
<file path=[Content_Types].xml><?xml version="1.0" encoding="utf-8"?>
<Types xmlns="http://schemas.openxmlformats.org/package/2006/content-types">
  <Default Extension="mp3" ContentType="audio/mpeg"/>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charts/chart6.xml" ContentType="application/vnd.openxmlformats-officedocument.drawingml.chart+xml"/>
  <Override PartName="/ppt/charts/style6.xml" ContentType="application/vnd.ms-office.chartstyle+xml"/>
  <Override PartName="/ppt/charts/colors6.xml" ContentType="application/vnd.ms-office.chartcolorstyle+xml"/>
  <Override PartName="/ppt/charts/chart7.xml" ContentType="application/vnd.openxmlformats-officedocument.drawingml.chart+xml"/>
  <Override PartName="/ppt/charts/style7.xml" ContentType="application/vnd.ms-office.chartstyle+xml"/>
  <Override PartName="/ppt/charts/colors7.xml" ContentType="application/vnd.ms-office.chartcolorstyle+xml"/>
  <Override PartName="/ppt/charts/chart8.xml" ContentType="application/vnd.openxmlformats-officedocument.drawingml.chart+xml"/>
  <Override PartName="/ppt/charts/style8.xml" ContentType="application/vnd.ms-office.chartstyle+xml"/>
  <Override PartName="/ppt/charts/colors8.xml" ContentType="application/vnd.ms-office.chartcolorstyl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charts/chart9.xml" ContentType="application/vnd.openxmlformats-officedocument.drawingml.chart+xml"/>
  <Override PartName="/ppt/charts/style9.xml" ContentType="application/vnd.ms-office.chartstyle+xml"/>
  <Override PartName="/ppt/charts/colors9.xml" ContentType="application/vnd.ms-office.chartcolorstyl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27"/>
  </p:notesMasterIdLst>
  <p:sldIdLst>
    <p:sldId id="415" r:id="rId2"/>
    <p:sldId id="384" r:id="rId3"/>
    <p:sldId id="414" r:id="rId4"/>
    <p:sldId id="389" r:id="rId5"/>
    <p:sldId id="390" r:id="rId6"/>
    <p:sldId id="391" r:id="rId7"/>
    <p:sldId id="409" r:id="rId8"/>
    <p:sldId id="410" r:id="rId9"/>
    <p:sldId id="385" r:id="rId10"/>
    <p:sldId id="394" r:id="rId11"/>
    <p:sldId id="396" r:id="rId12"/>
    <p:sldId id="397" r:id="rId13"/>
    <p:sldId id="412" r:id="rId14"/>
    <p:sldId id="411" r:id="rId15"/>
    <p:sldId id="386" r:id="rId16"/>
    <p:sldId id="399" r:id="rId17"/>
    <p:sldId id="400" r:id="rId18"/>
    <p:sldId id="402" r:id="rId19"/>
    <p:sldId id="387" r:id="rId20"/>
    <p:sldId id="404" r:id="rId21"/>
    <p:sldId id="405" r:id="rId22"/>
    <p:sldId id="413" r:id="rId23"/>
    <p:sldId id="406" r:id="rId24"/>
    <p:sldId id="371" r:id="rId25"/>
    <p:sldId id="416" r:id="rId26"/>
  </p:sldIdLst>
  <p:sldSz cx="12192000" cy="6858000"/>
  <p:notesSz cx="6858000" cy="9144000"/>
  <p:custDataLst>
    <p:tags r:id="rId28"/>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3001" userDrawn="1">
          <p15:clr>
            <a:srgbClr val="A4A3A4"/>
          </p15:clr>
        </p15:guide>
        <p15:guide id="4" orient="horz" pos="468" userDrawn="1">
          <p15:clr>
            <a:srgbClr val="A4A3A4"/>
          </p15:clr>
        </p15:guide>
        <p15:guide id="5" pos="461"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4CBFA0"/>
    <a:srgbClr val="FFFFFF"/>
    <a:srgbClr val="073559"/>
    <a:srgbClr val="ECF0F3"/>
    <a:srgbClr val="E9EDF0"/>
    <a:srgbClr val="3F0D3E"/>
    <a:srgbClr val="C9C3C9"/>
    <a:srgbClr val="B4AEA9"/>
    <a:srgbClr val="DED9D9"/>
    <a:srgbClr val="C8C1C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77" autoAdjust="0"/>
    <p:restoredTop sz="93201" autoAdjust="0"/>
  </p:normalViewPr>
  <p:slideViewPr>
    <p:cSldViewPr snapToGrid="0">
      <p:cViewPr varScale="1">
        <p:scale>
          <a:sx n="113" d="100"/>
          <a:sy n="113" d="100"/>
        </p:scale>
        <p:origin x="208" y="440"/>
      </p:cViewPr>
      <p:guideLst>
        <p:guide pos="3001"/>
        <p:guide orient="horz" pos="468"/>
        <p:guide pos="461"/>
      </p:guideLst>
    </p:cSldViewPr>
  </p:slideViewPr>
  <p:outlineViewPr>
    <p:cViewPr>
      <p:scale>
        <a:sx n="33" d="100"/>
        <a:sy n="33" d="100"/>
      </p:scale>
      <p:origin x="0" y="-768"/>
    </p:cViewPr>
  </p:outlineViewPr>
  <p:notesTextViewPr>
    <p:cViewPr>
      <p:scale>
        <a:sx n="1" d="1"/>
        <a:sy n="1" d="1"/>
      </p:scale>
      <p:origin x="0" y="0"/>
    </p:cViewPr>
  </p:notesTextViewPr>
  <p:sorterViewPr>
    <p:cViewPr>
      <p:scale>
        <a:sx n="66" d="100"/>
        <a:sy n="66" d="100"/>
      </p:scale>
      <p:origin x="0" y="-964"/>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ags" Target="tags/tag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notesMaster" Target="notesMasters/notesMaster1.xml"/><Relationship Id="rId30" Type="http://schemas.openxmlformats.org/officeDocument/2006/relationships/viewProps" Target="view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___.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___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___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3" Type="http://schemas.openxmlformats.org/officeDocument/2006/relationships/package" Target="../embeddings/Microsoft_Excel____3.xlsx"/><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package" Target="../embeddings/Microsoft_Excel____4.xlsx"/><Relationship Id="rId2" Type="http://schemas.microsoft.com/office/2011/relationships/chartColorStyle" Target="colors5.xml"/><Relationship Id="rId1" Type="http://schemas.microsoft.com/office/2011/relationships/chartStyle" Target="style5.xml"/></Relationships>
</file>

<file path=ppt/charts/_rels/chart6.xml.rels><?xml version="1.0" encoding="UTF-8" standalone="yes"?>
<Relationships xmlns="http://schemas.openxmlformats.org/package/2006/relationships"><Relationship Id="rId3" Type="http://schemas.openxmlformats.org/officeDocument/2006/relationships/package" Target="../embeddings/Microsoft_Excel____5.xlsx"/><Relationship Id="rId2" Type="http://schemas.microsoft.com/office/2011/relationships/chartColorStyle" Target="colors6.xml"/><Relationship Id="rId1" Type="http://schemas.microsoft.com/office/2011/relationships/chartStyle" Target="style6.xml"/></Relationships>
</file>

<file path=ppt/charts/_rels/chart7.xml.rels><?xml version="1.0" encoding="UTF-8" standalone="yes"?>
<Relationships xmlns="http://schemas.openxmlformats.org/package/2006/relationships"><Relationship Id="rId3" Type="http://schemas.openxmlformats.org/officeDocument/2006/relationships/package" Target="../embeddings/Microsoft_Excel____6.xlsx"/><Relationship Id="rId2" Type="http://schemas.microsoft.com/office/2011/relationships/chartColorStyle" Target="colors7.xml"/><Relationship Id="rId1" Type="http://schemas.microsoft.com/office/2011/relationships/chartStyle" Target="style7.xml"/></Relationships>
</file>

<file path=ppt/charts/_rels/chart8.xml.rels><?xml version="1.0" encoding="UTF-8" standalone="yes"?>
<Relationships xmlns="http://schemas.openxmlformats.org/package/2006/relationships"><Relationship Id="rId3" Type="http://schemas.openxmlformats.org/officeDocument/2006/relationships/package" Target="../embeddings/Microsoft_Excel____7.xlsx"/><Relationship Id="rId2" Type="http://schemas.microsoft.com/office/2011/relationships/chartColorStyle" Target="colors8.xml"/><Relationship Id="rId1" Type="http://schemas.microsoft.com/office/2011/relationships/chartStyle" Target="style8.xml"/></Relationships>
</file>

<file path=ppt/charts/_rels/chart9.xml.rels><?xml version="1.0" encoding="UTF-8" standalone="yes"?>
<Relationships xmlns="http://schemas.openxmlformats.org/package/2006/relationships"><Relationship Id="rId3" Type="http://schemas.openxmlformats.org/officeDocument/2006/relationships/package" Target="../embeddings/Microsoft_Excel____8.xlsx"/><Relationship Id="rId2" Type="http://schemas.microsoft.com/office/2011/relationships/chartColorStyle" Target="colors9.xml"/><Relationship Id="rId1" Type="http://schemas.microsoft.com/office/2011/relationships/chartStyle" Target="style9.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6664-448D-B53C-205FE296D0DD}"/>
              </c:ext>
            </c:extLst>
          </c:dPt>
          <c:dPt>
            <c:idx val="1"/>
            <c:bubble3D val="0"/>
            <c:spPr>
              <a:solidFill>
                <a:srgbClr val="EAEAEA"/>
              </a:solidFill>
              <a:ln w="19050">
                <a:noFill/>
              </a:ln>
              <a:effectLst/>
            </c:spPr>
            <c:extLst>
              <c:ext xmlns:c16="http://schemas.microsoft.com/office/drawing/2014/chart" uri="{C3380CC4-5D6E-409C-BE32-E72D297353CC}">
                <c16:uniqueId val="{00000003-6664-448D-B53C-205FE296D0DD}"/>
              </c:ext>
            </c:extLst>
          </c:dPt>
          <c:dPt>
            <c:idx val="2"/>
            <c:bubble3D val="0"/>
            <c:spPr>
              <a:solidFill>
                <a:schemeClr val="accent1"/>
              </a:solidFill>
              <a:ln w="19050">
                <a:noFill/>
              </a:ln>
              <a:effectLst/>
            </c:spPr>
            <c:extLst>
              <c:ext xmlns:c16="http://schemas.microsoft.com/office/drawing/2014/chart" uri="{C3380CC4-5D6E-409C-BE32-E72D297353CC}">
                <c16:uniqueId val="{00000005-6664-448D-B53C-205FE296D0DD}"/>
              </c:ext>
            </c:extLst>
          </c:dPt>
          <c:cat>
            <c:strRef>
              <c:f>Sheet1!$A$2:$A$4</c:f>
              <c:strCache>
                <c:ptCount val="3"/>
                <c:pt idx="0">
                  <c:v>第一季度</c:v>
                </c:pt>
                <c:pt idx="1">
                  <c:v>第二季度</c:v>
                </c:pt>
                <c:pt idx="2">
                  <c:v>第三季度</c:v>
                </c:pt>
              </c:strCache>
            </c:strRef>
          </c:cat>
          <c:val>
            <c:numRef>
              <c:f>Sheet1!$B$2:$B$4</c:f>
              <c:numCache>
                <c:formatCode>0%</c:formatCode>
                <c:ptCount val="3"/>
                <c:pt idx="0">
                  <c:v>0.5</c:v>
                </c:pt>
                <c:pt idx="1">
                  <c:v>0.25</c:v>
                </c:pt>
                <c:pt idx="2">
                  <c:v>0.25</c:v>
                </c:pt>
              </c:numCache>
            </c:numRef>
          </c:val>
          <c:extLst>
            <c:ext xmlns:c16="http://schemas.microsoft.com/office/drawing/2014/chart" uri="{C3380CC4-5D6E-409C-BE32-E72D297353CC}">
              <c16:uniqueId val="{00000006-6664-448D-B53C-205FE296D0DD}"/>
            </c:ext>
          </c:extLst>
        </c:ser>
        <c:dLbls>
          <c:showLegendKey val="0"/>
          <c:showVal val="0"/>
          <c:showCatName val="0"/>
          <c:showSerName val="0"/>
          <c:showPercent val="0"/>
          <c:showBubbleSize val="0"/>
          <c:showLeaderLines val="1"/>
        </c:dLbls>
        <c:firstSliceAng val="9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D41B-43DD-B28B-A05E975631A7}"/>
              </c:ext>
            </c:extLst>
          </c:dPt>
          <c:dPt>
            <c:idx val="1"/>
            <c:bubble3D val="0"/>
            <c:spPr>
              <a:solidFill>
                <a:srgbClr val="EAEAEA"/>
              </a:solidFill>
              <a:ln w="19050">
                <a:noFill/>
              </a:ln>
              <a:effectLst/>
            </c:spPr>
            <c:extLst>
              <c:ext xmlns:c16="http://schemas.microsoft.com/office/drawing/2014/chart" uri="{C3380CC4-5D6E-409C-BE32-E72D297353CC}">
                <c16:uniqueId val="{00000003-D41B-43DD-B28B-A05E975631A7}"/>
              </c:ext>
            </c:extLst>
          </c:dPt>
          <c:dPt>
            <c:idx val="2"/>
            <c:bubble3D val="0"/>
            <c:spPr>
              <a:solidFill>
                <a:schemeClr val="accent2"/>
              </a:solidFill>
              <a:ln w="19050">
                <a:noFill/>
              </a:ln>
              <a:effectLst/>
            </c:spPr>
            <c:extLst>
              <c:ext xmlns:c16="http://schemas.microsoft.com/office/drawing/2014/chart" uri="{C3380CC4-5D6E-409C-BE32-E72D297353CC}">
                <c16:uniqueId val="{00000005-D41B-43DD-B28B-A05E975631A7}"/>
              </c:ext>
            </c:extLst>
          </c:dPt>
          <c:cat>
            <c:strRef>
              <c:f>Sheet1!$A$2:$A$4</c:f>
              <c:strCache>
                <c:ptCount val="3"/>
                <c:pt idx="0">
                  <c:v>第一季度</c:v>
                </c:pt>
                <c:pt idx="1">
                  <c:v>第二季度</c:v>
                </c:pt>
                <c:pt idx="2">
                  <c:v>第三季度</c:v>
                </c:pt>
              </c:strCache>
            </c:strRef>
          </c:cat>
          <c:val>
            <c:numRef>
              <c:f>Sheet1!$B$2:$B$4</c:f>
              <c:numCache>
                <c:formatCode>0%</c:formatCode>
                <c:ptCount val="3"/>
                <c:pt idx="0">
                  <c:v>0.5</c:v>
                </c:pt>
                <c:pt idx="1">
                  <c:v>0.25</c:v>
                </c:pt>
                <c:pt idx="2">
                  <c:v>0.25</c:v>
                </c:pt>
              </c:numCache>
            </c:numRef>
          </c:val>
          <c:extLst>
            <c:ext xmlns:c16="http://schemas.microsoft.com/office/drawing/2014/chart" uri="{C3380CC4-5D6E-409C-BE32-E72D297353CC}">
              <c16:uniqueId val="{00000006-D41B-43DD-B28B-A05E975631A7}"/>
            </c:ext>
          </c:extLst>
        </c:ser>
        <c:dLbls>
          <c:showLegendKey val="0"/>
          <c:showVal val="0"/>
          <c:showCatName val="0"/>
          <c:showSerName val="0"/>
          <c:showPercent val="0"/>
          <c:showBubbleSize val="0"/>
          <c:showLeaderLines val="1"/>
        </c:dLbls>
        <c:firstSliceAng val="9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7A08-4B77-80D8-C2B55129CD51}"/>
              </c:ext>
            </c:extLst>
          </c:dPt>
          <c:dPt>
            <c:idx val="1"/>
            <c:bubble3D val="0"/>
            <c:spPr>
              <a:solidFill>
                <a:srgbClr val="EAEAEA"/>
              </a:solidFill>
              <a:ln w="19050">
                <a:noFill/>
              </a:ln>
              <a:effectLst/>
            </c:spPr>
            <c:extLst>
              <c:ext xmlns:c16="http://schemas.microsoft.com/office/drawing/2014/chart" uri="{C3380CC4-5D6E-409C-BE32-E72D297353CC}">
                <c16:uniqueId val="{00000003-7A08-4B77-80D8-C2B55129CD51}"/>
              </c:ext>
            </c:extLst>
          </c:dPt>
          <c:dPt>
            <c:idx val="2"/>
            <c:bubble3D val="0"/>
            <c:spPr>
              <a:solidFill>
                <a:schemeClr val="accent3"/>
              </a:solidFill>
              <a:ln w="19050">
                <a:noFill/>
              </a:ln>
              <a:effectLst/>
            </c:spPr>
            <c:extLst>
              <c:ext xmlns:c16="http://schemas.microsoft.com/office/drawing/2014/chart" uri="{C3380CC4-5D6E-409C-BE32-E72D297353CC}">
                <c16:uniqueId val="{00000005-7A08-4B77-80D8-C2B55129CD51}"/>
              </c:ext>
            </c:extLst>
          </c:dPt>
          <c:cat>
            <c:strRef>
              <c:f>Sheet1!$A$2:$A$4</c:f>
              <c:strCache>
                <c:ptCount val="3"/>
                <c:pt idx="0">
                  <c:v>第一季度</c:v>
                </c:pt>
                <c:pt idx="1">
                  <c:v>第二季度</c:v>
                </c:pt>
                <c:pt idx="2">
                  <c:v>第三季度</c:v>
                </c:pt>
              </c:strCache>
            </c:strRef>
          </c:cat>
          <c:val>
            <c:numRef>
              <c:f>Sheet1!$B$2:$B$4</c:f>
              <c:numCache>
                <c:formatCode>0%</c:formatCode>
                <c:ptCount val="3"/>
                <c:pt idx="0">
                  <c:v>0.5</c:v>
                </c:pt>
                <c:pt idx="1">
                  <c:v>0.25</c:v>
                </c:pt>
                <c:pt idx="2">
                  <c:v>0.25</c:v>
                </c:pt>
              </c:numCache>
            </c:numRef>
          </c:val>
          <c:extLst>
            <c:ext xmlns:c16="http://schemas.microsoft.com/office/drawing/2014/chart" uri="{C3380CC4-5D6E-409C-BE32-E72D297353CC}">
              <c16:uniqueId val="{00000006-7A08-4B77-80D8-C2B55129CD51}"/>
            </c:ext>
          </c:extLst>
        </c:ser>
        <c:dLbls>
          <c:showLegendKey val="0"/>
          <c:showVal val="0"/>
          <c:showCatName val="0"/>
          <c:showSerName val="0"/>
          <c:showPercent val="0"/>
          <c:showBubbleSize val="0"/>
          <c:showLeaderLines val="1"/>
        </c:dLbls>
        <c:firstSliceAng val="9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noFill/>
              <a:ln w="19050">
                <a:noFill/>
              </a:ln>
              <a:effectLst/>
            </c:spPr>
            <c:extLst>
              <c:ext xmlns:c16="http://schemas.microsoft.com/office/drawing/2014/chart" uri="{C3380CC4-5D6E-409C-BE32-E72D297353CC}">
                <c16:uniqueId val="{00000001-CE1F-4510-8820-6646F7F0A596}"/>
              </c:ext>
            </c:extLst>
          </c:dPt>
          <c:dPt>
            <c:idx val="1"/>
            <c:bubble3D val="0"/>
            <c:spPr>
              <a:solidFill>
                <a:srgbClr val="EAEAEA"/>
              </a:solidFill>
              <a:ln w="19050">
                <a:noFill/>
              </a:ln>
              <a:effectLst/>
            </c:spPr>
            <c:extLst>
              <c:ext xmlns:c16="http://schemas.microsoft.com/office/drawing/2014/chart" uri="{C3380CC4-5D6E-409C-BE32-E72D297353CC}">
                <c16:uniqueId val="{00000003-CE1F-4510-8820-6646F7F0A596}"/>
              </c:ext>
            </c:extLst>
          </c:dPt>
          <c:dPt>
            <c:idx val="2"/>
            <c:bubble3D val="0"/>
            <c:spPr>
              <a:solidFill>
                <a:schemeClr val="accent4"/>
              </a:solidFill>
              <a:ln w="19050">
                <a:noFill/>
              </a:ln>
              <a:effectLst/>
            </c:spPr>
            <c:extLst>
              <c:ext xmlns:c16="http://schemas.microsoft.com/office/drawing/2014/chart" uri="{C3380CC4-5D6E-409C-BE32-E72D297353CC}">
                <c16:uniqueId val="{00000005-CE1F-4510-8820-6646F7F0A596}"/>
              </c:ext>
            </c:extLst>
          </c:dPt>
          <c:cat>
            <c:strRef>
              <c:f>Sheet1!$A$2:$A$4</c:f>
              <c:strCache>
                <c:ptCount val="3"/>
                <c:pt idx="0">
                  <c:v>第一季度</c:v>
                </c:pt>
                <c:pt idx="1">
                  <c:v>第二季度</c:v>
                </c:pt>
                <c:pt idx="2">
                  <c:v>第三季度</c:v>
                </c:pt>
              </c:strCache>
            </c:strRef>
          </c:cat>
          <c:val>
            <c:numRef>
              <c:f>Sheet1!$B$2:$B$4</c:f>
              <c:numCache>
                <c:formatCode>0%</c:formatCode>
                <c:ptCount val="3"/>
                <c:pt idx="0">
                  <c:v>0.5</c:v>
                </c:pt>
                <c:pt idx="1">
                  <c:v>0.25</c:v>
                </c:pt>
                <c:pt idx="2">
                  <c:v>0.25</c:v>
                </c:pt>
              </c:numCache>
            </c:numRef>
          </c:val>
          <c:extLst>
            <c:ext xmlns:c16="http://schemas.microsoft.com/office/drawing/2014/chart" uri="{C3380CC4-5D6E-409C-BE32-E72D297353CC}">
              <c16:uniqueId val="{00000006-CE1F-4510-8820-6646F7F0A596}"/>
            </c:ext>
          </c:extLst>
        </c:ser>
        <c:dLbls>
          <c:showLegendKey val="0"/>
          <c:showVal val="0"/>
          <c:showCatName val="0"/>
          <c:showSerName val="0"/>
          <c:showPercent val="0"/>
          <c:showBubbleSize val="0"/>
          <c:showLeaderLines val="1"/>
        </c:dLbls>
        <c:firstSliceAng val="90"/>
        <c:holeSize val="75"/>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7365-48E6-AF3E-349680DC9A08}"/>
              </c:ext>
            </c:extLst>
          </c:dPt>
          <c:dPt>
            <c:idx val="1"/>
            <c:bubble3D val="0"/>
            <c:spPr>
              <a:solidFill>
                <a:schemeClr val="accent1">
                  <a:lumMod val="20000"/>
                  <a:lumOff val="80000"/>
                </a:schemeClr>
              </a:solidFill>
              <a:ln w="19050">
                <a:solidFill>
                  <a:schemeClr val="lt1"/>
                </a:solidFill>
              </a:ln>
              <a:effectLst/>
            </c:spPr>
            <c:extLst>
              <c:ext xmlns:c16="http://schemas.microsoft.com/office/drawing/2014/chart" uri="{C3380CC4-5D6E-409C-BE32-E72D297353CC}">
                <c16:uniqueId val="{00000003-7365-48E6-AF3E-349680DC9A08}"/>
              </c:ext>
            </c:extLst>
          </c:dPt>
          <c:dLbls>
            <c:dLbl>
              <c:idx val="0"/>
              <c:layout>
                <c:manualLayout>
                  <c:x val="-9.4674873810320845E-2"/>
                  <c:y val="-0.1904988189073228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1"/>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365-48E6-AF3E-349680DC9A08}"/>
                </c:ext>
              </c:extLst>
            </c:dLbl>
            <c:dLbl>
              <c:idx val="1"/>
              <c:delete val="1"/>
              <c:extLst>
                <c:ext xmlns:c15="http://schemas.microsoft.com/office/drawing/2012/chart" uri="{CE6537A1-D6FC-4f65-9D91-7224C49458BB}"/>
                <c:ext xmlns:c16="http://schemas.microsoft.com/office/drawing/2014/chart" uri="{C3380CC4-5D6E-409C-BE32-E72D297353CC}">
                  <c16:uniqueId val="{00000003-7365-48E6-AF3E-349680DC9A08}"/>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7365-48E6-AF3E-349680DC9A08}"/>
            </c:ext>
          </c:extLst>
        </c:ser>
        <c:dLbls>
          <c:showLegendKey val="0"/>
          <c:showVal val="1"/>
          <c:showCatName val="0"/>
          <c:showSerName val="0"/>
          <c:showPercent val="0"/>
          <c:showBubbleSize val="0"/>
          <c:showLeaderLines val="1"/>
        </c:dLbls>
        <c:firstSliceAng val="0"/>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2"/>
              </a:solidFill>
              <a:ln w="19050">
                <a:solidFill>
                  <a:schemeClr val="lt1"/>
                </a:solidFill>
              </a:ln>
              <a:effectLst/>
            </c:spPr>
            <c:extLst>
              <c:ext xmlns:c16="http://schemas.microsoft.com/office/drawing/2014/chart" uri="{C3380CC4-5D6E-409C-BE32-E72D297353CC}">
                <c16:uniqueId val="{00000001-05CA-42EF-B862-DD9500FDC94B}"/>
              </c:ext>
            </c:extLst>
          </c:dPt>
          <c:dPt>
            <c:idx val="1"/>
            <c:bubble3D val="0"/>
            <c:spPr>
              <a:solidFill>
                <a:schemeClr val="accent2">
                  <a:lumMod val="20000"/>
                  <a:lumOff val="80000"/>
                </a:schemeClr>
              </a:solidFill>
              <a:ln w="19050">
                <a:solidFill>
                  <a:schemeClr val="lt1"/>
                </a:solidFill>
              </a:ln>
              <a:effectLst/>
            </c:spPr>
            <c:extLst>
              <c:ext xmlns:c16="http://schemas.microsoft.com/office/drawing/2014/chart" uri="{C3380CC4-5D6E-409C-BE32-E72D297353CC}">
                <c16:uniqueId val="{00000003-05CA-42EF-B862-DD9500FDC94B}"/>
              </c:ext>
            </c:extLst>
          </c:dPt>
          <c:dLbls>
            <c:dLbl>
              <c:idx val="0"/>
              <c:layout>
                <c:manualLayout>
                  <c:x val="-9.4674873810320845E-2"/>
                  <c:y val="-0.1904988189073228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05CA-42EF-B862-DD9500FDC94B}"/>
                </c:ext>
              </c:extLst>
            </c:dLbl>
            <c:dLbl>
              <c:idx val="1"/>
              <c:delete val="1"/>
              <c:extLst>
                <c:ext xmlns:c15="http://schemas.microsoft.com/office/drawing/2012/chart" uri="{CE6537A1-D6FC-4f65-9D91-7224C49458BB}"/>
                <c:ext xmlns:c16="http://schemas.microsoft.com/office/drawing/2014/chart" uri="{C3380CC4-5D6E-409C-BE32-E72D297353CC}">
                  <c16:uniqueId val="{00000003-05CA-42EF-B862-DD9500FDC94B}"/>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2"/>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05CA-42EF-B862-DD9500FDC94B}"/>
            </c:ext>
          </c:extLst>
        </c:ser>
        <c:dLbls>
          <c:showLegendKey val="0"/>
          <c:showVal val="1"/>
          <c:showCatName val="0"/>
          <c:showSerName val="0"/>
          <c:showPercent val="0"/>
          <c:showBubbleSize val="0"/>
          <c:showLeaderLines val="1"/>
        </c:dLbls>
        <c:firstSliceAng val="0"/>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3"/>
              </a:solidFill>
              <a:ln w="19050">
                <a:solidFill>
                  <a:schemeClr val="lt1"/>
                </a:solidFill>
              </a:ln>
              <a:effectLst/>
            </c:spPr>
            <c:extLst>
              <c:ext xmlns:c16="http://schemas.microsoft.com/office/drawing/2014/chart" uri="{C3380CC4-5D6E-409C-BE32-E72D297353CC}">
                <c16:uniqueId val="{00000001-D4F8-4CFB-A2DD-B36F19EFE8B9}"/>
              </c:ext>
            </c:extLst>
          </c:dPt>
          <c:dPt>
            <c:idx val="1"/>
            <c:bubble3D val="0"/>
            <c:spPr>
              <a:solidFill>
                <a:schemeClr val="accent3">
                  <a:lumMod val="20000"/>
                  <a:lumOff val="80000"/>
                </a:schemeClr>
              </a:solidFill>
              <a:ln w="19050">
                <a:solidFill>
                  <a:schemeClr val="lt1"/>
                </a:solidFill>
              </a:ln>
              <a:effectLst/>
            </c:spPr>
            <c:extLst>
              <c:ext xmlns:c16="http://schemas.microsoft.com/office/drawing/2014/chart" uri="{C3380CC4-5D6E-409C-BE32-E72D297353CC}">
                <c16:uniqueId val="{00000003-D4F8-4CFB-A2DD-B36F19EFE8B9}"/>
              </c:ext>
            </c:extLst>
          </c:dPt>
          <c:dLbls>
            <c:dLbl>
              <c:idx val="0"/>
              <c:layout>
                <c:manualLayout>
                  <c:x val="-9.4674873810320845E-2"/>
                  <c:y val="-0.1904988189073228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D4F8-4CFB-A2DD-B36F19EFE8B9}"/>
                </c:ext>
              </c:extLst>
            </c:dLbl>
            <c:dLbl>
              <c:idx val="1"/>
              <c:delete val="1"/>
              <c:extLst>
                <c:ext xmlns:c15="http://schemas.microsoft.com/office/drawing/2012/chart" uri="{CE6537A1-D6FC-4f65-9D91-7224C49458BB}"/>
                <c:ext xmlns:c16="http://schemas.microsoft.com/office/drawing/2014/chart" uri="{C3380CC4-5D6E-409C-BE32-E72D297353CC}">
                  <c16:uniqueId val="{00000003-D4F8-4CFB-A2DD-B36F19EFE8B9}"/>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3"/>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D4F8-4CFB-A2DD-B36F19EFE8B9}"/>
            </c:ext>
          </c:extLst>
        </c:ser>
        <c:dLbls>
          <c:showLegendKey val="0"/>
          <c:showVal val="1"/>
          <c:showCatName val="0"/>
          <c:showSerName val="0"/>
          <c:showPercent val="0"/>
          <c:showBubbleSize val="0"/>
          <c:showLeaderLines val="1"/>
        </c:dLbls>
        <c:firstSliceAng val="0"/>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8.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chemeClr val="accent4"/>
              </a:solidFill>
              <a:ln w="19050">
                <a:solidFill>
                  <a:schemeClr val="lt1"/>
                </a:solidFill>
              </a:ln>
              <a:effectLst/>
            </c:spPr>
            <c:extLst>
              <c:ext xmlns:c16="http://schemas.microsoft.com/office/drawing/2014/chart" uri="{C3380CC4-5D6E-409C-BE32-E72D297353CC}">
                <c16:uniqueId val="{00000001-780C-41B9-9DD8-279963C60D2E}"/>
              </c:ext>
            </c:extLst>
          </c:dPt>
          <c:dPt>
            <c:idx val="1"/>
            <c:bubble3D val="0"/>
            <c:spPr>
              <a:solidFill>
                <a:schemeClr val="accent4">
                  <a:lumMod val="20000"/>
                  <a:lumOff val="80000"/>
                </a:schemeClr>
              </a:solidFill>
              <a:ln w="19050">
                <a:solidFill>
                  <a:schemeClr val="lt1"/>
                </a:solidFill>
              </a:ln>
              <a:effectLst/>
            </c:spPr>
            <c:extLst>
              <c:ext xmlns:c16="http://schemas.microsoft.com/office/drawing/2014/chart" uri="{C3380CC4-5D6E-409C-BE32-E72D297353CC}">
                <c16:uniqueId val="{00000003-780C-41B9-9DD8-279963C60D2E}"/>
              </c:ext>
            </c:extLst>
          </c:dPt>
          <c:dLbls>
            <c:dLbl>
              <c:idx val="0"/>
              <c:layout>
                <c:manualLayout>
                  <c:x val="-9.4674873810320845E-2"/>
                  <c:y val="-0.19049881890732284"/>
                </c:manualLayout>
              </c:layout>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j-ea"/>
                      <a:ea typeface="+mj-ea"/>
                      <a:cs typeface="+mn-cs"/>
                    </a:defRPr>
                  </a:pPr>
                  <a:endParaRPr lang="zh-CN"/>
                </a:p>
              </c:txPr>
              <c:showLegendKey val="0"/>
              <c:showVal val="1"/>
              <c:showCatName val="0"/>
              <c:showSerName val="0"/>
              <c:showPercent val="0"/>
              <c:showBubbleSize val="0"/>
              <c:extLst>
                <c:ext xmlns:c15="http://schemas.microsoft.com/office/drawing/2012/chart" uri="{CE6537A1-D6FC-4f65-9D91-7224C49458BB}"/>
                <c:ext xmlns:c16="http://schemas.microsoft.com/office/drawing/2014/chart" uri="{C3380CC4-5D6E-409C-BE32-E72D297353CC}">
                  <c16:uniqueId val="{00000001-780C-41B9-9DD8-279963C60D2E}"/>
                </c:ext>
              </c:extLst>
            </c:dLbl>
            <c:dLbl>
              <c:idx val="1"/>
              <c:delete val="1"/>
              <c:extLst>
                <c:ext xmlns:c15="http://schemas.microsoft.com/office/drawing/2012/chart" uri="{CE6537A1-D6FC-4f65-9D91-7224C49458BB}"/>
                <c:ext xmlns:c16="http://schemas.microsoft.com/office/drawing/2014/chart" uri="{C3380CC4-5D6E-409C-BE32-E72D297353CC}">
                  <c16:uniqueId val="{00000003-780C-41B9-9DD8-279963C60D2E}"/>
                </c:ext>
              </c:extLst>
            </c:dLbl>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accent4"/>
                    </a:solidFill>
                    <a:latin typeface="+mn-lt"/>
                    <a:ea typeface="+mn-ea"/>
                    <a:cs typeface="+mn-cs"/>
                  </a:defRPr>
                </a:pPr>
                <a:endParaRPr lang="zh-CN"/>
              </a:p>
            </c:txPr>
            <c:showLegendKey val="0"/>
            <c:showVal val="1"/>
            <c:showCatName val="0"/>
            <c:showSerName val="0"/>
            <c:showPercent val="0"/>
            <c:showBubbleSize val="0"/>
            <c:showLeaderLines val="1"/>
            <c:leaderLines>
              <c:spPr>
                <a:ln w="9525" cap="flat" cmpd="sng" algn="ctr">
                  <a:solidFill>
                    <a:schemeClr val="tx1">
                      <a:lumMod val="35000"/>
                      <a:lumOff val="65000"/>
                    </a:schemeClr>
                  </a:solidFill>
                  <a:round/>
                </a:ln>
                <a:effectLst/>
              </c:spPr>
            </c:leaderLines>
            <c:extLst>
              <c:ext xmlns:c15="http://schemas.microsoft.com/office/drawing/2012/chart" uri="{CE6537A1-D6FC-4f65-9D91-7224C49458BB}"/>
            </c:extLst>
          </c:dLbls>
          <c:cat>
            <c:strRef>
              <c:f>Sheet1!$A$2:$A$3</c:f>
              <c:strCache>
                <c:ptCount val="2"/>
                <c:pt idx="0">
                  <c:v>第一季度</c:v>
                </c:pt>
                <c:pt idx="1">
                  <c:v>第二季度</c:v>
                </c:pt>
              </c:strCache>
            </c:strRef>
          </c:cat>
          <c:val>
            <c:numRef>
              <c:f>Sheet1!$B$2:$B$3</c:f>
              <c:numCache>
                <c:formatCode>0%</c:formatCode>
                <c:ptCount val="2"/>
                <c:pt idx="0">
                  <c:v>0.8</c:v>
                </c:pt>
                <c:pt idx="1">
                  <c:v>0.2</c:v>
                </c:pt>
              </c:numCache>
            </c:numRef>
          </c:val>
          <c:extLst>
            <c:ext xmlns:c16="http://schemas.microsoft.com/office/drawing/2014/chart" uri="{C3380CC4-5D6E-409C-BE32-E72D297353CC}">
              <c16:uniqueId val="{00000004-780C-41B9-9DD8-279963C60D2E}"/>
            </c:ext>
          </c:extLst>
        </c:ser>
        <c:dLbls>
          <c:showLegendKey val="0"/>
          <c:showVal val="1"/>
          <c:showCatName val="0"/>
          <c:showSerName val="0"/>
          <c:showPercent val="0"/>
          <c:showBubbleSize val="0"/>
          <c:showLeaderLines val="1"/>
        </c:dLbls>
        <c:firstSliceAng val="0"/>
        <c:holeSize val="47"/>
      </c:doughnutChart>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hart9.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r>
              <a:rPr lang="zh-CN" altLang="zh-CN" sz="1600" b="1" i="0" baseline="0" dirty="0">
                <a:effectLst/>
              </a:rPr>
              <a:t>点击此处添加标题</a:t>
            </a:r>
            <a:endParaRPr lang="zh-CN" altLang="zh-CN" sz="1400" dirty="0">
              <a:effectLst/>
            </a:endParaRPr>
          </a:p>
        </c:rich>
      </c:tx>
      <c:overlay val="0"/>
      <c:spPr>
        <a:noFill/>
        <a:ln>
          <a:noFill/>
        </a:ln>
        <a:effectLst/>
      </c:spPr>
      <c:txPr>
        <a:bodyPr rot="0" spcFirstLastPara="1" vertOverflow="ellipsis" vert="horz" wrap="square" anchor="ctr" anchorCtr="1"/>
        <a:lstStyle/>
        <a:p>
          <a:pPr>
            <a:defRPr sz="144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barChart>
        <c:barDir val="col"/>
        <c:grouping val="clustered"/>
        <c:varyColors val="0"/>
        <c:ser>
          <c:idx val="0"/>
          <c:order val="0"/>
          <c:tx>
            <c:strRef>
              <c:f>Sheet1!$B$1</c:f>
              <c:strCache>
                <c:ptCount val="1"/>
                <c:pt idx="0">
                  <c:v>系列 1</c:v>
                </c:pt>
              </c:strCache>
            </c:strRef>
          </c:tx>
          <c:spPr>
            <a:solidFill>
              <a:schemeClr val="accent1"/>
            </a:solidFill>
            <a:ln>
              <a:noFill/>
            </a:ln>
            <a:effectLst/>
          </c:spPr>
          <c:invertIfNegative val="0"/>
          <c:dPt>
            <c:idx val="1"/>
            <c:invertIfNegative val="0"/>
            <c:bubble3D val="0"/>
            <c:spPr>
              <a:solidFill>
                <a:schemeClr val="accent2"/>
              </a:solidFill>
              <a:ln>
                <a:noFill/>
              </a:ln>
              <a:effectLst/>
            </c:spPr>
            <c:extLst>
              <c:ext xmlns:c16="http://schemas.microsoft.com/office/drawing/2014/chart" uri="{C3380CC4-5D6E-409C-BE32-E72D297353CC}">
                <c16:uniqueId val="{00000001-B597-4EA8-AC70-BE4659B7632A}"/>
              </c:ext>
            </c:extLst>
          </c:dPt>
          <c:dPt>
            <c:idx val="2"/>
            <c:invertIfNegative val="0"/>
            <c:bubble3D val="0"/>
            <c:spPr>
              <a:solidFill>
                <a:schemeClr val="accent3"/>
              </a:solidFill>
              <a:ln>
                <a:noFill/>
              </a:ln>
              <a:effectLst/>
            </c:spPr>
            <c:extLst>
              <c:ext xmlns:c16="http://schemas.microsoft.com/office/drawing/2014/chart" uri="{C3380CC4-5D6E-409C-BE32-E72D297353CC}">
                <c16:uniqueId val="{00000003-B597-4EA8-AC70-BE4659B7632A}"/>
              </c:ext>
            </c:extLst>
          </c:dPt>
          <c:dPt>
            <c:idx val="3"/>
            <c:invertIfNegative val="0"/>
            <c:bubble3D val="0"/>
            <c:spPr>
              <a:solidFill>
                <a:schemeClr val="accent4"/>
              </a:solidFill>
              <a:ln>
                <a:noFill/>
              </a:ln>
              <a:effectLst/>
            </c:spPr>
            <c:extLst>
              <c:ext xmlns:c16="http://schemas.microsoft.com/office/drawing/2014/chart" uri="{C3380CC4-5D6E-409C-BE32-E72D297353CC}">
                <c16:uniqueId val="{00000005-B597-4EA8-AC70-BE4659B7632A}"/>
              </c:ext>
            </c:extLst>
          </c:dPt>
          <c:dLbls>
            <c:spPr>
              <a:noFill/>
              <a:ln>
                <a:noFill/>
              </a:ln>
              <a:effectLst/>
            </c:spPr>
            <c:txPr>
              <a:bodyPr rot="0" spcFirstLastPara="1" vertOverflow="ellipsis" vert="horz" wrap="square" anchor="ctr" anchorCtr="1"/>
              <a:lstStyle/>
              <a:p>
                <a:pPr>
                  <a:defRPr sz="1200" b="0" i="0" u="none" strike="noStrike" kern="1200" baseline="0">
                    <a:solidFill>
                      <a:schemeClr val="tx1">
                        <a:lumMod val="75000"/>
                        <a:lumOff val="25000"/>
                      </a:schemeClr>
                    </a:solidFill>
                    <a:latin typeface="+mn-lt"/>
                    <a:ea typeface="+mn-ea"/>
                    <a:cs typeface="+mn-cs"/>
                  </a:defRPr>
                </a:pPr>
                <a:endParaRPr lang="zh-CN"/>
              </a:p>
            </c:txPr>
            <c:dLblPos val="outEnd"/>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6-B597-4EA8-AC70-BE4659B7632A}"/>
            </c:ext>
          </c:extLst>
        </c:ser>
        <c:dLbls>
          <c:dLblPos val="outEnd"/>
          <c:showLegendKey val="0"/>
          <c:showVal val="1"/>
          <c:showCatName val="0"/>
          <c:showSerName val="0"/>
          <c:showPercent val="0"/>
          <c:showBubbleSize val="0"/>
        </c:dLbls>
        <c:gapWidth val="78"/>
        <c:overlap val="-27"/>
        <c:axId val="942220592"/>
        <c:axId val="1836158016"/>
      </c:barChart>
      <c:catAx>
        <c:axId val="94222059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200" b="0" i="0" u="none" strike="noStrike" kern="1200" baseline="0">
                <a:solidFill>
                  <a:schemeClr val="tx1">
                    <a:lumMod val="65000"/>
                    <a:lumOff val="35000"/>
                  </a:schemeClr>
                </a:solidFill>
                <a:latin typeface="+mn-lt"/>
                <a:ea typeface="+mn-ea"/>
                <a:cs typeface="+mn-cs"/>
              </a:defRPr>
            </a:pPr>
            <a:endParaRPr lang="zh-CN"/>
          </a:p>
        </c:txPr>
        <c:crossAx val="1836158016"/>
        <c:crosses val="autoZero"/>
        <c:auto val="1"/>
        <c:lblAlgn val="ctr"/>
        <c:lblOffset val="100"/>
        <c:noMultiLvlLbl val="0"/>
      </c:catAx>
      <c:valAx>
        <c:axId val="1836158016"/>
        <c:scaling>
          <c:orientation val="minMax"/>
        </c:scaling>
        <c:delete val="1"/>
        <c:axPos val="l"/>
        <c:numFmt formatCode="General" sourceLinked="1"/>
        <c:majorTickMark val="none"/>
        <c:minorTickMark val="none"/>
        <c:tickLblPos val="nextTo"/>
        <c:crossAx val="94222059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200"/>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6.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7.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9.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9.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64E96B3-64D9-4A8F-8A05-F01D3CB199B8}" type="datetimeFigureOut">
              <a:rPr lang="en-US" smtClean="0"/>
              <a:t>1/23/19</a:t>
            </a:fld>
            <a:endParaRPr 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B22650A-3B22-4C48-85CF-E0840227AD0A}" type="slidenum">
              <a:rPr lang="en-US" smtClean="0"/>
              <a:t>‹#›</a:t>
            </a:fld>
            <a:endParaRPr lang="en-US"/>
          </a:p>
        </p:txBody>
      </p:sp>
    </p:spTree>
    <p:extLst>
      <p:ext uri="{BB962C8B-B14F-4D97-AF65-F5344CB8AC3E}">
        <p14:creationId xmlns:p14="http://schemas.microsoft.com/office/powerpoint/2010/main" val="175392543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a:t>
            </a:fld>
            <a:endParaRPr lang="en-US"/>
          </a:p>
        </p:txBody>
      </p:sp>
    </p:spTree>
    <p:extLst>
      <p:ext uri="{BB962C8B-B14F-4D97-AF65-F5344CB8AC3E}">
        <p14:creationId xmlns:p14="http://schemas.microsoft.com/office/powerpoint/2010/main" val="18297104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10</a:t>
            </a:fld>
            <a:endParaRPr lang="en-US"/>
          </a:p>
        </p:txBody>
      </p:sp>
    </p:spTree>
    <p:extLst>
      <p:ext uri="{BB962C8B-B14F-4D97-AF65-F5344CB8AC3E}">
        <p14:creationId xmlns:p14="http://schemas.microsoft.com/office/powerpoint/2010/main" val="28309602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11</a:t>
            </a:fld>
            <a:endParaRPr lang="en-US"/>
          </a:p>
        </p:txBody>
      </p:sp>
    </p:spTree>
    <p:extLst>
      <p:ext uri="{BB962C8B-B14F-4D97-AF65-F5344CB8AC3E}">
        <p14:creationId xmlns:p14="http://schemas.microsoft.com/office/powerpoint/2010/main" val="3667743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12</a:t>
            </a:fld>
            <a:endParaRPr lang="en-US"/>
          </a:p>
        </p:txBody>
      </p:sp>
    </p:spTree>
    <p:extLst>
      <p:ext uri="{BB962C8B-B14F-4D97-AF65-F5344CB8AC3E}">
        <p14:creationId xmlns:p14="http://schemas.microsoft.com/office/powerpoint/2010/main" val="122761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13</a:t>
            </a:fld>
            <a:endParaRPr lang="en-US"/>
          </a:p>
        </p:txBody>
      </p:sp>
    </p:spTree>
    <p:extLst>
      <p:ext uri="{BB962C8B-B14F-4D97-AF65-F5344CB8AC3E}">
        <p14:creationId xmlns:p14="http://schemas.microsoft.com/office/powerpoint/2010/main" val="2442765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14</a:t>
            </a:fld>
            <a:endParaRPr lang="en-US"/>
          </a:p>
        </p:txBody>
      </p:sp>
    </p:spTree>
    <p:extLst>
      <p:ext uri="{BB962C8B-B14F-4D97-AF65-F5344CB8AC3E}">
        <p14:creationId xmlns:p14="http://schemas.microsoft.com/office/powerpoint/2010/main" val="61998639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15</a:t>
            </a:fld>
            <a:endParaRPr lang="en-US"/>
          </a:p>
        </p:txBody>
      </p:sp>
    </p:spTree>
    <p:extLst>
      <p:ext uri="{BB962C8B-B14F-4D97-AF65-F5344CB8AC3E}">
        <p14:creationId xmlns:p14="http://schemas.microsoft.com/office/powerpoint/2010/main" val="20108879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16</a:t>
            </a:fld>
            <a:endParaRPr lang="en-US"/>
          </a:p>
        </p:txBody>
      </p:sp>
    </p:spTree>
    <p:extLst>
      <p:ext uri="{BB962C8B-B14F-4D97-AF65-F5344CB8AC3E}">
        <p14:creationId xmlns:p14="http://schemas.microsoft.com/office/powerpoint/2010/main" val="228950792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17</a:t>
            </a:fld>
            <a:endParaRPr lang="en-US"/>
          </a:p>
        </p:txBody>
      </p:sp>
    </p:spTree>
    <p:extLst>
      <p:ext uri="{BB962C8B-B14F-4D97-AF65-F5344CB8AC3E}">
        <p14:creationId xmlns:p14="http://schemas.microsoft.com/office/powerpoint/2010/main" val="135919907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18</a:t>
            </a:fld>
            <a:endParaRPr lang="en-US"/>
          </a:p>
        </p:txBody>
      </p:sp>
    </p:spTree>
    <p:extLst>
      <p:ext uri="{BB962C8B-B14F-4D97-AF65-F5344CB8AC3E}">
        <p14:creationId xmlns:p14="http://schemas.microsoft.com/office/powerpoint/2010/main" val="3962657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19</a:t>
            </a:fld>
            <a:endParaRPr lang="en-US"/>
          </a:p>
        </p:txBody>
      </p:sp>
    </p:spTree>
    <p:extLst>
      <p:ext uri="{BB962C8B-B14F-4D97-AF65-F5344CB8AC3E}">
        <p14:creationId xmlns:p14="http://schemas.microsoft.com/office/powerpoint/2010/main" val="32873518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a:t>
            </a:fld>
            <a:endParaRPr lang="en-US"/>
          </a:p>
        </p:txBody>
      </p:sp>
    </p:spTree>
    <p:extLst>
      <p:ext uri="{BB962C8B-B14F-4D97-AF65-F5344CB8AC3E}">
        <p14:creationId xmlns:p14="http://schemas.microsoft.com/office/powerpoint/2010/main" val="36168400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20</a:t>
            </a:fld>
            <a:endParaRPr lang="en-US"/>
          </a:p>
        </p:txBody>
      </p:sp>
    </p:spTree>
    <p:extLst>
      <p:ext uri="{BB962C8B-B14F-4D97-AF65-F5344CB8AC3E}">
        <p14:creationId xmlns:p14="http://schemas.microsoft.com/office/powerpoint/2010/main" val="12096417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21</a:t>
            </a:fld>
            <a:endParaRPr lang="en-US"/>
          </a:p>
        </p:txBody>
      </p:sp>
    </p:spTree>
    <p:extLst>
      <p:ext uri="{BB962C8B-B14F-4D97-AF65-F5344CB8AC3E}">
        <p14:creationId xmlns:p14="http://schemas.microsoft.com/office/powerpoint/2010/main" val="3891694990"/>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22</a:t>
            </a:fld>
            <a:endParaRPr lang="en-US"/>
          </a:p>
        </p:txBody>
      </p:sp>
    </p:spTree>
    <p:extLst>
      <p:ext uri="{BB962C8B-B14F-4D97-AF65-F5344CB8AC3E}">
        <p14:creationId xmlns:p14="http://schemas.microsoft.com/office/powerpoint/2010/main" val="151580324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23</a:t>
            </a:fld>
            <a:endParaRPr lang="en-US"/>
          </a:p>
        </p:txBody>
      </p:sp>
    </p:spTree>
    <p:extLst>
      <p:ext uri="{BB962C8B-B14F-4D97-AF65-F5344CB8AC3E}">
        <p14:creationId xmlns:p14="http://schemas.microsoft.com/office/powerpoint/2010/main" val="288194821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24</a:t>
            </a:fld>
            <a:endParaRPr lang="en-US"/>
          </a:p>
        </p:txBody>
      </p:sp>
    </p:spTree>
    <p:extLst>
      <p:ext uri="{BB962C8B-B14F-4D97-AF65-F5344CB8AC3E}">
        <p14:creationId xmlns:p14="http://schemas.microsoft.com/office/powerpoint/2010/main" val="138927215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25</a:t>
            </a:fld>
            <a:endParaRPr lang="en-US"/>
          </a:p>
        </p:txBody>
      </p:sp>
    </p:spTree>
    <p:extLst>
      <p:ext uri="{BB962C8B-B14F-4D97-AF65-F5344CB8AC3E}">
        <p14:creationId xmlns:p14="http://schemas.microsoft.com/office/powerpoint/2010/main" val="86187746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3</a:t>
            </a:fld>
            <a:endParaRPr lang="en-US"/>
          </a:p>
        </p:txBody>
      </p:sp>
    </p:spTree>
    <p:extLst>
      <p:ext uri="{BB962C8B-B14F-4D97-AF65-F5344CB8AC3E}">
        <p14:creationId xmlns:p14="http://schemas.microsoft.com/office/powerpoint/2010/main" val="13027126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4</a:t>
            </a:fld>
            <a:endParaRPr lang="en-US"/>
          </a:p>
        </p:txBody>
      </p:sp>
    </p:spTree>
    <p:extLst>
      <p:ext uri="{BB962C8B-B14F-4D97-AF65-F5344CB8AC3E}">
        <p14:creationId xmlns:p14="http://schemas.microsoft.com/office/powerpoint/2010/main" val="14373526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5</a:t>
            </a:fld>
            <a:endParaRPr lang="en-US"/>
          </a:p>
        </p:txBody>
      </p:sp>
    </p:spTree>
    <p:extLst>
      <p:ext uri="{BB962C8B-B14F-4D97-AF65-F5344CB8AC3E}">
        <p14:creationId xmlns:p14="http://schemas.microsoft.com/office/powerpoint/2010/main" val="193469609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6</a:t>
            </a:fld>
            <a:endParaRPr lang="en-US"/>
          </a:p>
        </p:txBody>
      </p:sp>
    </p:spTree>
    <p:extLst>
      <p:ext uri="{BB962C8B-B14F-4D97-AF65-F5344CB8AC3E}">
        <p14:creationId xmlns:p14="http://schemas.microsoft.com/office/powerpoint/2010/main" val="198119485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7</a:t>
            </a:fld>
            <a:endParaRPr lang="en-US"/>
          </a:p>
        </p:txBody>
      </p:sp>
    </p:spTree>
    <p:extLst>
      <p:ext uri="{BB962C8B-B14F-4D97-AF65-F5344CB8AC3E}">
        <p14:creationId xmlns:p14="http://schemas.microsoft.com/office/powerpoint/2010/main" val="212132095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8</a:t>
            </a:fld>
            <a:endParaRPr lang="en-US"/>
          </a:p>
        </p:txBody>
      </p:sp>
    </p:spTree>
    <p:extLst>
      <p:ext uri="{BB962C8B-B14F-4D97-AF65-F5344CB8AC3E}">
        <p14:creationId xmlns:p14="http://schemas.microsoft.com/office/powerpoint/2010/main" val="79720311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8B22650A-3B22-4C48-85CF-E0840227AD0A}" type="slidenum">
              <a:rPr lang="en-US" smtClean="0"/>
              <a:t>9</a:t>
            </a:fld>
            <a:endParaRPr lang="en-US"/>
          </a:p>
        </p:txBody>
      </p:sp>
    </p:spTree>
    <p:extLst>
      <p:ext uri="{BB962C8B-B14F-4D97-AF65-F5344CB8AC3E}">
        <p14:creationId xmlns:p14="http://schemas.microsoft.com/office/powerpoint/2010/main" val="27349148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ibaotu.com/ppt/" TargetMode="Externa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页">
    <p:bg>
      <p:bgPr>
        <a:solidFill>
          <a:schemeClr val="bg1"/>
        </a:solidFill>
        <a:effectLst/>
      </p:bgPr>
    </p:bg>
    <p:spTree>
      <p:nvGrpSpPr>
        <p:cNvPr id="1" name=""/>
        <p:cNvGrpSpPr/>
        <p:nvPr/>
      </p:nvGrpSpPr>
      <p:grpSpPr>
        <a:xfrm>
          <a:off x="0" y="0"/>
          <a:ext cx="0" cy="0"/>
          <a:chOff x="0" y="0"/>
          <a:chExt cx="0" cy="0"/>
        </a:xfrm>
      </p:grpSpPr>
      <p:sp>
        <p:nvSpPr>
          <p:cNvPr id="2" name="郑少PPT" hidden="1"/>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373734143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bg>
      <p:bgPr>
        <a:solidFill>
          <a:schemeClr val="bg1"/>
        </a:solidFill>
        <a:effectLst/>
      </p:bgPr>
    </p:bg>
    <p:spTree>
      <p:nvGrpSpPr>
        <p:cNvPr id="1" name=""/>
        <p:cNvGrpSpPr/>
        <p:nvPr/>
      </p:nvGrpSpPr>
      <p:grpSpPr>
        <a:xfrm>
          <a:off x="0" y="0"/>
          <a:ext cx="0" cy="0"/>
          <a:chOff x="0" y="0"/>
          <a:chExt cx="0" cy="0"/>
        </a:xfrm>
      </p:grpSpPr>
      <p:sp>
        <p:nvSpPr>
          <p:cNvPr id="4" name="郑少PPT" hidden="1">
            <a:extLst>
              <a:ext uri="{FF2B5EF4-FFF2-40B4-BE49-F238E27FC236}">
                <a16:creationId xmlns:a16="http://schemas.microsoft.com/office/drawing/2014/main" id="{4222A250-ED65-40DA-A092-D5DCAA6E6BDC}"/>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232017821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过渡页">
    <p:spTree>
      <p:nvGrpSpPr>
        <p:cNvPr id="1" name=""/>
        <p:cNvGrpSpPr/>
        <p:nvPr/>
      </p:nvGrpSpPr>
      <p:grpSpPr>
        <a:xfrm>
          <a:off x="0" y="0"/>
          <a:ext cx="0" cy="0"/>
          <a:chOff x="0" y="0"/>
          <a:chExt cx="0" cy="0"/>
        </a:xfrm>
      </p:grpSpPr>
      <p:sp>
        <p:nvSpPr>
          <p:cNvPr id="4" name="郑少PPT" hidden="1">
            <a:extLst>
              <a:ext uri="{FF2B5EF4-FFF2-40B4-BE49-F238E27FC236}">
                <a16:creationId xmlns:a16="http://schemas.microsoft.com/office/drawing/2014/main" id="{50D78330-D187-4610-9E26-97A245AB2B89}"/>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45959537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内容页">
    <p:bg>
      <p:bgPr>
        <a:solidFill>
          <a:schemeClr val="bg1"/>
        </a:solidFill>
        <a:effectLst/>
      </p:bgPr>
    </p:bg>
    <p:spTree>
      <p:nvGrpSpPr>
        <p:cNvPr id="1" name=""/>
        <p:cNvGrpSpPr/>
        <p:nvPr/>
      </p:nvGrpSpPr>
      <p:grpSpPr>
        <a:xfrm>
          <a:off x="0" y="0"/>
          <a:ext cx="0" cy="0"/>
          <a:chOff x="0" y="0"/>
          <a:chExt cx="0" cy="0"/>
        </a:xfrm>
      </p:grpSpPr>
      <p:sp>
        <p:nvSpPr>
          <p:cNvPr id="7" name="Shape 117">
            <a:extLst>
              <a:ext uri="{FF2B5EF4-FFF2-40B4-BE49-F238E27FC236}">
                <a16:creationId xmlns:a16="http://schemas.microsoft.com/office/drawing/2014/main" id="{E37DE366-7AA4-40F8-B9DF-3DCE1D73B707}"/>
              </a:ext>
            </a:extLst>
          </p:cNvPr>
          <p:cNvSpPr/>
          <p:nvPr userDrawn="1"/>
        </p:nvSpPr>
        <p:spPr>
          <a:xfrm>
            <a:off x="360985" y="465312"/>
            <a:ext cx="700736" cy="701009"/>
          </a:xfrm>
          <a:prstGeom prst="ellipse">
            <a:avLst/>
          </a:prstGeom>
          <a:solidFill>
            <a:schemeClr val="accent1"/>
          </a:solidFill>
          <a:ln w="25400">
            <a:gradFill>
              <a:gsLst>
                <a:gs pos="34000">
                  <a:srgbClr val="F2F2F2"/>
                </a:gs>
                <a:gs pos="0">
                  <a:srgbClr val="FFFFFF"/>
                </a:gs>
                <a:gs pos="100000">
                  <a:srgbClr val="BFBFBF"/>
                </a:gs>
              </a:gsLst>
              <a:lin ang="8100000" scaled="0"/>
            </a:gradFill>
          </a:ln>
          <a:effectLst>
            <a:outerShdw blurRad="673100" dist="266700" dir="8100000" sx="99000" sy="99000" algn="tr" rotWithShape="0">
              <a:prstClr val="black">
                <a:alpha val="41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a:solidFill>
                <a:schemeClr val="lt1"/>
              </a:solidFill>
              <a:sym typeface="Lato"/>
            </a:endParaRPr>
          </a:p>
        </p:txBody>
      </p:sp>
      <p:sp>
        <p:nvSpPr>
          <p:cNvPr id="13" name="郑少PPT" hidden="1">
            <a:extLst>
              <a:ext uri="{FF2B5EF4-FFF2-40B4-BE49-F238E27FC236}">
                <a16:creationId xmlns:a16="http://schemas.microsoft.com/office/drawing/2014/main" id="{B9338B27-986B-4F48-8808-2D070D7AC65C}"/>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2" name="标题 1">
            <a:extLst>
              <a:ext uri="{FF2B5EF4-FFF2-40B4-BE49-F238E27FC236}">
                <a16:creationId xmlns:a16="http://schemas.microsoft.com/office/drawing/2014/main" id="{7D0FA8F3-2A49-4229-88E0-C7A47F23DAF4}"/>
              </a:ext>
            </a:extLst>
          </p:cNvPr>
          <p:cNvSpPr>
            <a:spLocks noGrp="1"/>
          </p:cNvSpPr>
          <p:nvPr>
            <p:ph type="title"/>
          </p:nvPr>
        </p:nvSpPr>
        <p:spPr>
          <a:xfrm>
            <a:off x="1376688" y="548051"/>
            <a:ext cx="5635171" cy="535531"/>
          </a:xfrm>
          <a:prstGeom prst="rect">
            <a:avLst/>
          </a:prstGeom>
        </p:spPr>
        <p:txBody>
          <a:bodyPr wrap="square" anchor="ctr" anchorCtr="0">
            <a:spAutoFit/>
          </a:bodyPr>
          <a:lstStyle>
            <a:lvl1pPr>
              <a:defRPr sz="3200" b="1">
                <a:solidFill>
                  <a:schemeClr val="accent1"/>
                </a:solidFill>
              </a:defRPr>
            </a:lvl1pPr>
          </a:lstStyle>
          <a:p>
            <a:r>
              <a:rPr lang="zh-CN" altLang="en-US" dirty="0"/>
              <a:t>单击此处编辑母版标题样式</a:t>
            </a:r>
          </a:p>
        </p:txBody>
      </p:sp>
      <p:sp>
        <p:nvSpPr>
          <p:cNvPr id="8" name="标题 1">
            <a:extLst>
              <a:ext uri="{FF2B5EF4-FFF2-40B4-BE49-F238E27FC236}">
                <a16:creationId xmlns:a16="http://schemas.microsoft.com/office/drawing/2014/main" id="{789419F4-4D53-413C-85E3-79D593938360}"/>
              </a:ext>
            </a:extLst>
          </p:cNvPr>
          <p:cNvSpPr txBox="1">
            <a:spLocks/>
          </p:cNvSpPr>
          <p:nvPr userDrawn="1"/>
        </p:nvSpPr>
        <p:spPr>
          <a:xfrm>
            <a:off x="9768849" y="548051"/>
            <a:ext cx="1569712" cy="535531"/>
          </a:xfrm>
          <a:prstGeom prst="rect">
            <a:avLst/>
          </a:prstGeom>
        </p:spPr>
        <p:txBody>
          <a:bodyPr wrap="square" anchor="ctr" anchorCtr="0">
            <a:sp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algn="ctr"/>
            <a:r>
              <a:rPr lang="en-US" altLang="zh-CN" dirty="0">
                <a:solidFill>
                  <a:schemeClr val="accent1"/>
                </a:solidFill>
                <a:latin typeface="Arial Rounded MT Bold" panose="020F0704030504030204" pitchFamily="34" charset="0"/>
              </a:rPr>
              <a:t>LGOG</a:t>
            </a:r>
            <a:endParaRPr lang="zh-CN" altLang="en-US" dirty="0">
              <a:solidFill>
                <a:schemeClr val="accent1"/>
              </a:solidFill>
              <a:latin typeface="Arial Rounded MT Bold" panose="020F0704030504030204" pitchFamily="34" charset="0"/>
            </a:endParaRPr>
          </a:p>
        </p:txBody>
      </p:sp>
      <p:sp>
        <p:nvSpPr>
          <p:cNvPr id="6" name="直角三角形 5">
            <a:extLst>
              <a:ext uri="{FF2B5EF4-FFF2-40B4-BE49-F238E27FC236}">
                <a16:creationId xmlns:a16="http://schemas.microsoft.com/office/drawing/2014/main" id="{3DEFB5F1-C384-455A-BE4E-63AF31707C22}"/>
              </a:ext>
            </a:extLst>
          </p:cNvPr>
          <p:cNvSpPr/>
          <p:nvPr userDrawn="1"/>
        </p:nvSpPr>
        <p:spPr>
          <a:xfrm rot="10800000">
            <a:off x="11277600" y="0"/>
            <a:ext cx="914400" cy="9144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9" name="矩形 8">
            <a:extLst>
              <a:ext uri="{FF2B5EF4-FFF2-40B4-BE49-F238E27FC236}">
                <a16:creationId xmlns:a16="http://schemas.microsoft.com/office/drawing/2014/main" id="{89FEB07F-7CA7-4FEB-BC9F-5DE370B2E6EA}"/>
              </a:ext>
            </a:extLst>
          </p:cNvPr>
          <p:cNvSpPr/>
          <p:nvPr userDrawn="1"/>
        </p:nvSpPr>
        <p:spPr>
          <a:xfrm>
            <a:off x="0" y="6737350"/>
            <a:ext cx="12192000" cy="12065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Tree>
    <p:extLst>
      <p:ext uri="{BB962C8B-B14F-4D97-AF65-F5344CB8AC3E}">
        <p14:creationId xmlns:p14="http://schemas.microsoft.com/office/powerpoint/2010/main" val="40234751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0-#ppt_w/2"/>
                                          </p:val>
                                        </p:tav>
                                        <p:tav tm="100000">
                                          <p:val>
                                            <p:strVal val="#ppt_x"/>
                                          </p:val>
                                        </p:tav>
                                      </p:tavLst>
                                    </p:anim>
                                    <p:anim calcmode="lin" valueType="num">
                                      <p:cBhvr additive="base">
                                        <p:cTn id="8" dur="500" fill="hold"/>
                                        <p:tgtEl>
                                          <p:spTgt spid="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8" fill="hold" grpId="0" nodeType="after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par>
                          <p:cTn id="13" fill="hold">
                            <p:stCondLst>
                              <p:cond delay="1000"/>
                            </p:stCondLst>
                            <p:childTnLst>
                              <p:par>
                                <p:cTn id="14" presetID="22" presetClass="entr" presetSubtype="8" fill="hold" grpId="0" nodeType="afterEffect">
                                  <p:stCondLst>
                                    <p:cond delay="0"/>
                                  </p:stCondLst>
                                  <p:childTnLst>
                                    <p:set>
                                      <p:cBhvr>
                                        <p:cTn id="15" dur="1" fill="hold">
                                          <p:stCondLst>
                                            <p:cond delay="0"/>
                                          </p:stCondLst>
                                        </p:cTn>
                                        <p:tgtEl>
                                          <p:spTgt spid="8"/>
                                        </p:tgtEl>
                                        <p:attrNameLst>
                                          <p:attrName>style.visibility</p:attrName>
                                        </p:attrNameLst>
                                      </p:cBhvr>
                                      <p:to>
                                        <p:strVal val="visible"/>
                                      </p:to>
                                    </p:set>
                                    <p:animEffect transition="in" filter="wipe(left)">
                                      <p:cBhvr>
                                        <p:cTn id="16" dur="500"/>
                                        <p:tgtEl>
                                          <p:spTgt spid="8"/>
                                        </p:tgtEl>
                                      </p:cBhvr>
                                    </p:animEffect>
                                  </p:childTnLst>
                                </p:cTn>
                              </p:par>
                            </p:childTnLst>
                          </p:cTn>
                        </p:par>
                        <p:par>
                          <p:cTn id="17" fill="hold">
                            <p:stCondLst>
                              <p:cond delay="1500"/>
                            </p:stCondLst>
                            <p:childTnLst>
                              <p:par>
                                <p:cTn id="18" presetID="22" presetClass="entr" presetSubtype="1"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wipe(up)">
                                      <p:cBhvr>
                                        <p:cTn id="20" dur="500"/>
                                        <p:tgtEl>
                                          <p:spTgt spid="6"/>
                                        </p:tgtEl>
                                      </p:cBhvr>
                                    </p:animEffect>
                                  </p:childTnLst>
                                </p:cTn>
                              </p:par>
                            </p:childTnLst>
                          </p:cTn>
                        </p:par>
                        <p:par>
                          <p:cTn id="21" fill="hold">
                            <p:stCondLst>
                              <p:cond delay="2000"/>
                            </p:stCondLst>
                            <p:childTnLst>
                              <p:par>
                                <p:cTn id="22" presetID="22" presetClass="entr" presetSubtype="8"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wipe(left)">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2" grpId="0"/>
      <p:bldP spid="8" grpId="0"/>
      <p:bldP spid="6" grpId="0" animBg="1"/>
      <p:bldP spid="9" grpId="0" animBg="1"/>
    </p:bldLst>
  </p:timing>
  <p:extLst mod="1">
    <p:ext uri="{DCECCB84-F9BA-43D5-87BE-67443E8EF086}">
      <p15:sldGuideLst xmlns:p15="http://schemas.microsoft.com/office/powerpoint/2012/main">
        <p15:guide id="3" pos="7333">
          <p15:clr>
            <a:srgbClr val="FBAE40"/>
          </p15:clr>
        </p15:guide>
        <p15:guide id="4" orient="horz" pos="657" userDrawn="1">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封底页">
    <p:bg>
      <p:bgPr>
        <a:solidFill>
          <a:schemeClr val="bg1"/>
        </a:solidFill>
        <a:effectLst/>
      </p:bgPr>
    </p:bg>
    <p:spTree>
      <p:nvGrpSpPr>
        <p:cNvPr id="1" name=""/>
        <p:cNvGrpSpPr/>
        <p:nvPr/>
      </p:nvGrpSpPr>
      <p:grpSpPr>
        <a:xfrm>
          <a:off x="0" y="0"/>
          <a:ext cx="0" cy="0"/>
          <a:chOff x="0" y="0"/>
          <a:chExt cx="0" cy="0"/>
        </a:xfrm>
      </p:grpSpPr>
      <p:sp>
        <p:nvSpPr>
          <p:cNvPr id="14" name="郑少PPT" hidden="1">
            <a:extLst>
              <a:ext uri="{FF2B5EF4-FFF2-40B4-BE49-F238E27FC236}">
                <a16:creationId xmlns:a16="http://schemas.microsoft.com/office/drawing/2014/main" id="{683D4E12-2CF8-4B1D-B6D5-FD05C5B0CB23}"/>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2032297501"/>
      </p:ext>
    </p:extLst>
  </p:cSld>
  <p:clrMapOvr>
    <a:masterClrMapping/>
  </p:clrMapOvr>
  <p:extLst mod="1">
    <p:ext uri="{DCECCB84-F9BA-43D5-87BE-67443E8EF086}">
      <p15:sldGuideLst xmlns:p15="http://schemas.microsoft.com/office/powerpoint/2012/main">
        <p15:guide id="3" pos="7333">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空白页">
    <p:bg>
      <p:bgPr>
        <a:solidFill>
          <a:schemeClr val="bg1"/>
        </a:solidFill>
        <a:effectLst/>
      </p:bgPr>
    </p:bg>
    <p:spTree>
      <p:nvGrpSpPr>
        <p:cNvPr id="1" name=""/>
        <p:cNvGrpSpPr/>
        <p:nvPr/>
      </p:nvGrpSpPr>
      <p:grpSpPr>
        <a:xfrm>
          <a:off x="0" y="0"/>
          <a:ext cx="0" cy="0"/>
          <a:chOff x="0" y="0"/>
          <a:chExt cx="0" cy="0"/>
        </a:xfrm>
      </p:grpSpPr>
      <p:sp>
        <p:nvSpPr>
          <p:cNvPr id="4" name="郑少PPT" hidden="1">
            <a:extLst>
              <a:ext uri="{FF2B5EF4-FFF2-40B4-BE49-F238E27FC236}">
                <a16:creationId xmlns:a16="http://schemas.microsoft.com/office/drawing/2014/main" id="{CB12F007-3C65-4AE9-9BA0-C66B306A4891}"/>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
        <p:nvSpPr>
          <p:cNvPr id="3" name="矩形 2">
            <a:extLst>
              <a:ext uri="{FF2B5EF4-FFF2-40B4-BE49-F238E27FC236}">
                <a16:creationId xmlns:a16="http://schemas.microsoft.com/office/drawing/2014/main" id="{42E5F726-0474-4816-B4ED-0025C768F70D}"/>
              </a:ext>
            </a:extLst>
          </p:cNvPr>
          <p:cNvSpPr/>
          <p:nvPr userDrawn="1"/>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solidFill>
                <a:srgbClr val="FFFFFF"/>
              </a:solidFill>
            </a:endParaRPr>
          </a:p>
        </p:txBody>
      </p:sp>
      <p:sp>
        <p:nvSpPr>
          <p:cNvPr id="5" name="文本框 4">
            <a:extLst>
              <a:ext uri="{FF2B5EF4-FFF2-40B4-BE49-F238E27FC236}">
                <a16:creationId xmlns:a16="http://schemas.microsoft.com/office/drawing/2014/main" id="{1550BDB2-76C3-4D40-B999-EECAF4294FB8}"/>
              </a:ext>
            </a:extLst>
          </p:cNvPr>
          <p:cNvSpPr txBox="1"/>
          <p:nvPr userDrawn="1"/>
        </p:nvSpPr>
        <p:spPr>
          <a:xfrm>
            <a:off x="1652955" y="1169378"/>
            <a:ext cx="9024281" cy="2954655"/>
          </a:xfrm>
          <a:prstGeom prst="rect">
            <a:avLst/>
          </a:prstGeom>
          <a:noFill/>
        </p:spPr>
        <p:txBody>
          <a:bodyPr wrap="square" rtlCol="0">
            <a:spAutoFit/>
          </a:bodyPr>
          <a:lstStyle/>
          <a:p>
            <a:pPr algn="ctr">
              <a:lnSpc>
                <a:spcPct val="150000"/>
              </a:lnSpc>
            </a:pPr>
            <a:r>
              <a:rPr lang="zh-CN" altLang="en-US" sz="2800" b="1" dirty="0">
                <a:solidFill>
                  <a:srgbClr val="FFFFFF"/>
                </a:solidFill>
                <a:latin typeface="微软雅黑" panose="020B0503020204020204" pitchFamily="34" charset="-122"/>
                <a:ea typeface="微软雅黑" panose="020B0503020204020204" pitchFamily="34" charset="-122"/>
              </a:rPr>
              <a:t>版权声明</a:t>
            </a:r>
          </a:p>
          <a:p>
            <a:pPr algn="just">
              <a:lnSpc>
                <a:spcPct val="150000"/>
              </a:lnSpc>
            </a:pPr>
            <a:endParaRPr lang="zh-CN" altLang="en-US" sz="1200" dirty="0">
              <a:solidFill>
                <a:srgbClr val="FFFFFF"/>
              </a:solidFill>
              <a:latin typeface="微软雅黑" panose="020B0503020204020204" pitchFamily="34" charset="-122"/>
              <a:ea typeface="微软雅黑" panose="020B0503020204020204" pitchFamily="34" charset="-122"/>
            </a:endParaRPr>
          </a:p>
          <a:p>
            <a:pPr algn="just">
              <a:lnSpc>
                <a:spcPct val="150000"/>
              </a:lnSpc>
            </a:pPr>
            <a:r>
              <a:rPr lang="zh-CN" altLang="en-US" sz="1200" dirty="0">
                <a:solidFill>
                  <a:srgbClr val="FFFFFF"/>
                </a:solidFill>
                <a:latin typeface="微软雅黑" panose="020B0503020204020204" pitchFamily="34" charset="-122"/>
                <a:ea typeface="微软雅黑" panose="020B0503020204020204" pitchFamily="34" charset="-122"/>
              </a:rPr>
              <a:t>感谢您下载包图网平台上提供的</a:t>
            </a:r>
            <a:r>
              <a:rPr lang="en-US" altLang="zh-CN" sz="1200" dirty="0">
                <a:solidFill>
                  <a:srgbClr val="FFFFFF"/>
                </a:solidFill>
                <a:latin typeface="微软雅黑" panose="020B0503020204020204" pitchFamily="34" charset="-122"/>
                <a:ea typeface="微软雅黑" panose="020B0503020204020204" pitchFamily="34" charset="-122"/>
              </a:rPr>
              <a:t>PPT</a:t>
            </a:r>
            <a:r>
              <a:rPr lang="zh-CN" altLang="en-US" sz="1200" dirty="0">
                <a:solidFill>
                  <a:srgbClr val="FFFFFF"/>
                </a:solidFill>
                <a:latin typeface="微软雅黑" panose="020B0503020204020204" pitchFamily="34" charset="-122"/>
                <a:ea typeface="微软雅黑" panose="020B0503020204020204" pitchFamily="34" charset="-122"/>
              </a:rPr>
              <a:t>作品，为了您和包图网以及原创作者的利益，请勿复制、传播、销售，否则将承担法律责任！包图网将对作品进行维权，按照传播下载次数进行十倍的索取赔偿！</a:t>
            </a:r>
            <a:endParaRPr lang="en-US" altLang="zh-CN" sz="1200" dirty="0">
              <a:solidFill>
                <a:srgbClr val="FFFFFF"/>
              </a:solidFill>
              <a:latin typeface="微软雅黑" panose="020B0503020204020204" pitchFamily="34" charset="-122"/>
              <a:ea typeface="微软雅黑" panose="020B0503020204020204" pitchFamily="34" charset="-122"/>
            </a:endParaRPr>
          </a:p>
          <a:p>
            <a:pPr algn="just">
              <a:lnSpc>
                <a:spcPct val="150000"/>
              </a:lnSpc>
            </a:pPr>
            <a:endParaRPr lang="zh-CN" altLang="en-US" sz="1200" dirty="0">
              <a:solidFill>
                <a:srgbClr val="FFFFFF"/>
              </a:solidFill>
              <a:latin typeface="微软雅黑" panose="020B0503020204020204" pitchFamily="34" charset="-122"/>
              <a:ea typeface="微软雅黑" panose="020B0503020204020204" pitchFamily="34" charset="-122"/>
            </a:endParaRPr>
          </a:p>
          <a:p>
            <a:pPr algn="just">
              <a:lnSpc>
                <a:spcPct val="150000"/>
              </a:lnSpc>
            </a:pPr>
            <a:r>
              <a:rPr lang="en-US" altLang="zh-CN" sz="1200" dirty="0">
                <a:solidFill>
                  <a:srgbClr val="FFFFFF"/>
                </a:solidFill>
                <a:latin typeface="微软雅黑" panose="020B0503020204020204" pitchFamily="34" charset="-122"/>
                <a:ea typeface="微软雅黑" panose="020B0503020204020204" pitchFamily="34" charset="-122"/>
              </a:rPr>
              <a:t>1.</a:t>
            </a:r>
            <a:r>
              <a:rPr lang="zh-CN" altLang="en-US" sz="1200" dirty="0">
                <a:solidFill>
                  <a:srgbClr val="FFFFFF"/>
                </a:solidFill>
                <a:latin typeface="微软雅黑" panose="020B0503020204020204" pitchFamily="34" charset="-122"/>
                <a:ea typeface="微软雅黑" panose="020B0503020204020204" pitchFamily="34" charset="-122"/>
              </a:rPr>
              <a:t>在包图网出售的</a:t>
            </a:r>
            <a:r>
              <a:rPr lang="en-US" altLang="zh-CN" sz="1200" dirty="0">
                <a:solidFill>
                  <a:srgbClr val="FFFFFF"/>
                </a:solidFill>
                <a:latin typeface="微软雅黑" panose="020B0503020204020204" pitchFamily="34" charset="-122"/>
                <a:ea typeface="微软雅黑" panose="020B0503020204020204" pitchFamily="34" charset="-122"/>
              </a:rPr>
              <a:t>PPT</a:t>
            </a:r>
            <a:r>
              <a:rPr lang="zh-CN" altLang="en-US" sz="1200" dirty="0">
                <a:solidFill>
                  <a:srgbClr val="FFFFFF"/>
                </a:solidFill>
                <a:latin typeface="微软雅黑" panose="020B0503020204020204" pitchFamily="34" charset="-122"/>
                <a:ea typeface="微软雅黑" panose="020B0503020204020204" pitchFamily="34" charset="-122"/>
              </a:rPr>
              <a:t>模板是免版税类（</a:t>
            </a:r>
            <a:r>
              <a:rPr lang="en-US" altLang="zh-CN" sz="1200" dirty="0">
                <a:solidFill>
                  <a:srgbClr val="FFFFFF"/>
                </a:solidFill>
                <a:latin typeface="微软雅黑" panose="020B0503020204020204" pitchFamily="34" charset="-122"/>
                <a:ea typeface="微软雅黑" panose="020B0503020204020204" pitchFamily="34" charset="-122"/>
              </a:rPr>
              <a:t>RF</a:t>
            </a:r>
            <a:r>
              <a:rPr lang="zh-CN" altLang="en-US" sz="1200" dirty="0">
                <a:solidFill>
                  <a:srgbClr val="FFFFFF"/>
                </a:solidFill>
                <a:latin typeface="微软雅黑" panose="020B0503020204020204" pitchFamily="34" charset="-122"/>
                <a:ea typeface="微软雅黑" panose="020B0503020204020204" pitchFamily="34" charset="-122"/>
              </a:rPr>
              <a:t>：</a:t>
            </a:r>
            <a:r>
              <a:rPr lang="en-US" altLang="zh-CN" sz="1200" dirty="0">
                <a:solidFill>
                  <a:srgbClr val="FFFFFF"/>
                </a:solidFill>
                <a:latin typeface="微软雅黑" panose="020B0503020204020204" pitchFamily="34" charset="-122"/>
                <a:ea typeface="微软雅黑" panose="020B0503020204020204" pitchFamily="34" charset="-122"/>
              </a:rPr>
              <a:t>Royalty-Free</a:t>
            </a:r>
            <a:r>
              <a:rPr lang="zh-CN" altLang="en-US" sz="1200" dirty="0">
                <a:solidFill>
                  <a:srgbClr val="FFFFFF"/>
                </a:solidFill>
                <a:latin typeface="微软雅黑" panose="020B0503020204020204" pitchFamily="34" charset="-122"/>
                <a:ea typeface="微软雅黑" panose="020B0503020204020204" pitchFamily="34" charset="-122"/>
              </a:rPr>
              <a:t>）正版受</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中国人民共和国著作法</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和</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世界版权公约</a:t>
            </a:r>
            <a:r>
              <a:rPr lang="en-US" altLang="zh-CN" sz="1200" dirty="0">
                <a:solidFill>
                  <a:srgbClr val="FFFFFF"/>
                </a:solidFill>
                <a:latin typeface="微软雅黑" panose="020B0503020204020204" pitchFamily="34" charset="-122"/>
                <a:ea typeface="微软雅黑" panose="020B0503020204020204" pitchFamily="34" charset="-122"/>
              </a:rPr>
              <a:t>》</a:t>
            </a:r>
            <a:r>
              <a:rPr lang="zh-CN" altLang="en-US" sz="1200" dirty="0">
                <a:solidFill>
                  <a:srgbClr val="FFFFFF"/>
                </a:solidFill>
                <a:latin typeface="微软雅黑" panose="020B0503020204020204" pitchFamily="34" charset="-122"/>
                <a:ea typeface="微软雅黑" panose="020B0503020204020204" pitchFamily="34" charset="-122"/>
              </a:rPr>
              <a:t>的保护，作品的所有权、版权和著作权归包图网所有，您下载的是</a:t>
            </a:r>
            <a:r>
              <a:rPr lang="en-US" altLang="zh-CN" sz="1200" dirty="0">
                <a:solidFill>
                  <a:srgbClr val="FFFFFF"/>
                </a:solidFill>
                <a:latin typeface="微软雅黑" panose="020B0503020204020204" pitchFamily="34" charset="-122"/>
                <a:ea typeface="微软雅黑" panose="020B0503020204020204" pitchFamily="34" charset="-122"/>
              </a:rPr>
              <a:t>PPT</a:t>
            </a:r>
            <a:r>
              <a:rPr lang="zh-CN" altLang="en-US" sz="1200" dirty="0">
                <a:solidFill>
                  <a:srgbClr val="FFFFFF"/>
                </a:solidFill>
                <a:latin typeface="微软雅黑" panose="020B0503020204020204" pitchFamily="34" charset="-122"/>
                <a:ea typeface="微软雅黑" panose="020B0503020204020204" pitchFamily="34" charset="-122"/>
              </a:rPr>
              <a:t>模板素材的使用权。</a:t>
            </a:r>
          </a:p>
          <a:p>
            <a:pPr algn="just">
              <a:lnSpc>
                <a:spcPct val="150000"/>
              </a:lnSpc>
            </a:pPr>
            <a:r>
              <a:rPr lang="en-US" altLang="zh-CN" sz="1200" dirty="0">
                <a:solidFill>
                  <a:srgbClr val="FFFFFF"/>
                </a:solidFill>
                <a:latin typeface="微软雅黑" panose="020B0503020204020204" pitchFamily="34" charset="-122"/>
                <a:ea typeface="微软雅黑" panose="020B0503020204020204" pitchFamily="34" charset="-122"/>
              </a:rPr>
              <a:t>2.</a:t>
            </a:r>
            <a:r>
              <a:rPr lang="zh-CN" altLang="en-US" sz="1200" dirty="0">
                <a:solidFill>
                  <a:srgbClr val="FFFFFF"/>
                </a:solidFill>
                <a:latin typeface="微软雅黑" panose="020B0503020204020204" pitchFamily="34" charset="-122"/>
                <a:ea typeface="微软雅黑" panose="020B0503020204020204" pitchFamily="34" charset="-122"/>
              </a:rPr>
              <a:t>不得将包图网的</a:t>
            </a:r>
            <a:r>
              <a:rPr lang="en-US" altLang="zh-CN" sz="1200" dirty="0">
                <a:solidFill>
                  <a:srgbClr val="FFFFFF"/>
                </a:solidFill>
                <a:latin typeface="微软雅黑" panose="020B0503020204020204" pitchFamily="34" charset="-122"/>
                <a:ea typeface="微软雅黑" panose="020B0503020204020204" pitchFamily="34" charset="-122"/>
              </a:rPr>
              <a:t>PPT</a:t>
            </a:r>
            <a:r>
              <a:rPr lang="zh-CN" altLang="en-US" sz="1200" dirty="0">
                <a:solidFill>
                  <a:srgbClr val="FFFFFF"/>
                </a:solidFill>
                <a:latin typeface="微软雅黑" panose="020B0503020204020204" pitchFamily="34" charset="-122"/>
                <a:ea typeface="微软雅黑" panose="020B0503020204020204" pitchFamily="34" charset="-122"/>
              </a:rPr>
              <a:t>模板、</a:t>
            </a:r>
            <a:r>
              <a:rPr lang="en-US" altLang="zh-CN" sz="1200" dirty="0">
                <a:solidFill>
                  <a:srgbClr val="FFFFFF"/>
                </a:solidFill>
                <a:latin typeface="微软雅黑" panose="020B0503020204020204" pitchFamily="34" charset="-122"/>
                <a:ea typeface="微软雅黑" panose="020B0503020204020204" pitchFamily="34" charset="-122"/>
              </a:rPr>
              <a:t>PPT</a:t>
            </a:r>
            <a:r>
              <a:rPr lang="zh-CN" altLang="en-US" sz="1200" dirty="0">
                <a:solidFill>
                  <a:srgbClr val="FFFFFF"/>
                </a:solidFill>
                <a:latin typeface="微软雅黑" panose="020B0503020204020204" pitchFamily="34" charset="-122"/>
                <a:ea typeface="微软雅黑" panose="020B0503020204020204" pitchFamily="34" charset="-122"/>
              </a:rPr>
              <a:t>素材，本身用于再出售，或者出租、出借、转让、分销、发布或者作为礼物供他人使用，不得转授权、出卖、转让本协议或者本协议中的权利。</a:t>
            </a:r>
          </a:p>
        </p:txBody>
      </p:sp>
      <p:sp>
        <p:nvSpPr>
          <p:cNvPr id="6" name="文本框 5">
            <a:extLst>
              <a:ext uri="{FF2B5EF4-FFF2-40B4-BE49-F238E27FC236}">
                <a16:creationId xmlns:a16="http://schemas.microsoft.com/office/drawing/2014/main" id="{3977591A-B7F0-4A1E-9747-E89591077DB0}"/>
              </a:ext>
            </a:extLst>
          </p:cNvPr>
          <p:cNvSpPr txBox="1"/>
          <p:nvPr userDrawn="1"/>
        </p:nvSpPr>
        <p:spPr>
          <a:xfrm>
            <a:off x="1652955" y="4984409"/>
            <a:ext cx="7297081" cy="369332"/>
          </a:xfrm>
          <a:prstGeom prst="rect">
            <a:avLst/>
          </a:prstGeom>
          <a:noFill/>
          <a:ln>
            <a:noFill/>
          </a:ln>
        </p:spPr>
        <p:style>
          <a:lnRef idx="0">
            <a:scrgbClr r="0" g="0" b="0"/>
          </a:lnRef>
          <a:fillRef idx="0">
            <a:scrgbClr r="0" g="0" b="0"/>
          </a:fillRef>
          <a:effectRef idx="0">
            <a:scrgbClr r="0" g="0" b="0"/>
          </a:effectRef>
          <a:fontRef idx="minor">
            <a:schemeClr val="dk1"/>
          </a:fontRef>
        </p:style>
        <p:txBody>
          <a:bodyPr wrap="square" rtlCol="0">
            <a:spAutoFit/>
          </a:bodyPr>
          <a:lstStyle/>
          <a:p>
            <a:pPr algn="just"/>
            <a:r>
              <a:rPr lang="zh-CN" altLang="en-US" b="1" dirty="0">
                <a:solidFill>
                  <a:srgbClr val="FFFFFF"/>
                </a:solidFill>
              </a:rPr>
              <a:t>更多精品</a:t>
            </a:r>
            <a:r>
              <a:rPr lang="en-US" altLang="zh-CN" b="1" dirty="0">
                <a:solidFill>
                  <a:srgbClr val="FFFFFF"/>
                </a:solidFill>
              </a:rPr>
              <a:t>PPT</a:t>
            </a:r>
            <a:r>
              <a:rPr lang="zh-CN" altLang="en-US" b="1" dirty="0">
                <a:solidFill>
                  <a:srgbClr val="FFFFFF"/>
                </a:solidFill>
              </a:rPr>
              <a:t>模板：</a:t>
            </a:r>
            <a:r>
              <a:rPr lang="en-US" altLang="zh-CN" b="1" dirty="0">
                <a:solidFill>
                  <a:srgbClr val="FFFFFF"/>
                </a:solidFill>
                <a:hlinkClick r:id="rId2">
                  <a:extLst>
                    <a:ext uri="{A12FA001-AC4F-418D-AE19-62706E023703}">
                      <ahyp:hlinkClr xmlns:ahyp="http://schemas.microsoft.com/office/drawing/2018/hyperlinkcolor" val="tx"/>
                    </a:ext>
                  </a:extLst>
                </a:hlinkClick>
              </a:rPr>
              <a:t>http://ibaotu.com/ppt/</a:t>
            </a:r>
            <a:endParaRPr lang="zh-CN" altLang="en-US" b="1" dirty="0">
              <a:solidFill>
                <a:srgbClr val="FFFFFF"/>
              </a:solidFill>
            </a:endParaRPr>
          </a:p>
        </p:txBody>
      </p:sp>
      <p:grpSp>
        <p:nvGrpSpPr>
          <p:cNvPr id="7" name="组合 6">
            <a:extLst>
              <a:ext uri="{FF2B5EF4-FFF2-40B4-BE49-F238E27FC236}">
                <a16:creationId xmlns:a16="http://schemas.microsoft.com/office/drawing/2014/main" id="{761C67EF-A0D5-4950-A31E-830832DCA217}"/>
              </a:ext>
            </a:extLst>
          </p:cNvPr>
          <p:cNvGrpSpPr/>
          <p:nvPr userDrawn="1"/>
        </p:nvGrpSpPr>
        <p:grpSpPr>
          <a:xfrm>
            <a:off x="9326951" y="4984409"/>
            <a:ext cx="1336431" cy="369332"/>
            <a:chOff x="8172404" y="5010841"/>
            <a:chExt cx="1336431" cy="369332"/>
          </a:xfrm>
          <a:effectLst/>
        </p:grpSpPr>
        <p:sp>
          <p:nvSpPr>
            <p:cNvPr id="8" name="矩形: 圆角 7">
              <a:extLst>
                <a:ext uri="{FF2B5EF4-FFF2-40B4-BE49-F238E27FC236}">
                  <a16:creationId xmlns:a16="http://schemas.microsoft.com/office/drawing/2014/main" id="{22F9DE4A-A8B0-47D8-9893-ADF6B06C39B1}"/>
                </a:ext>
              </a:extLst>
            </p:cNvPr>
            <p:cNvSpPr/>
            <p:nvPr/>
          </p:nvSpPr>
          <p:spPr>
            <a:xfrm>
              <a:off x="8172404" y="5024057"/>
              <a:ext cx="1336431" cy="342900"/>
            </a:xfrm>
            <a:prstGeom prst="roundRect">
              <a:avLst/>
            </a:prstGeom>
            <a:solidFill>
              <a:srgbClr val="FFFFFF"/>
            </a:solidFill>
            <a:ln>
              <a:noFill/>
            </a:ln>
            <a:effectLst>
              <a:reflection blurRad="6350" stA="52000" endA="300" endPos="35000" dir="5400000" sy="-100000" algn="bl" rotWithShape="0"/>
            </a:effectLst>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rgbClr val="FFFFFF"/>
                </a:solidFill>
                <a:highlight>
                  <a:srgbClr val="FFFF00"/>
                </a:highlight>
              </a:endParaRPr>
            </a:p>
          </p:txBody>
        </p:sp>
        <p:sp>
          <p:nvSpPr>
            <p:cNvPr id="9" name="文本框 8">
              <a:extLst>
                <a:ext uri="{FF2B5EF4-FFF2-40B4-BE49-F238E27FC236}">
                  <a16:creationId xmlns:a16="http://schemas.microsoft.com/office/drawing/2014/main" id="{2CA7095F-FA32-40AE-8BFD-A91420F8C223}"/>
                </a:ext>
              </a:extLst>
            </p:cNvPr>
            <p:cNvSpPr txBox="1"/>
            <p:nvPr/>
          </p:nvSpPr>
          <p:spPr>
            <a:xfrm>
              <a:off x="8218585" y="5010841"/>
              <a:ext cx="1244068" cy="369332"/>
            </a:xfrm>
            <a:prstGeom prst="rect">
              <a:avLst/>
            </a:prstGeom>
            <a:noFill/>
          </p:spPr>
          <p:txBody>
            <a:bodyPr wrap="square" rtlCol="0">
              <a:spAutoFit/>
            </a:bodyPr>
            <a:lstStyle/>
            <a:p>
              <a:pPr algn="ctr"/>
              <a:r>
                <a:rPr lang="zh-CN" altLang="en-US" b="1" dirty="0">
                  <a:solidFill>
                    <a:schemeClr val="accent1"/>
                  </a:solidFill>
                  <a:latin typeface="微软雅黑" panose="020B0503020204020204" pitchFamily="34" charset="-122"/>
                  <a:ea typeface="微软雅黑" panose="020B0503020204020204" pitchFamily="34" charset="-122"/>
                  <a:hlinkClick r:id="rId2">
                    <a:extLst>
                      <a:ext uri="{A12FA001-AC4F-418D-AE19-62706E023703}">
                        <ahyp:hlinkClr xmlns:ahyp="http://schemas.microsoft.com/office/drawing/2018/hyperlinkcolor" val="tx"/>
                      </a:ext>
                    </a:extLst>
                  </a:hlinkClick>
                </a:rPr>
                <a:t>点击进入</a:t>
              </a:r>
              <a:endParaRPr lang="zh-CN" altLang="en-US" b="1" dirty="0">
                <a:solidFill>
                  <a:schemeClr val="accent1"/>
                </a:solidFill>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84584640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郑少PPT" hidden="1">
            <a:extLst>
              <a:ext uri="{FF2B5EF4-FFF2-40B4-BE49-F238E27FC236}">
                <a16:creationId xmlns:a16="http://schemas.microsoft.com/office/drawing/2014/main" id="{293880B1-84C8-4DB6-9807-D58B9788F884}"/>
              </a:ext>
            </a:extLst>
          </p:cNvPr>
          <p:cNvSpPr/>
          <p:nvPr userDrawn="1"/>
        </p:nvSpPr>
        <p:spPr>
          <a:xfrm>
            <a:off x="4911129" y="3244334"/>
            <a:ext cx="2369742" cy="369332"/>
          </a:xfrm>
          <a:prstGeom prst="rect">
            <a:avLst/>
          </a:prstGeom>
          <a:solidFill>
            <a:srgbClr val="FFFFFF"/>
          </a:solidFill>
        </p:spPr>
        <p:txBody>
          <a:bodyPr wrap="square">
            <a:spAutoFit/>
          </a:bodyPr>
          <a:lstStyle/>
          <a:p>
            <a:pPr algn="ctr"/>
            <a:r>
              <a:rPr lang="zh-CN" altLang="en-US" dirty="0">
                <a:solidFill>
                  <a:srgbClr val="FFFFFF"/>
                </a:solidFill>
                <a:latin typeface="+mj-ea"/>
                <a:ea typeface="+mj-ea"/>
                <a:cs typeface="Segoe UI Light" panose="020B0502040204020203" pitchFamily="34" charset="0"/>
              </a:rPr>
              <a:t>郑少</a:t>
            </a:r>
            <a:r>
              <a:rPr lang="en-US" altLang="zh-CN" dirty="0">
                <a:solidFill>
                  <a:srgbClr val="FFFFFF"/>
                </a:solidFill>
                <a:latin typeface="+mj-ea"/>
                <a:ea typeface="+mj-ea"/>
                <a:cs typeface="Segoe UI Light" panose="020B0502040204020203" pitchFamily="34" charset="0"/>
              </a:rPr>
              <a:t>PPT</a:t>
            </a:r>
            <a:endParaRPr lang="en-US" dirty="0">
              <a:solidFill>
                <a:srgbClr val="FFFFFF"/>
              </a:solidFill>
              <a:latin typeface="+mj-ea"/>
              <a:ea typeface="+mj-ea"/>
              <a:cs typeface="Segoe UI Light" panose="020B0502040204020203" pitchFamily="34" charset="0"/>
            </a:endParaRPr>
          </a:p>
        </p:txBody>
      </p:sp>
    </p:spTree>
    <p:extLst>
      <p:ext uri="{BB962C8B-B14F-4D97-AF65-F5344CB8AC3E}">
        <p14:creationId xmlns:p14="http://schemas.microsoft.com/office/powerpoint/2010/main" val="1083314022"/>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6" r:id="rId5"/>
    <p:sldLayoutId id="2147483665" r:id="rId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2.png"/><Relationship Id="rId2" Type="http://schemas.openxmlformats.org/officeDocument/2006/relationships/audio" Target="../media/media1.mp3"/><Relationship Id="rId1" Type="http://schemas.microsoft.com/office/2007/relationships/media" Target="../media/media1.mp3"/><Relationship Id="rId6" Type="http://schemas.microsoft.com/office/2007/relationships/hdphoto" Target="../media/hdphoto1.wdp"/><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4.xml"/><Relationship Id="rId1" Type="http://schemas.openxmlformats.org/officeDocument/2006/relationships/slideLayout" Target="../slideLayouts/slideLayout4.xml"/><Relationship Id="rId4" Type="http://schemas.openxmlformats.org/officeDocument/2006/relationships/image" Target="../media/image13.jpeg"/></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1.wdp"/></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7" Type="http://schemas.openxmlformats.org/officeDocument/2006/relationships/chart" Target="../charts/chart8.xml"/><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chart" Target="../charts/chart7.xml"/><Relationship Id="rId5" Type="http://schemas.openxmlformats.org/officeDocument/2006/relationships/chart" Target="../charts/chart6.xml"/><Relationship Id="rId4" Type="http://schemas.openxmlformats.org/officeDocument/2006/relationships/chart" Target="../charts/chart5.xml"/></Relationships>
</file>

<file path=ppt/slides/_rels/slide17.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7.xml"/><Relationship Id="rId1" Type="http://schemas.openxmlformats.org/officeDocument/2006/relationships/slideLayout" Target="../slideLayouts/slideLayout4.xml"/><Relationship Id="rId4" Type="http://schemas.openxmlformats.org/officeDocument/2006/relationships/image" Target="../media/image16.jpeg"/></Relationships>
</file>

<file path=ppt/slides/_rels/slide18.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1.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20.xml"/><Relationship Id="rId1" Type="http://schemas.openxmlformats.org/officeDocument/2006/relationships/slideLayout" Target="../slideLayouts/slideLayout4.xml"/><Relationship Id="rId4" Type="http://schemas.openxmlformats.org/officeDocument/2006/relationships/chart" Target="../charts/char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4.xml"/><Relationship Id="rId5" Type="http://schemas.openxmlformats.org/officeDocument/2006/relationships/image" Target="../media/image20.jpeg"/><Relationship Id="rId4" Type="http://schemas.openxmlformats.org/officeDocument/2006/relationships/image" Target="../media/image19.jpeg"/></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microsoft.com/office/2007/relationships/hdphoto" Target="../media/hdphoto1.wdp"/></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microsoft.com/office/2007/relationships/hdphoto" Target="../media/hdphoto1.wdp"/></Relationships>
</file>

<file path=ppt/slides/_rels/slide4.xml.rels><?xml version="1.0" encoding="UTF-8" standalone="yes"?>
<Relationships xmlns="http://schemas.openxmlformats.org/package/2006/relationships"><Relationship Id="rId3" Type="http://schemas.openxmlformats.org/officeDocument/2006/relationships/image" Target="../media/image3.jpg"/><Relationship Id="rId7" Type="http://schemas.openxmlformats.org/officeDocument/2006/relationships/chart" Target="../charts/chart4.xml"/><Relationship Id="rId2" Type="http://schemas.openxmlformats.org/officeDocument/2006/relationships/notesSlide" Target="../notesSlides/notesSlide4.xml"/><Relationship Id="rId1" Type="http://schemas.openxmlformats.org/officeDocument/2006/relationships/slideLayout" Target="../slideLayouts/slideLayout5.xml"/><Relationship Id="rId6" Type="http://schemas.openxmlformats.org/officeDocument/2006/relationships/chart" Target="../charts/chart3.xml"/><Relationship Id="rId5" Type="http://schemas.openxmlformats.org/officeDocument/2006/relationships/chart" Target="../charts/chart2.xml"/><Relationship Id="rId4" Type="http://schemas.openxmlformats.org/officeDocument/2006/relationships/chart" Target="../charts/char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4.xml"/><Relationship Id="rId6" Type="http://schemas.openxmlformats.org/officeDocument/2006/relationships/image" Target="../media/image6.jpeg"/><Relationship Id="rId5" Type="http://schemas.openxmlformats.org/officeDocument/2006/relationships/image" Target="../media/image5.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image" Target="../media/image9.jpeg"/><Relationship Id="rId4" Type="http://schemas.openxmlformats.org/officeDocument/2006/relationships/image" Target="../media/image8.jpe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1.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58C5FB10-760F-423C-9FB6-E2CAF65DDADC}"/>
              </a:ext>
            </a:extLst>
          </p:cNvPr>
          <p:cNvPicPr>
            <a:picLocks noChangeAspect="1"/>
          </p:cNvPicPr>
          <p:nvPr/>
        </p:nvPicPr>
        <p:blipFill rotWithShape="1">
          <a:blip r:embed="rId5" cstate="screen">
            <a:extLst>
              <a:ext uri="{BEBA8EAE-BF5A-486C-A8C5-ECC9F3942E4B}">
                <a14:imgProps xmlns:a14="http://schemas.microsoft.com/office/drawing/2010/main">
                  <a14:imgLayer r:embed="rId6">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pic>
        <p:nvPicPr>
          <p:cNvPr id="12" name="Audio Machine - Breath and Life">
            <a:hlinkClick r:id="" action="ppaction://media"/>
            <a:extLst>
              <a:ext uri="{FF2B5EF4-FFF2-40B4-BE49-F238E27FC236}">
                <a16:creationId xmlns:a16="http://schemas.microsoft.com/office/drawing/2014/main" id="{22DE460F-AD01-4A2C-9ACE-F5C587D3600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430938" y="-662715"/>
            <a:ext cx="406400" cy="406400"/>
          </a:xfrm>
          <a:prstGeom prst="rect">
            <a:avLst/>
          </a:prstGeom>
        </p:spPr>
      </p:pic>
      <p:sp>
        <p:nvSpPr>
          <p:cNvPr id="21" name="任意多边形: 形状 20">
            <a:extLst>
              <a:ext uri="{FF2B5EF4-FFF2-40B4-BE49-F238E27FC236}">
                <a16:creationId xmlns:a16="http://schemas.microsoft.com/office/drawing/2014/main" id="{0500C23D-F959-4E0E-BEA5-D3CD522CC7E5}"/>
              </a:ext>
            </a:extLst>
          </p:cNvPr>
          <p:cNvSpPr/>
          <p:nvPr/>
        </p:nvSpPr>
        <p:spPr>
          <a:xfrm rot="2700000">
            <a:off x="-1923342"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solidFill>
            <a:srgbClr val="4CBF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dirty="0"/>
          </a:p>
        </p:txBody>
      </p:sp>
      <p:sp>
        <p:nvSpPr>
          <p:cNvPr id="23" name="任意多边形: 形状 22">
            <a:extLst>
              <a:ext uri="{FF2B5EF4-FFF2-40B4-BE49-F238E27FC236}">
                <a16:creationId xmlns:a16="http://schemas.microsoft.com/office/drawing/2014/main" id="{363EA0A3-DB81-44F3-B463-FE718B4E0ABC}"/>
              </a:ext>
            </a:extLst>
          </p:cNvPr>
          <p:cNvSpPr/>
          <p:nvPr/>
        </p:nvSpPr>
        <p:spPr>
          <a:xfrm rot="2700000">
            <a:off x="5240860" y="4660830"/>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5" name="任意多边形: 形状 24">
            <a:extLst>
              <a:ext uri="{FF2B5EF4-FFF2-40B4-BE49-F238E27FC236}">
                <a16:creationId xmlns:a16="http://schemas.microsoft.com/office/drawing/2014/main" id="{12E1B668-35EE-4D07-AE65-664ECD3157AA}"/>
              </a:ext>
            </a:extLst>
          </p:cNvPr>
          <p:cNvSpPr/>
          <p:nvPr/>
        </p:nvSpPr>
        <p:spPr>
          <a:xfrm rot="2700000">
            <a:off x="2737104" y="3139234"/>
            <a:ext cx="10278209" cy="579533"/>
          </a:xfrm>
          <a:custGeom>
            <a:avLst/>
            <a:gdLst>
              <a:gd name="connsiteX0" fmla="*/ 0 w 10278209"/>
              <a:gd name="connsiteY0" fmla="*/ 579533 h 579533"/>
              <a:gd name="connsiteX1" fmla="*/ 579533 w 10278209"/>
              <a:gd name="connsiteY1" fmla="*/ 0 h 579533"/>
              <a:gd name="connsiteX2" fmla="*/ 10278209 w 10278209"/>
              <a:gd name="connsiteY2" fmla="*/ 0 h 579533"/>
              <a:gd name="connsiteX3" fmla="*/ 9698677 w 10278209"/>
              <a:gd name="connsiteY3" fmla="*/ 579533 h 579533"/>
            </a:gdLst>
            <a:ahLst/>
            <a:cxnLst>
              <a:cxn ang="0">
                <a:pos x="connsiteX0" y="connsiteY0"/>
              </a:cxn>
              <a:cxn ang="0">
                <a:pos x="connsiteX1" y="connsiteY1"/>
              </a:cxn>
              <a:cxn ang="0">
                <a:pos x="connsiteX2" y="connsiteY2"/>
              </a:cxn>
              <a:cxn ang="0">
                <a:pos x="connsiteX3" y="connsiteY3"/>
              </a:cxn>
            </a:cxnLst>
            <a:rect l="l" t="t" r="r" b="b"/>
            <a:pathLst>
              <a:path w="10278209" h="579533">
                <a:moveTo>
                  <a:pt x="0" y="579533"/>
                </a:moveTo>
                <a:lnTo>
                  <a:pt x="579533" y="0"/>
                </a:lnTo>
                <a:lnTo>
                  <a:pt x="10278209" y="0"/>
                </a:lnTo>
                <a:lnTo>
                  <a:pt x="9698677" y="5795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直角三角形 5">
            <a:extLst>
              <a:ext uri="{FF2B5EF4-FFF2-40B4-BE49-F238E27FC236}">
                <a16:creationId xmlns:a16="http://schemas.microsoft.com/office/drawing/2014/main" id="{D22C8809-CAE9-428D-AF1C-4D6AA6FC58B8}"/>
              </a:ext>
            </a:extLst>
          </p:cNvPr>
          <p:cNvSpPr/>
          <p:nvPr/>
        </p:nvSpPr>
        <p:spPr>
          <a:xfrm rot="10800000">
            <a:off x="11277600" y="0"/>
            <a:ext cx="914400" cy="9144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48" name="郑少PPT">
            <a:extLst>
              <a:ext uri="{FF2B5EF4-FFF2-40B4-BE49-F238E27FC236}">
                <a16:creationId xmlns:a16="http://schemas.microsoft.com/office/drawing/2014/main" id="{EB3EF4E9-5A9E-4CB1-912A-19696AF4C764}"/>
              </a:ext>
            </a:extLst>
          </p:cNvPr>
          <p:cNvSpPr/>
          <p:nvPr/>
        </p:nvSpPr>
        <p:spPr>
          <a:xfrm>
            <a:off x="788409" y="1369557"/>
            <a:ext cx="5425281" cy="1862048"/>
          </a:xfrm>
          <a:prstGeom prst="rect">
            <a:avLst/>
          </a:prstGeom>
        </p:spPr>
        <p:txBody>
          <a:bodyPr wrap="square">
            <a:spAutoFit/>
          </a:bodyPr>
          <a:lstStyle/>
          <a:p>
            <a:r>
              <a:rPr lang="en-US" altLang="zh-CN" sz="11500" b="1" dirty="0">
                <a:solidFill>
                  <a:srgbClr val="FFFFFF"/>
                </a:solidFill>
                <a:latin typeface="+mj-ea"/>
                <a:ea typeface="+mj-ea"/>
                <a:cs typeface="Segoe UI Light" panose="020B0502040204020203" pitchFamily="34" charset="0"/>
              </a:rPr>
              <a:t>201X</a:t>
            </a:r>
            <a:endParaRPr lang="en-US" sz="11500" dirty="0">
              <a:solidFill>
                <a:srgbClr val="FFFFFF"/>
              </a:solidFill>
              <a:latin typeface="+mj-ea"/>
              <a:ea typeface="+mj-ea"/>
              <a:cs typeface="Segoe UI Light" panose="020B0502040204020203" pitchFamily="34" charset="0"/>
            </a:endParaRPr>
          </a:p>
        </p:txBody>
      </p:sp>
      <p:sp>
        <p:nvSpPr>
          <p:cNvPr id="50" name="郑少PPT">
            <a:extLst>
              <a:ext uri="{FF2B5EF4-FFF2-40B4-BE49-F238E27FC236}">
                <a16:creationId xmlns:a16="http://schemas.microsoft.com/office/drawing/2014/main" id="{947B48BB-0D4A-4B78-9416-910857C0BDFF}"/>
              </a:ext>
            </a:extLst>
          </p:cNvPr>
          <p:cNvSpPr/>
          <p:nvPr/>
        </p:nvSpPr>
        <p:spPr>
          <a:xfrm>
            <a:off x="775336" y="3187747"/>
            <a:ext cx="6015882" cy="707886"/>
          </a:xfrm>
          <a:prstGeom prst="rect">
            <a:avLst/>
          </a:prstGeom>
        </p:spPr>
        <p:txBody>
          <a:bodyPr wrap="square">
            <a:spAutoFit/>
          </a:bodyPr>
          <a:lstStyle/>
          <a:p>
            <a:r>
              <a:rPr lang="zh-CN" altLang="en-US" sz="4000" b="1" dirty="0">
                <a:solidFill>
                  <a:srgbClr val="FFFFFF"/>
                </a:solidFill>
                <a:latin typeface="+mj-ea"/>
                <a:ea typeface="+mj-ea"/>
                <a:cs typeface="Segoe UI Light" panose="020B0502040204020203" pitchFamily="34" charset="0"/>
              </a:rPr>
              <a:t>年终互联网述职报告</a:t>
            </a:r>
            <a:r>
              <a:rPr lang="en-US" altLang="zh-CN" sz="4000" b="1" dirty="0">
                <a:solidFill>
                  <a:srgbClr val="FFFFFF"/>
                </a:solidFill>
                <a:latin typeface="+mj-ea"/>
                <a:ea typeface="+mj-ea"/>
                <a:cs typeface="Segoe UI Light" panose="020B0502040204020203" pitchFamily="34" charset="0"/>
              </a:rPr>
              <a:t>PPT</a:t>
            </a:r>
          </a:p>
        </p:txBody>
      </p:sp>
      <p:sp>
        <p:nvSpPr>
          <p:cNvPr id="51" name="郑少PPT">
            <a:extLst>
              <a:ext uri="{FF2B5EF4-FFF2-40B4-BE49-F238E27FC236}">
                <a16:creationId xmlns:a16="http://schemas.microsoft.com/office/drawing/2014/main" id="{7C8B6B37-D5F4-4BAD-9241-320E2D0F5277}"/>
              </a:ext>
            </a:extLst>
          </p:cNvPr>
          <p:cNvSpPr/>
          <p:nvPr/>
        </p:nvSpPr>
        <p:spPr>
          <a:xfrm>
            <a:off x="839211" y="3924527"/>
            <a:ext cx="5129790" cy="307777"/>
          </a:xfrm>
          <a:prstGeom prst="rect">
            <a:avLst/>
          </a:prstGeom>
        </p:spPr>
        <p:txBody>
          <a:bodyPr wrap="square">
            <a:spAutoFit/>
          </a:bodyPr>
          <a:lstStyle/>
          <a:p>
            <a:pPr algn="dist"/>
            <a:r>
              <a:rPr lang="en-US" altLang="zh-CN" sz="1400" dirty="0">
                <a:solidFill>
                  <a:srgbClr val="FFFFFF"/>
                </a:solidFill>
                <a:latin typeface="+mn-ea"/>
                <a:cs typeface="Segoe UI Light" panose="020B0502040204020203" pitchFamily="34" charset="0"/>
              </a:rPr>
              <a:t>Year-end Internet Report PPT</a:t>
            </a:r>
          </a:p>
        </p:txBody>
      </p:sp>
      <p:grpSp>
        <p:nvGrpSpPr>
          <p:cNvPr id="52" name="组合 51">
            <a:extLst>
              <a:ext uri="{FF2B5EF4-FFF2-40B4-BE49-F238E27FC236}">
                <a16:creationId xmlns:a16="http://schemas.microsoft.com/office/drawing/2014/main" id="{860FC1F4-DC31-4855-999F-578F9B2D19AF}"/>
              </a:ext>
            </a:extLst>
          </p:cNvPr>
          <p:cNvGrpSpPr/>
          <p:nvPr/>
        </p:nvGrpSpPr>
        <p:grpSpPr>
          <a:xfrm>
            <a:off x="805343" y="4593622"/>
            <a:ext cx="2369742" cy="405225"/>
            <a:chOff x="3861792" y="4946388"/>
            <a:chExt cx="2369742" cy="405225"/>
          </a:xfrm>
        </p:grpSpPr>
        <p:sp>
          <p:nvSpPr>
            <p:cNvPr id="53" name="矩形: 圆角 52">
              <a:extLst>
                <a:ext uri="{FF2B5EF4-FFF2-40B4-BE49-F238E27FC236}">
                  <a16:creationId xmlns:a16="http://schemas.microsoft.com/office/drawing/2014/main" id="{6C50E32F-3052-47EE-9BB4-630971860B30}"/>
                </a:ext>
              </a:extLst>
            </p:cNvPr>
            <p:cNvSpPr/>
            <p:nvPr/>
          </p:nvSpPr>
          <p:spPr>
            <a:xfrm>
              <a:off x="3991475" y="4946388"/>
              <a:ext cx="2110377" cy="40522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2"/>
                </a:solidFill>
                <a:latin typeface="+mn-ea"/>
              </a:endParaRPr>
            </a:p>
          </p:txBody>
        </p:sp>
        <p:sp>
          <p:nvSpPr>
            <p:cNvPr id="54" name="郑少PPT">
              <a:extLst>
                <a:ext uri="{FF2B5EF4-FFF2-40B4-BE49-F238E27FC236}">
                  <a16:creationId xmlns:a16="http://schemas.microsoft.com/office/drawing/2014/main" id="{B9B4EBD6-0779-41FD-8965-AF598F033CCC}"/>
                </a:ext>
              </a:extLst>
            </p:cNvPr>
            <p:cNvSpPr/>
            <p:nvPr/>
          </p:nvSpPr>
          <p:spPr>
            <a:xfrm>
              <a:off x="3861792" y="4964334"/>
              <a:ext cx="2369742" cy="369332"/>
            </a:xfrm>
            <a:prstGeom prst="rect">
              <a:avLst/>
            </a:prstGeom>
          </p:spPr>
          <p:txBody>
            <a:bodyPr wrap="square">
              <a:spAutoFit/>
            </a:bodyPr>
            <a:lstStyle/>
            <a:p>
              <a:pPr algn="ctr"/>
              <a:r>
                <a:rPr lang="zh-CN" altLang="en-US" dirty="0">
                  <a:solidFill>
                    <a:schemeClr val="tx2"/>
                  </a:solidFill>
                  <a:latin typeface="+mn-ea"/>
                  <a:cs typeface="Segoe UI Light" panose="020B0502040204020203" pitchFamily="34" charset="0"/>
                </a:rPr>
                <a:t>汇报人：某某某</a:t>
              </a:r>
              <a:endParaRPr lang="en-US" dirty="0">
                <a:solidFill>
                  <a:schemeClr val="tx2"/>
                </a:solidFill>
                <a:latin typeface="+mn-ea"/>
                <a:cs typeface="Segoe UI Light" panose="020B0502040204020203" pitchFamily="34" charset="0"/>
              </a:endParaRPr>
            </a:p>
          </p:txBody>
        </p:sp>
      </p:grpSp>
      <p:grpSp>
        <p:nvGrpSpPr>
          <p:cNvPr id="55" name="组合 54">
            <a:extLst>
              <a:ext uri="{FF2B5EF4-FFF2-40B4-BE49-F238E27FC236}">
                <a16:creationId xmlns:a16="http://schemas.microsoft.com/office/drawing/2014/main" id="{F1D0BF49-6DBC-4965-A003-D4ADB21F4C20}"/>
              </a:ext>
            </a:extLst>
          </p:cNvPr>
          <p:cNvGrpSpPr/>
          <p:nvPr/>
        </p:nvGrpSpPr>
        <p:grpSpPr>
          <a:xfrm>
            <a:off x="3175085" y="4593622"/>
            <a:ext cx="2369742" cy="405225"/>
            <a:chOff x="5971205" y="4946388"/>
            <a:chExt cx="2369742" cy="405225"/>
          </a:xfrm>
        </p:grpSpPr>
        <p:sp>
          <p:nvSpPr>
            <p:cNvPr id="56" name="矩形: 圆角 55">
              <a:extLst>
                <a:ext uri="{FF2B5EF4-FFF2-40B4-BE49-F238E27FC236}">
                  <a16:creationId xmlns:a16="http://schemas.microsoft.com/office/drawing/2014/main" id="{B93136F6-B1CE-4CC9-9ACE-BC804DBF51E4}"/>
                </a:ext>
              </a:extLst>
            </p:cNvPr>
            <p:cNvSpPr/>
            <p:nvPr/>
          </p:nvSpPr>
          <p:spPr>
            <a:xfrm>
              <a:off x="6100888" y="4946388"/>
              <a:ext cx="2110377" cy="40522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ea"/>
              </a:endParaRPr>
            </a:p>
          </p:txBody>
        </p:sp>
        <p:sp>
          <p:nvSpPr>
            <p:cNvPr id="57" name="郑少PPT">
              <a:extLst>
                <a:ext uri="{FF2B5EF4-FFF2-40B4-BE49-F238E27FC236}">
                  <a16:creationId xmlns:a16="http://schemas.microsoft.com/office/drawing/2014/main" id="{E6ECB24F-6DCE-4D27-8BC3-AC025BC193DD}"/>
                </a:ext>
              </a:extLst>
            </p:cNvPr>
            <p:cNvSpPr/>
            <p:nvPr/>
          </p:nvSpPr>
          <p:spPr>
            <a:xfrm>
              <a:off x="5971205" y="4964334"/>
              <a:ext cx="2369742" cy="369332"/>
            </a:xfrm>
            <a:prstGeom prst="rect">
              <a:avLst/>
            </a:prstGeom>
          </p:spPr>
          <p:txBody>
            <a:bodyPr wrap="square">
              <a:spAutoFit/>
            </a:bodyPr>
            <a:lstStyle/>
            <a:p>
              <a:pPr algn="ctr"/>
              <a:r>
                <a:rPr lang="zh-CN" altLang="en-US" dirty="0">
                  <a:solidFill>
                    <a:schemeClr val="tx2"/>
                  </a:solidFill>
                  <a:latin typeface="+mn-ea"/>
                  <a:cs typeface="Segoe UI Light" panose="020B0502040204020203" pitchFamily="34" charset="0"/>
                </a:rPr>
                <a:t>部门：研发部</a:t>
              </a:r>
              <a:endParaRPr lang="en-US" dirty="0">
                <a:solidFill>
                  <a:schemeClr val="tx2"/>
                </a:solidFill>
                <a:latin typeface="+mn-ea"/>
                <a:cs typeface="Segoe UI Light" panose="020B0502040204020203" pitchFamily="34" charset="0"/>
              </a:endParaRPr>
            </a:p>
          </p:txBody>
        </p:sp>
      </p:grpSp>
    </p:spTree>
    <p:extLst>
      <p:ext uri="{BB962C8B-B14F-4D97-AF65-F5344CB8AC3E}">
        <p14:creationId xmlns:p14="http://schemas.microsoft.com/office/powerpoint/2010/main" val="692087986"/>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par>
                          <p:cTn id="7" fill="hold">
                            <p:stCondLst>
                              <p:cond delay="0"/>
                            </p:stCondLst>
                            <p:childTnLst>
                              <p:par>
                                <p:cTn id="8" presetID="16" presetClass="entr" presetSubtype="37" fill="hold" nodeType="after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outVertical)">
                                      <p:cBhvr>
                                        <p:cTn id="10" dur="500"/>
                                        <p:tgtEl>
                                          <p:spTgt spid="4"/>
                                        </p:tgtEl>
                                      </p:cBhvr>
                                    </p:animEffect>
                                  </p:childTnLst>
                                </p:cTn>
                              </p:par>
                            </p:childTnLst>
                          </p:cTn>
                        </p:par>
                        <p:par>
                          <p:cTn id="11" fill="hold">
                            <p:stCondLst>
                              <p:cond delay="500"/>
                            </p:stCondLst>
                            <p:childTnLst>
                              <p:par>
                                <p:cTn id="12" presetID="22" presetClass="entr" presetSubtype="4" fill="hold" grpId="0" nodeType="afterEffect">
                                  <p:stCondLst>
                                    <p:cond delay="0"/>
                                  </p:stCondLst>
                                  <p:childTnLst>
                                    <p:set>
                                      <p:cBhvr>
                                        <p:cTn id="13" dur="1" fill="hold">
                                          <p:stCondLst>
                                            <p:cond delay="0"/>
                                          </p:stCondLst>
                                        </p:cTn>
                                        <p:tgtEl>
                                          <p:spTgt spid="21"/>
                                        </p:tgtEl>
                                        <p:attrNameLst>
                                          <p:attrName>style.visibility</p:attrName>
                                        </p:attrNameLst>
                                      </p:cBhvr>
                                      <p:to>
                                        <p:strVal val="visible"/>
                                      </p:to>
                                    </p:set>
                                    <p:animEffect transition="in" filter="wipe(down)">
                                      <p:cBhvr>
                                        <p:cTn id="14" dur="500"/>
                                        <p:tgtEl>
                                          <p:spTgt spid="21"/>
                                        </p:tgtEl>
                                      </p:cBhvr>
                                    </p:animEffect>
                                  </p:childTnLst>
                                </p:cTn>
                              </p:par>
                            </p:childTnLst>
                          </p:cTn>
                        </p:par>
                        <p:par>
                          <p:cTn id="15" fill="hold">
                            <p:stCondLst>
                              <p:cond delay="1000"/>
                            </p:stCondLst>
                            <p:childTnLst>
                              <p:par>
                                <p:cTn id="16" presetID="22" presetClass="entr" presetSubtype="1"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wipe(up)">
                                      <p:cBhvr>
                                        <p:cTn id="18" dur="500"/>
                                        <p:tgtEl>
                                          <p:spTgt spid="23"/>
                                        </p:tgtEl>
                                      </p:cBhvr>
                                    </p:animEffect>
                                  </p:childTnLst>
                                </p:cTn>
                              </p:par>
                            </p:childTnLst>
                          </p:cTn>
                        </p:par>
                        <p:par>
                          <p:cTn id="19" fill="hold">
                            <p:stCondLst>
                              <p:cond delay="1500"/>
                            </p:stCondLst>
                            <p:childTnLst>
                              <p:par>
                                <p:cTn id="20" presetID="22" presetClass="entr" presetSubtype="4" fill="hold" grpId="0" nodeType="after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wipe(down)">
                                      <p:cBhvr>
                                        <p:cTn id="22" dur="500"/>
                                        <p:tgtEl>
                                          <p:spTgt spid="25"/>
                                        </p:tgtEl>
                                      </p:cBhvr>
                                    </p:animEffect>
                                  </p:childTnLst>
                                </p:cTn>
                              </p:par>
                            </p:childTnLst>
                          </p:cTn>
                        </p:par>
                        <p:par>
                          <p:cTn id="23" fill="hold">
                            <p:stCondLst>
                              <p:cond delay="2000"/>
                            </p:stCondLst>
                            <p:childTnLst>
                              <p:par>
                                <p:cTn id="24" presetID="22" presetClass="entr" presetSubtype="2"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wipe(right)">
                                      <p:cBhvr>
                                        <p:cTn id="26" dur="500"/>
                                        <p:tgtEl>
                                          <p:spTgt spid="6"/>
                                        </p:tgtEl>
                                      </p:cBhvr>
                                    </p:animEffect>
                                  </p:childTnLst>
                                </p:cTn>
                              </p:par>
                            </p:childTnLst>
                          </p:cTn>
                        </p:par>
                        <p:par>
                          <p:cTn id="27" fill="hold">
                            <p:stCondLst>
                              <p:cond delay="2500"/>
                            </p:stCondLst>
                            <p:childTnLst>
                              <p:par>
                                <p:cTn id="28" presetID="2" presetClass="entr" presetSubtype="1" fill="hold" grpId="0" nodeType="afterEffect">
                                  <p:stCondLst>
                                    <p:cond delay="0"/>
                                  </p:stCondLst>
                                  <p:childTnLst>
                                    <p:set>
                                      <p:cBhvr>
                                        <p:cTn id="29" dur="1" fill="hold">
                                          <p:stCondLst>
                                            <p:cond delay="0"/>
                                          </p:stCondLst>
                                        </p:cTn>
                                        <p:tgtEl>
                                          <p:spTgt spid="48"/>
                                        </p:tgtEl>
                                        <p:attrNameLst>
                                          <p:attrName>style.visibility</p:attrName>
                                        </p:attrNameLst>
                                      </p:cBhvr>
                                      <p:to>
                                        <p:strVal val="visible"/>
                                      </p:to>
                                    </p:set>
                                    <p:anim calcmode="lin" valueType="num">
                                      <p:cBhvr additive="base">
                                        <p:cTn id="30" dur="500" fill="hold"/>
                                        <p:tgtEl>
                                          <p:spTgt spid="48"/>
                                        </p:tgtEl>
                                        <p:attrNameLst>
                                          <p:attrName>ppt_x</p:attrName>
                                        </p:attrNameLst>
                                      </p:cBhvr>
                                      <p:tavLst>
                                        <p:tav tm="0">
                                          <p:val>
                                            <p:strVal val="#ppt_x"/>
                                          </p:val>
                                        </p:tav>
                                        <p:tav tm="100000">
                                          <p:val>
                                            <p:strVal val="#ppt_x"/>
                                          </p:val>
                                        </p:tav>
                                      </p:tavLst>
                                    </p:anim>
                                    <p:anim calcmode="lin" valueType="num">
                                      <p:cBhvr additive="base">
                                        <p:cTn id="31" dur="500" fill="hold"/>
                                        <p:tgtEl>
                                          <p:spTgt spid="48"/>
                                        </p:tgtEl>
                                        <p:attrNameLst>
                                          <p:attrName>ppt_y</p:attrName>
                                        </p:attrNameLst>
                                      </p:cBhvr>
                                      <p:tavLst>
                                        <p:tav tm="0">
                                          <p:val>
                                            <p:strVal val="0-#ppt_h/2"/>
                                          </p:val>
                                        </p:tav>
                                        <p:tav tm="100000">
                                          <p:val>
                                            <p:strVal val="#ppt_y"/>
                                          </p:val>
                                        </p:tav>
                                      </p:tavLst>
                                    </p:anim>
                                  </p:childTnLst>
                                </p:cTn>
                              </p:par>
                            </p:childTnLst>
                          </p:cTn>
                        </p:par>
                        <p:par>
                          <p:cTn id="32" fill="hold">
                            <p:stCondLst>
                              <p:cond delay="3000"/>
                            </p:stCondLst>
                            <p:childTnLst>
                              <p:par>
                                <p:cTn id="33" presetID="22" presetClass="entr" presetSubtype="8" fill="hold" grpId="0" nodeType="afterEffect">
                                  <p:stCondLst>
                                    <p:cond delay="0"/>
                                  </p:stCondLst>
                                  <p:childTnLst>
                                    <p:set>
                                      <p:cBhvr>
                                        <p:cTn id="34" dur="1" fill="hold">
                                          <p:stCondLst>
                                            <p:cond delay="0"/>
                                          </p:stCondLst>
                                        </p:cTn>
                                        <p:tgtEl>
                                          <p:spTgt spid="50"/>
                                        </p:tgtEl>
                                        <p:attrNameLst>
                                          <p:attrName>style.visibility</p:attrName>
                                        </p:attrNameLst>
                                      </p:cBhvr>
                                      <p:to>
                                        <p:strVal val="visible"/>
                                      </p:to>
                                    </p:set>
                                    <p:animEffect transition="in" filter="wipe(left)">
                                      <p:cBhvr>
                                        <p:cTn id="35" dur="500"/>
                                        <p:tgtEl>
                                          <p:spTgt spid="50"/>
                                        </p:tgtEl>
                                      </p:cBhvr>
                                    </p:animEffect>
                                  </p:childTnLst>
                                </p:cTn>
                              </p:par>
                            </p:childTnLst>
                          </p:cTn>
                        </p:par>
                        <p:par>
                          <p:cTn id="36" fill="hold">
                            <p:stCondLst>
                              <p:cond delay="3500"/>
                            </p:stCondLst>
                            <p:childTnLst>
                              <p:par>
                                <p:cTn id="37" presetID="22" presetClass="entr" presetSubtype="2" fill="hold" grpId="0" nodeType="afterEffect">
                                  <p:stCondLst>
                                    <p:cond delay="0"/>
                                  </p:stCondLst>
                                  <p:childTnLst>
                                    <p:set>
                                      <p:cBhvr>
                                        <p:cTn id="38" dur="1" fill="hold">
                                          <p:stCondLst>
                                            <p:cond delay="0"/>
                                          </p:stCondLst>
                                        </p:cTn>
                                        <p:tgtEl>
                                          <p:spTgt spid="51"/>
                                        </p:tgtEl>
                                        <p:attrNameLst>
                                          <p:attrName>style.visibility</p:attrName>
                                        </p:attrNameLst>
                                      </p:cBhvr>
                                      <p:to>
                                        <p:strVal val="visible"/>
                                      </p:to>
                                    </p:set>
                                    <p:animEffect transition="in" filter="wipe(right)">
                                      <p:cBhvr>
                                        <p:cTn id="39" dur="500"/>
                                        <p:tgtEl>
                                          <p:spTgt spid="51"/>
                                        </p:tgtEl>
                                      </p:cBhvr>
                                    </p:animEffect>
                                  </p:childTnLst>
                                </p:cTn>
                              </p:par>
                            </p:childTnLst>
                          </p:cTn>
                        </p:par>
                        <p:par>
                          <p:cTn id="40" fill="hold">
                            <p:stCondLst>
                              <p:cond delay="4000"/>
                            </p:stCondLst>
                            <p:childTnLst>
                              <p:par>
                                <p:cTn id="41" presetID="2" presetClass="entr" presetSubtype="4" fill="hold" nodeType="afterEffect">
                                  <p:stCondLst>
                                    <p:cond delay="0"/>
                                  </p:stCondLst>
                                  <p:childTnLst>
                                    <p:set>
                                      <p:cBhvr>
                                        <p:cTn id="42" dur="1" fill="hold">
                                          <p:stCondLst>
                                            <p:cond delay="0"/>
                                          </p:stCondLst>
                                        </p:cTn>
                                        <p:tgtEl>
                                          <p:spTgt spid="52"/>
                                        </p:tgtEl>
                                        <p:attrNameLst>
                                          <p:attrName>style.visibility</p:attrName>
                                        </p:attrNameLst>
                                      </p:cBhvr>
                                      <p:to>
                                        <p:strVal val="visible"/>
                                      </p:to>
                                    </p:set>
                                    <p:anim calcmode="lin" valueType="num">
                                      <p:cBhvr additive="base">
                                        <p:cTn id="43" dur="500" fill="hold"/>
                                        <p:tgtEl>
                                          <p:spTgt spid="52"/>
                                        </p:tgtEl>
                                        <p:attrNameLst>
                                          <p:attrName>ppt_x</p:attrName>
                                        </p:attrNameLst>
                                      </p:cBhvr>
                                      <p:tavLst>
                                        <p:tav tm="0">
                                          <p:val>
                                            <p:strVal val="#ppt_x"/>
                                          </p:val>
                                        </p:tav>
                                        <p:tav tm="100000">
                                          <p:val>
                                            <p:strVal val="#ppt_x"/>
                                          </p:val>
                                        </p:tav>
                                      </p:tavLst>
                                    </p:anim>
                                    <p:anim calcmode="lin" valueType="num">
                                      <p:cBhvr additive="base">
                                        <p:cTn id="44" dur="500" fill="hold"/>
                                        <p:tgtEl>
                                          <p:spTgt spid="52"/>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4" fill="hold" nodeType="afterEffect">
                                  <p:stCondLst>
                                    <p:cond delay="0"/>
                                  </p:stCondLst>
                                  <p:childTnLst>
                                    <p:set>
                                      <p:cBhvr>
                                        <p:cTn id="47" dur="1" fill="hold">
                                          <p:stCondLst>
                                            <p:cond delay="0"/>
                                          </p:stCondLst>
                                        </p:cTn>
                                        <p:tgtEl>
                                          <p:spTgt spid="55"/>
                                        </p:tgtEl>
                                        <p:attrNameLst>
                                          <p:attrName>style.visibility</p:attrName>
                                        </p:attrNameLst>
                                      </p:cBhvr>
                                      <p:to>
                                        <p:strVal val="visible"/>
                                      </p:to>
                                    </p:set>
                                    <p:anim calcmode="lin" valueType="num">
                                      <p:cBhvr additive="base">
                                        <p:cTn id="48" dur="500" fill="hold"/>
                                        <p:tgtEl>
                                          <p:spTgt spid="55"/>
                                        </p:tgtEl>
                                        <p:attrNameLst>
                                          <p:attrName>ppt_x</p:attrName>
                                        </p:attrNameLst>
                                      </p:cBhvr>
                                      <p:tavLst>
                                        <p:tav tm="0">
                                          <p:val>
                                            <p:strVal val="#ppt_x"/>
                                          </p:val>
                                        </p:tav>
                                        <p:tav tm="100000">
                                          <p:val>
                                            <p:strVal val="#ppt_x"/>
                                          </p:val>
                                        </p:tav>
                                      </p:tavLst>
                                    </p:anim>
                                    <p:anim calcmode="lin" valueType="num">
                                      <p:cBhvr additive="base">
                                        <p:cTn id="49" dur="500" fill="hold"/>
                                        <p:tgtEl>
                                          <p:spTgt spid="5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50" repeatCount="indefinite" fill="hold" display="0">
                  <p:stCondLst>
                    <p:cond delay="indefinite"/>
                  </p:stCondLst>
                  <p:endCondLst>
                    <p:cond evt="onStopAudio" delay="0">
                      <p:tgtEl>
                        <p:sldTgt/>
                      </p:tgtEl>
                    </p:cond>
                  </p:endCondLst>
                </p:cTn>
                <p:tgtEl>
                  <p:spTgt spid="12"/>
                </p:tgtEl>
              </p:cMediaNode>
            </p:audio>
          </p:childTnLst>
        </p:cTn>
      </p:par>
    </p:tnLst>
    <p:bldLst>
      <p:bldP spid="21" grpId="0" animBg="1"/>
      <p:bldP spid="23" grpId="0" animBg="1"/>
      <p:bldP spid="25" grpId="0" animBg="1"/>
      <p:bldP spid="6" grpId="0" animBg="1"/>
      <p:bldP spid="48" grpId="0"/>
      <p:bldP spid="50" grpId="0"/>
      <p:bldP spid="51"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DD67-2666-489A-BFC1-F55E812EDE3E}"/>
              </a:ext>
            </a:extLst>
          </p:cNvPr>
          <p:cNvSpPr>
            <a:spLocks noGrp="1"/>
          </p:cNvSpPr>
          <p:nvPr>
            <p:ph type="title"/>
          </p:nvPr>
        </p:nvSpPr>
        <p:spPr/>
        <p:txBody>
          <a:bodyPr/>
          <a:lstStyle/>
          <a:p>
            <a:r>
              <a:rPr lang="zh-CN" altLang="en-US" dirty="0"/>
              <a:t>单击此处添加标题</a:t>
            </a:r>
            <a:endParaRPr lang="en-US" altLang="zh-CN" dirty="0"/>
          </a:p>
        </p:txBody>
      </p:sp>
      <p:sp>
        <p:nvSpPr>
          <p:cNvPr id="3" name="Rectangle 10">
            <a:extLst>
              <a:ext uri="{FF2B5EF4-FFF2-40B4-BE49-F238E27FC236}">
                <a16:creationId xmlns:a16="http://schemas.microsoft.com/office/drawing/2014/main" id="{EFA2662C-FC87-4D94-BE62-915046AAFC6A}"/>
              </a:ext>
            </a:extLst>
          </p:cNvPr>
          <p:cNvSpPr/>
          <p:nvPr/>
        </p:nvSpPr>
        <p:spPr>
          <a:xfrm>
            <a:off x="1016000" y="1670050"/>
            <a:ext cx="10160000" cy="101853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4" name="Rectangle 11">
            <a:extLst>
              <a:ext uri="{FF2B5EF4-FFF2-40B4-BE49-F238E27FC236}">
                <a16:creationId xmlns:a16="http://schemas.microsoft.com/office/drawing/2014/main" id="{94A74949-7133-46B3-8949-54804EE79128}"/>
              </a:ext>
            </a:extLst>
          </p:cNvPr>
          <p:cNvSpPr/>
          <p:nvPr/>
        </p:nvSpPr>
        <p:spPr>
          <a:xfrm>
            <a:off x="1016000" y="2778125"/>
            <a:ext cx="10160000" cy="1018537"/>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sp>
        <p:nvSpPr>
          <p:cNvPr id="5" name="Rectangle 12">
            <a:extLst>
              <a:ext uri="{FF2B5EF4-FFF2-40B4-BE49-F238E27FC236}">
                <a16:creationId xmlns:a16="http://schemas.microsoft.com/office/drawing/2014/main" id="{294390E8-767E-40AA-B443-EF0926991384}"/>
              </a:ext>
            </a:extLst>
          </p:cNvPr>
          <p:cNvSpPr/>
          <p:nvPr/>
        </p:nvSpPr>
        <p:spPr>
          <a:xfrm>
            <a:off x="1016000" y="3886200"/>
            <a:ext cx="10160000" cy="1018537"/>
          </a:xfrm>
          <a:prstGeom prst="rect">
            <a:avLst/>
          </a:prstGeom>
          <a:solidFill>
            <a:schemeClr val="accent3"/>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grpSp>
        <p:nvGrpSpPr>
          <p:cNvPr id="6" name="组合 5">
            <a:extLst>
              <a:ext uri="{FF2B5EF4-FFF2-40B4-BE49-F238E27FC236}">
                <a16:creationId xmlns:a16="http://schemas.microsoft.com/office/drawing/2014/main" id="{AB931A97-7479-4B5A-B4F6-5F37FFF3DD55}"/>
              </a:ext>
            </a:extLst>
          </p:cNvPr>
          <p:cNvGrpSpPr/>
          <p:nvPr/>
        </p:nvGrpSpPr>
        <p:grpSpPr>
          <a:xfrm>
            <a:off x="4371464" y="1470025"/>
            <a:ext cx="3449072" cy="3781025"/>
            <a:chOff x="4371464" y="1133475"/>
            <a:chExt cx="3449072" cy="3781025"/>
          </a:xfrm>
        </p:grpSpPr>
        <p:sp>
          <p:nvSpPr>
            <p:cNvPr id="7" name="Rectangle 7">
              <a:extLst>
                <a:ext uri="{FF2B5EF4-FFF2-40B4-BE49-F238E27FC236}">
                  <a16:creationId xmlns:a16="http://schemas.microsoft.com/office/drawing/2014/main" id="{B46122AF-1E54-4BB9-9011-51BC957FE112}"/>
                </a:ext>
              </a:extLst>
            </p:cNvPr>
            <p:cNvSpPr/>
            <p:nvPr/>
          </p:nvSpPr>
          <p:spPr>
            <a:xfrm>
              <a:off x="4371464" y="1133475"/>
              <a:ext cx="3449072" cy="3781025"/>
            </a:xfrm>
            <a:prstGeom prst="rect">
              <a:avLst/>
            </a:prstGeom>
            <a:solidFill>
              <a:schemeClr val="accent1"/>
            </a:solidFill>
            <a:ln>
              <a:solidFill>
                <a:srgbClr val="FFFFFF"/>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3200" dirty="0"/>
            </a:p>
          </p:txBody>
        </p:sp>
        <p:sp>
          <p:nvSpPr>
            <p:cNvPr id="8" name="Rectangle 9">
              <a:extLst>
                <a:ext uri="{FF2B5EF4-FFF2-40B4-BE49-F238E27FC236}">
                  <a16:creationId xmlns:a16="http://schemas.microsoft.com/office/drawing/2014/main" id="{2BBE3972-3E94-41B4-BB78-0F8FFDB0F932}"/>
                </a:ext>
              </a:extLst>
            </p:cNvPr>
            <p:cNvSpPr/>
            <p:nvPr/>
          </p:nvSpPr>
          <p:spPr>
            <a:xfrm>
              <a:off x="4574664" y="1356232"/>
              <a:ext cx="3042672" cy="3335511"/>
            </a:xfrm>
            <a:prstGeom prst="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en-US" sz="3200" dirty="0"/>
            </a:p>
          </p:txBody>
        </p:sp>
        <p:pic>
          <p:nvPicPr>
            <p:cNvPr id="9" name="图片占位符 3">
              <a:extLst>
                <a:ext uri="{FF2B5EF4-FFF2-40B4-BE49-F238E27FC236}">
                  <a16:creationId xmlns:a16="http://schemas.microsoft.com/office/drawing/2014/main" id="{78A24A2C-D6C4-44D1-A12C-96A9B463C5E6}"/>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5629" t="8269" r="25629" b="8269"/>
            <a:stretch/>
          </p:blipFill>
          <p:spPr>
            <a:xfrm>
              <a:off x="4777471" y="1517650"/>
              <a:ext cx="2637059" cy="3012674"/>
            </a:xfrm>
            <a:prstGeom prst="rect">
              <a:avLst/>
            </a:prstGeom>
          </p:spPr>
        </p:pic>
      </p:grpSp>
      <p:sp>
        <p:nvSpPr>
          <p:cNvPr id="10" name="Shape 1878">
            <a:extLst>
              <a:ext uri="{FF2B5EF4-FFF2-40B4-BE49-F238E27FC236}">
                <a16:creationId xmlns:a16="http://schemas.microsoft.com/office/drawing/2014/main" id="{1B43CF88-51F9-477E-AAD2-46C25AB6DE8F}"/>
              </a:ext>
            </a:extLst>
          </p:cNvPr>
          <p:cNvSpPr/>
          <p:nvPr/>
        </p:nvSpPr>
        <p:spPr>
          <a:xfrm>
            <a:off x="722932" y="5517990"/>
            <a:ext cx="10746136" cy="93564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l">
              <a:lnSpc>
                <a:spcPct val="120000"/>
              </a:lnSpc>
              <a:defRPr sz="2000">
                <a:solidFill>
                  <a:srgbClr val="88929B"/>
                </a:solidFill>
                <a:latin typeface="Lato Italic"/>
                <a:ea typeface="Lato Italic"/>
                <a:cs typeface="Lato Italic"/>
                <a:sym typeface="Lato Italic"/>
              </a:defRPr>
            </a:lvl1pPr>
          </a:lstStyle>
          <a:p>
            <a:pPr algn="ctr">
              <a:lnSpc>
                <a:spcPct val="150000"/>
              </a:lnSpc>
            </a:pPr>
            <a:r>
              <a:rPr lang="zh-CN" altLang="en-US" sz="1400" dirty="0">
                <a:solidFill>
                  <a:schemeClr val="tx2"/>
                </a:solidFill>
                <a:latin typeface="+mn-ea"/>
                <a:ea typeface="+mn-ea"/>
              </a:rPr>
              <a:t>点击此处添加标题添加标题点击此处添加标题添加标题添加标题点击此处添加标题添加标题点击此处添加标题添加标题添加标题点击此处添加标题添加标题点击此处添加标题添加标题添加标题点击此处添加标题添加标题点击此处添加标题添加标题添加标题点击此处添加标题添加标题点击此处添加标题添加标题添加标题添加标题添加标题</a:t>
            </a:r>
          </a:p>
        </p:txBody>
      </p:sp>
      <p:grpSp>
        <p:nvGrpSpPr>
          <p:cNvPr id="11" name="组合 10">
            <a:extLst>
              <a:ext uri="{FF2B5EF4-FFF2-40B4-BE49-F238E27FC236}">
                <a16:creationId xmlns:a16="http://schemas.microsoft.com/office/drawing/2014/main" id="{04672573-68E8-4D0C-B274-36EDA8C7684C}"/>
              </a:ext>
            </a:extLst>
          </p:cNvPr>
          <p:cNvGrpSpPr/>
          <p:nvPr/>
        </p:nvGrpSpPr>
        <p:grpSpPr>
          <a:xfrm>
            <a:off x="3458897" y="1928078"/>
            <a:ext cx="456826" cy="502480"/>
            <a:chOff x="643243" y="1992114"/>
            <a:chExt cx="690964" cy="760017"/>
          </a:xfrm>
        </p:grpSpPr>
        <p:sp>
          <p:nvSpPr>
            <p:cNvPr id="12" name="Shape 609">
              <a:extLst>
                <a:ext uri="{FF2B5EF4-FFF2-40B4-BE49-F238E27FC236}">
                  <a16:creationId xmlns:a16="http://schemas.microsoft.com/office/drawing/2014/main" id="{63CA997E-EB13-4C7D-BEF5-F40FABF6795F}"/>
                </a:ext>
              </a:extLst>
            </p:cNvPr>
            <p:cNvSpPr/>
            <p:nvPr/>
          </p:nvSpPr>
          <p:spPr>
            <a:xfrm>
              <a:off x="643243" y="1992114"/>
              <a:ext cx="690964" cy="760017"/>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3" name="Shape 577">
              <a:extLst>
                <a:ext uri="{FF2B5EF4-FFF2-40B4-BE49-F238E27FC236}">
                  <a16:creationId xmlns:a16="http://schemas.microsoft.com/office/drawing/2014/main" id="{EC62668B-BDC8-4D47-8ADE-13844367475A}"/>
                </a:ext>
              </a:extLst>
            </p:cNvPr>
            <p:cNvSpPr/>
            <p:nvPr/>
          </p:nvSpPr>
          <p:spPr>
            <a:xfrm>
              <a:off x="745649" y="2229269"/>
              <a:ext cx="376613" cy="285707"/>
            </a:xfrm>
            <a:custGeom>
              <a:avLst/>
              <a:gdLst/>
              <a:ahLst/>
              <a:cxnLst>
                <a:cxn ang="0">
                  <a:pos x="wd2" y="hd2"/>
                </a:cxn>
                <a:cxn ang="5400000">
                  <a:pos x="wd2" y="hd2"/>
                </a:cxn>
                <a:cxn ang="10800000">
                  <a:pos x="wd2" y="hd2"/>
                </a:cxn>
                <a:cxn ang="16200000">
                  <a:pos x="wd2" y="hd2"/>
                </a:cxn>
              </a:cxnLst>
              <a:rect l="0" t="0" r="r" b="b"/>
              <a:pathLst>
                <a:path w="21600" h="21600" extrusionOk="0">
                  <a:moveTo>
                    <a:pt x="17131" y="2943"/>
                  </a:moveTo>
                  <a:lnTo>
                    <a:pt x="16386" y="2943"/>
                  </a:lnTo>
                  <a:lnTo>
                    <a:pt x="16386" y="8834"/>
                  </a:lnTo>
                  <a:lnTo>
                    <a:pt x="17131" y="8834"/>
                  </a:lnTo>
                  <a:cubicBezTo>
                    <a:pt x="18365" y="8834"/>
                    <a:pt x="19366" y="7515"/>
                    <a:pt x="19366" y="5891"/>
                  </a:cubicBezTo>
                  <a:cubicBezTo>
                    <a:pt x="19366" y="4263"/>
                    <a:pt x="18365" y="2943"/>
                    <a:pt x="17131" y="2943"/>
                  </a:cubicBezTo>
                  <a:close/>
                  <a:moveTo>
                    <a:pt x="17131" y="11782"/>
                  </a:moveTo>
                  <a:lnTo>
                    <a:pt x="16386" y="11782"/>
                  </a:lnTo>
                  <a:lnTo>
                    <a:pt x="16386" y="12274"/>
                  </a:lnTo>
                  <a:cubicBezTo>
                    <a:pt x="16386" y="14157"/>
                    <a:pt x="15211" y="15708"/>
                    <a:pt x="13779" y="15708"/>
                  </a:cubicBezTo>
                  <a:lnTo>
                    <a:pt x="5586" y="15708"/>
                  </a:lnTo>
                  <a:cubicBezTo>
                    <a:pt x="4155" y="15708"/>
                    <a:pt x="2979" y="14157"/>
                    <a:pt x="2979" y="12274"/>
                  </a:cubicBezTo>
                  <a:lnTo>
                    <a:pt x="2979" y="980"/>
                  </a:lnTo>
                  <a:cubicBezTo>
                    <a:pt x="2979" y="442"/>
                    <a:pt x="3317" y="0"/>
                    <a:pt x="3723" y="0"/>
                  </a:cubicBezTo>
                  <a:lnTo>
                    <a:pt x="17131" y="0"/>
                  </a:lnTo>
                  <a:cubicBezTo>
                    <a:pt x="19598" y="0"/>
                    <a:pt x="21600" y="2639"/>
                    <a:pt x="21600" y="5891"/>
                  </a:cubicBezTo>
                  <a:cubicBezTo>
                    <a:pt x="21600" y="9142"/>
                    <a:pt x="19598" y="11782"/>
                    <a:pt x="17131" y="11782"/>
                  </a:cubicBezTo>
                  <a:close/>
                  <a:moveTo>
                    <a:pt x="20855" y="17673"/>
                  </a:moveTo>
                  <a:cubicBezTo>
                    <a:pt x="20855" y="19833"/>
                    <a:pt x="19516" y="21600"/>
                    <a:pt x="17876" y="21600"/>
                  </a:cubicBezTo>
                  <a:lnTo>
                    <a:pt x="2979" y="21600"/>
                  </a:lnTo>
                  <a:cubicBezTo>
                    <a:pt x="1338" y="21600"/>
                    <a:pt x="0" y="19833"/>
                    <a:pt x="0" y="17673"/>
                  </a:cubicBezTo>
                  <a:cubicBezTo>
                    <a:pt x="0" y="17673"/>
                    <a:pt x="20855" y="17673"/>
                    <a:pt x="20855" y="17673"/>
                  </a:cubicBezTo>
                  <a:close/>
                </a:path>
              </a:pathLst>
            </a:custGeom>
            <a:solidFill>
              <a:schemeClr val="accent1"/>
            </a:solidFill>
            <a:ln w="12700" cap="flat">
              <a:noFill/>
              <a:miter lim="400000"/>
            </a:ln>
            <a:effectLst/>
          </p:spPr>
          <p:txBody>
            <a:bodyPr wrap="square" lIns="0" tIns="0" rIns="0" bIns="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14" name="组合 13">
            <a:extLst>
              <a:ext uri="{FF2B5EF4-FFF2-40B4-BE49-F238E27FC236}">
                <a16:creationId xmlns:a16="http://schemas.microsoft.com/office/drawing/2014/main" id="{AF7FD2E2-7C71-4B8D-9C99-6A1615D6593B}"/>
              </a:ext>
            </a:extLst>
          </p:cNvPr>
          <p:cNvGrpSpPr/>
          <p:nvPr/>
        </p:nvGrpSpPr>
        <p:grpSpPr>
          <a:xfrm>
            <a:off x="3458897" y="3016910"/>
            <a:ext cx="456826" cy="502480"/>
            <a:chOff x="4561780" y="1992114"/>
            <a:chExt cx="690964" cy="760017"/>
          </a:xfrm>
        </p:grpSpPr>
        <p:sp>
          <p:nvSpPr>
            <p:cNvPr id="15" name="Shape 606">
              <a:extLst>
                <a:ext uri="{FF2B5EF4-FFF2-40B4-BE49-F238E27FC236}">
                  <a16:creationId xmlns:a16="http://schemas.microsoft.com/office/drawing/2014/main" id="{57EFC7B7-4D02-4B54-996A-4264C5C91B36}"/>
                </a:ext>
              </a:extLst>
            </p:cNvPr>
            <p:cNvSpPr/>
            <p:nvPr/>
          </p:nvSpPr>
          <p:spPr>
            <a:xfrm>
              <a:off x="4561780" y="1992114"/>
              <a:ext cx="690964" cy="760017"/>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6" name="Shape 572">
              <a:extLst>
                <a:ext uri="{FF2B5EF4-FFF2-40B4-BE49-F238E27FC236}">
                  <a16:creationId xmlns:a16="http://schemas.microsoft.com/office/drawing/2014/main" id="{AAD2A27A-D0BE-4592-B3F6-4146DF0EAE62}"/>
                </a:ext>
              </a:extLst>
            </p:cNvPr>
            <p:cNvSpPr/>
            <p:nvPr/>
          </p:nvSpPr>
          <p:spPr>
            <a:xfrm>
              <a:off x="4680374" y="2223791"/>
              <a:ext cx="377577" cy="296662"/>
            </a:xfrm>
            <a:custGeom>
              <a:avLst/>
              <a:gdLst/>
              <a:ahLst/>
              <a:cxnLst>
                <a:cxn ang="0">
                  <a:pos x="wd2" y="hd2"/>
                </a:cxn>
                <a:cxn ang="5400000">
                  <a:pos x="wd2" y="hd2"/>
                </a:cxn>
                <a:cxn ang="10800000">
                  <a:pos x="wd2" y="hd2"/>
                </a:cxn>
                <a:cxn ang="16200000">
                  <a:pos x="wd2" y="hd2"/>
                </a:cxn>
              </a:cxnLst>
              <a:rect l="0" t="0" r="r" b="b"/>
              <a:pathLst>
                <a:path w="21600" h="21600" extrusionOk="0">
                  <a:moveTo>
                    <a:pt x="14657" y="7855"/>
                  </a:moveTo>
                  <a:cubicBezTo>
                    <a:pt x="10391" y="7855"/>
                    <a:pt x="7641" y="10123"/>
                    <a:pt x="4858" y="14036"/>
                  </a:cubicBezTo>
                  <a:cubicBezTo>
                    <a:pt x="4713" y="14238"/>
                    <a:pt x="4629" y="14452"/>
                    <a:pt x="4629" y="14726"/>
                  </a:cubicBezTo>
                  <a:cubicBezTo>
                    <a:pt x="4629" y="15262"/>
                    <a:pt x="4978" y="15709"/>
                    <a:pt x="5400" y="15709"/>
                  </a:cubicBezTo>
                  <a:cubicBezTo>
                    <a:pt x="5618" y="15709"/>
                    <a:pt x="5786" y="15602"/>
                    <a:pt x="5942" y="15419"/>
                  </a:cubicBezTo>
                  <a:cubicBezTo>
                    <a:pt x="6534" y="14744"/>
                    <a:pt x="7063" y="14005"/>
                    <a:pt x="7641" y="13317"/>
                  </a:cubicBezTo>
                  <a:cubicBezTo>
                    <a:pt x="9824" y="10816"/>
                    <a:pt x="11691" y="9819"/>
                    <a:pt x="14657" y="9819"/>
                  </a:cubicBezTo>
                  <a:cubicBezTo>
                    <a:pt x="15079" y="9819"/>
                    <a:pt x="15428" y="9372"/>
                    <a:pt x="15428" y="8835"/>
                  </a:cubicBezTo>
                  <a:cubicBezTo>
                    <a:pt x="15428" y="8297"/>
                    <a:pt x="15079" y="7855"/>
                    <a:pt x="14657" y="7855"/>
                  </a:cubicBezTo>
                  <a:close/>
                  <a:moveTo>
                    <a:pt x="21359" y="8759"/>
                  </a:moveTo>
                  <a:cubicBezTo>
                    <a:pt x="20588" y="13531"/>
                    <a:pt x="18176" y="16631"/>
                    <a:pt x="14826" y="18746"/>
                  </a:cubicBezTo>
                  <a:cubicBezTo>
                    <a:pt x="13199" y="19789"/>
                    <a:pt x="11378" y="20401"/>
                    <a:pt x="9547" y="20401"/>
                  </a:cubicBezTo>
                  <a:cubicBezTo>
                    <a:pt x="8389" y="20401"/>
                    <a:pt x="7197" y="20156"/>
                    <a:pt x="6099" y="19682"/>
                  </a:cubicBezTo>
                  <a:cubicBezTo>
                    <a:pt x="5520" y="19436"/>
                    <a:pt x="4363" y="18469"/>
                    <a:pt x="3882" y="18469"/>
                  </a:cubicBezTo>
                  <a:cubicBezTo>
                    <a:pt x="3279" y="18469"/>
                    <a:pt x="2555" y="21600"/>
                    <a:pt x="1507" y="21600"/>
                  </a:cubicBezTo>
                  <a:cubicBezTo>
                    <a:pt x="747" y="21600"/>
                    <a:pt x="519" y="21122"/>
                    <a:pt x="193" y="20419"/>
                  </a:cubicBezTo>
                  <a:cubicBezTo>
                    <a:pt x="84" y="20156"/>
                    <a:pt x="0" y="20066"/>
                    <a:pt x="0" y="19744"/>
                  </a:cubicBezTo>
                  <a:cubicBezTo>
                    <a:pt x="0" y="18148"/>
                    <a:pt x="2387" y="16903"/>
                    <a:pt x="2387" y="16014"/>
                  </a:cubicBezTo>
                  <a:cubicBezTo>
                    <a:pt x="2387" y="15875"/>
                    <a:pt x="2074" y="15065"/>
                    <a:pt x="2026" y="14757"/>
                  </a:cubicBezTo>
                  <a:cubicBezTo>
                    <a:pt x="1953" y="14238"/>
                    <a:pt x="1917" y="13697"/>
                    <a:pt x="1917" y="13161"/>
                  </a:cubicBezTo>
                  <a:cubicBezTo>
                    <a:pt x="1917" y="8285"/>
                    <a:pt x="4966" y="4800"/>
                    <a:pt x="8389" y="3359"/>
                  </a:cubicBezTo>
                  <a:cubicBezTo>
                    <a:pt x="10861" y="2318"/>
                    <a:pt x="16115" y="3529"/>
                    <a:pt x="17791" y="1503"/>
                  </a:cubicBezTo>
                  <a:cubicBezTo>
                    <a:pt x="18454" y="720"/>
                    <a:pt x="18780" y="0"/>
                    <a:pt x="19791" y="0"/>
                  </a:cubicBezTo>
                  <a:cubicBezTo>
                    <a:pt x="21154" y="0"/>
                    <a:pt x="21600" y="4496"/>
                    <a:pt x="21600" y="5797"/>
                  </a:cubicBezTo>
                  <a:cubicBezTo>
                    <a:pt x="21600" y="6782"/>
                    <a:pt x="21516" y="7779"/>
                    <a:pt x="21359" y="8759"/>
                  </a:cubicBezTo>
                  <a:close/>
                </a:path>
              </a:pathLst>
            </a:custGeom>
            <a:solidFill>
              <a:schemeClr val="accent2"/>
            </a:solidFill>
            <a:ln w="12700" cap="flat">
              <a:noFill/>
              <a:miter lim="400000"/>
            </a:ln>
            <a:effectLst/>
          </p:spPr>
          <p:txBody>
            <a:bodyPr wrap="square" lIns="0" tIns="0" rIns="0" bIns="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dirty="0"/>
            </a:p>
          </p:txBody>
        </p:sp>
      </p:grpSp>
      <p:grpSp>
        <p:nvGrpSpPr>
          <p:cNvPr id="17" name="组合 16">
            <a:extLst>
              <a:ext uri="{FF2B5EF4-FFF2-40B4-BE49-F238E27FC236}">
                <a16:creationId xmlns:a16="http://schemas.microsoft.com/office/drawing/2014/main" id="{45FC587D-6335-473E-A57E-6BA2488E0BE3}"/>
              </a:ext>
            </a:extLst>
          </p:cNvPr>
          <p:cNvGrpSpPr/>
          <p:nvPr/>
        </p:nvGrpSpPr>
        <p:grpSpPr>
          <a:xfrm>
            <a:off x="3458897" y="4126183"/>
            <a:ext cx="456826" cy="502480"/>
            <a:chOff x="8364843" y="1992114"/>
            <a:chExt cx="690964" cy="760017"/>
          </a:xfrm>
        </p:grpSpPr>
        <p:sp>
          <p:nvSpPr>
            <p:cNvPr id="18" name="Shape 618">
              <a:extLst>
                <a:ext uri="{FF2B5EF4-FFF2-40B4-BE49-F238E27FC236}">
                  <a16:creationId xmlns:a16="http://schemas.microsoft.com/office/drawing/2014/main" id="{9218816C-B998-4E1B-B689-C4486207E205}"/>
                </a:ext>
              </a:extLst>
            </p:cNvPr>
            <p:cNvSpPr/>
            <p:nvPr/>
          </p:nvSpPr>
          <p:spPr>
            <a:xfrm>
              <a:off x="8364843" y="1992114"/>
              <a:ext cx="690964" cy="760017"/>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9" name="Freeform 6">
              <a:extLst>
                <a:ext uri="{FF2B5EF4-FFF2-40B4-BE49-F238E27FC236}">
                  <a16:creationId xmlns:a16="http://schemas.microsoft.com/office/drawing/2014/main" id="{43037104-0E74-44FA-AA56-EA1F4CC4DE36}"/>
                </a:ext>
              </a:extLst>
            </p:cNvPr>
            <p:cNvSpPr>
              <a:spLocks noEditPoints="1"/>
            </p:cNvSpPr>
            <p:nvPr/>
          </p:nvSpPr>
          <p:spPr bwMode="auto">
            <a:xfrm>
              <a:off x="8473749" y="2174082"/>
              <a:ext cx="396952" cy="396080"/>
            </a:xfrm>
            <a:custGeom>
              <a:avLst/>
              <a:gdLst>
                <a:gd name="T0" fmla="*/ 1251 w 1460"/>
                <a:gd name="T1" fmla="*/ 222 h 1461"/>
                <a:gd name="T2" fmla="*/ 1150 w 1460"/>
                <a:gd name="T3" fmla="*/ 137 h 1461"/>
                <a:gd name="T4" fmla="*/ 1044 w 1460"/>
                <a:gd name="T5" fmla="*/ 140 h 1461"/>
                <a:gd name="T6" fmla="*/ 988 w 1460"/>
                <a:gd name="T7" fmla="*/ 192 h 1461"/>
                <a:gd name="T8" fmla="*/ 839 w 1460"/>
                <a:gd name="T9" fmla="*/ 144 h 1461"/>
                <a:gd name="T10" fmla="*/ 824 w 1460"/>
                <a:gd name="T11" fmla="*/ 67 h 1461"/>
                <a:gd name="T12" fmla="*/ 739 w 1460"/>
                <a:gd name="T13" fmla="*/ 3 h 1461"/>
                <a:gd name="T14" fmla="*/ 607 w 1460"/>
                <a:gd name="T15" fmla="*/ 14 h 1461"/>
                <a:gd name="T16" fmla="*/ 534 w 1460"/>
                <a:gd name="T17" fmla="*/ 91 h 1461"/>
                <a:gd name="T18" fmla="*/ 531 w 1460"/>
                <a:gd name="T19" fmla="*/ 169 h 1461"/>
                <a:gd name="T20" fmla="*/ 390 w 1460"/>
                <a:gd name="T21" fmla="*/ 244 h 1461"/>
                <a:gd name="T22" fmla="*/ 323 w 1460"/>
                <a:gd name="T23" fmla="*/ 200 h 1461"/>
                <a:gd name="T24" fmla="*/ 218 w 1460"/>
                <a:gd name="T25" fmla="*/ 215 h 1461"/>
                <a:gd name="T26" fmla="*/ 133 w 1460"/>
                <a:gd name="T27" fmla="*/ 316 h 1461"/>
                <a:gd name="T28" fmla="*/ 135 w 1460"/>
                <a:gd name="T29" fmla="*/ 422 h 1461"/>
                <a:gd name="T30" fmla="*/ 194 w 1460"/>
                <a:gd name="T31" fmla="*/ 485 h 1461"/>
                <a:gd name="T32" fmla="*/ 151 w 1460"/>
                <a:gd name="T33" fmla="*/ 627 h 1461"/>
                <a:gd name="T34" fmla="*/ 68 w 1460"/>
                <a:gd name="T35" fmla="*/ 644 h 1461"/>
                <a:gd name="T36" fmla="*/ 4 w 1460"/>
                <a:gd name="T37" fmla="*/ 729 h 1461"/>
                <a:gd name="T38" fmla="*/ 15 w 1460"/>
                <a:gd name="T39" fmla="*/ 860 h 1461"/>
                <a:gd name="T40" fmla="*/ 92 w 1460"/>
                <a:gd name="T41" fmla="*/ 933 h 1461"/>
                <a:gd name="T42" fmla="*/ 182 w 1460"/>
                <a:gd name="T43" fmla="*/ 936 h 1461"/>
                <a:gd name="T44" fmla="*/ 246 w 1460"/>
                <a:gd name="T45" fmla="*/ 1058 h 1461"/>
                <a:gd name="T46" fmla="*/ 195 w 1460"/>
                <a:gd name="T47" fmla="*/ 1134 h 1461"/>
                <a:gd name="T48" fmla="*/ 210 w 1460"/>
                <a:gd name="T49" fmla="*/ 1239 h 1461"/>
                <a:gd name="T50" fmla="*/ 311 w 1460"/>
                <a:gd name="T51" fmla="*/ 1324 h 1461"/>
                <a:gd name="T52" fmla="*/ 417 w 1460"/>
                <a:gd name="T53" fmla="*/ 1321 h 1461"/>
                <a:gd name="T54" fmla="*/ 483 w 1460"/>
                <a:gd name="T55" fmla="*/ 1260 h 1461"/>
                <a:gd name="T56" fmla="*/ 619 w 1460"/>
                <a:gd name="T57" fmla="*/ 1304 h 1461"/>
                <a:gd name="T58" fmla="*/ 637 w 1460"/>
                <a:gd name="T59" fmla="*/ 1394 h 1461"/>
                <a:gd name="T60" fmla="*/ 722 w 1460"/>
                <a:gd name="T61" fmla="*/ 1458 h 1461"/>
                <a:gd name="T62" fmla="*/ 854 w 1460"/>
                <a:gd name="T63" fmla="*/ 1447 h 1461"/>
                <a:gd name="T64" fmla="*/ 927 w 1460"/>
                <a:gd name="T65" fmla="*/ 1370 h 1461"/>
                <a:gd name="T66" fmla="*/ 930 w 1460"/>
                <a:gd name="T67" fmla="*/ 1281 h 1461"/>
                <a:gd name="T68" fmla="*/ 1065 w 1460"/>
                <a:gd name="T69" fmla="*/ 1213 h 1461"/>
                <a:gd name="T70" fmla="*/ 1138 w 1460"/>
                <a:gd name="T71" fmla="*/ 1261 h 1461"/>
                <a:gd name="T72" fmla="*/ 1243 w 1460"/>
                <a:gd name="T73" fmla="*/ 1246 h 1461"/>
                <a:gd name="T74" fmla="*/ 1328 w 1460"/>
                <a:gd name="T75" fmla="*/ 1145 h 1461"/>
                <a:gd name="T76" fmla="*/ 1325 w 1460"/>
                <a:gd name="T77" fmla="*/ 1039 h 1461"/>
                <a:gd name="T78" fmla="*/ 1267 w 1460"/>
                <a:gd name="T79" fmla="*/ 977 h 1461"/>
                <a:gd name="T80" fmla="*/ 1313 w 1460"/>
                <a:gd name="T81" fmla="*/ 834 h 1461"/>
                <a:gd name="T82" fmla="*/ 1393 w 1460"/>
                <a:gd name="T83" fmla="*/ 818 h 1461"/>
                <a:gd name="T84" fmla="*/ 1457 w 1460"/>
                <a:gd name="T85" fmla="*/ 733 h 1461"/>
                <a:gd name="T86" fmla="*/ 1446 w 1460"/>
                <a:gd name="T87" fmla="*/ 601 h 1461"/>
                <a:gd name="T88" fmla="*/ 1368 w 1460"/>
                <a:gd name="T89" fmla="*/ 528 h 1461"/>
                <a:gd name="T90" fmla="*/ 1288 w 1460"/>
                <a:gd name="T91" fmla="*/ 525 h 1461"/>
                <a:gd name="T92" fmla="*/ 1221 w 1460"/>
                <a:gd name="T93" fmla="*/ 393 h 1461"/>
                <a:gd name="T94" fmla="*/ 1265 w 1460"/>
                <a:gd name="T95" fmla="*/ 327 h 1461"/>
                <a:gd name="T96" fmla="*/ 1251 w 1460"/>
                <a:gd name="T97" fmla="*/ 222 h 1461"/>
                <a:gd name="T98" fmla="*/ 755 w 1460"/>
                <a:gd name="T99" fmla="*/ 982 h 1461"/>
                <a:gd name="T100" fmla="*/ 476 w 1460"/>
                <a:gd name="T101" fmla="*/ 746 h 1461"/>
                <a:gd name="T102" fmla="*/ 711 w 1460"/>
                <a:gd name="T103" fmla="*/ 467 h 1461"/>
                <a:gd name="T104" fmla="*/ 991 w 1460"/>
                <a:gd name="T105" fmla="*/ 703 h 1461"/>
                <a:gd name="T106" fmla="*/ 755 w 1460"/>
                <a:gd name="T107" fmla="*/ 982 h 1461"/>
                <a:gd name="T108" fmla="*/ 755 w 1460"/>
                <a:gd name="T109" fmla="*/ 982 h 1461"/>
                <a:gd name="T110" fmla="*/ 755 w 1460"/>
                <a:gd name="T111" fmla="*/ 982 h 14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460" h="1461">
                  <a:moveTo>
                    <a:pt x="1251" y="222"/>
                  </a:moveTo>
                  <a:cubicBezTo>
                    <a:pt x="1150" y="137"/>
                    <a:pt x="1150" y="137"/>
                    <a:pt x="1150" y="137"/>
                  </a:cubicBezTo>
                  <a:cubicBezTo>
                    <a:pt x="1119" y="110"/>
                    <a:pt x="1073" y="112"/>
                    <a:pt x="1044" y="140"/>
                  </a:cubicBezTo>
                  <a:cubicBezTo>
                    <a:pt x="988" y="192"/>
                    <a:pt x="988" y="192"/>
                    <a:pt x="988" y="192"/>
                  </a:cubicBezTo>
                  <a:cubicBezTo>
                    <a:pt x="941" y="169"/>
                    <a:pt x="891" y="153"/>
                    <a:pt x="839" y="144"/>
                  </a:cubicBezTo>
                  <a:cubicBezTo>
                    <a:pt x="824" y="67"/>
                    <a:pt x="824" y="67"/>
                    <a:pt x="824" y="67"/>
                  </a:cubicBezTo>
                  <a:cubicBezTo>
                    <a:pt x="816" y="27"/>
                    <a:pt x="779" y="0"/>
                    <a:pt x="739" y="3"/>
                  </a:cubicBezTo>
                  <a:cubicBezTo>
                    <a:pt x="607" y="14"/>
                    <a:pt x="607" y="14"/>
                    <a:pt x="607" y="14"/>
                  </a:cubicBezTo>
                  <a:cubicBezTo>
                    <a:pt x="567" y="18"/>
                    <a:pt x="535" y="51"/>
                    <a:pt x="534" y="91"/>
                  </a:cubicBezTo>
                  <a:cubicBezTo>
                    <a:pt x="531" y="169"/>
                    <a:pt x="531" y="169"/>
                    <a:pt x="531" y="169"/>
                  </a:cubicBezTo>
                  <a:cubicBezTo>
                    <a:pt x="481" y="188"/>
                    <a:pt x="433" y="213"/>
                    <a:pt x="390" y="244"/>
                  </a:cubicBezTo>
                  <a:cubicBezTo>
                    <a:pt x="323" y="200"/>
                    <a:pt x="323" y="200"/>
                    <a:pt x="323" y="200"/>
                  </a:cubicBezTo>
                  <a:cubicBezTo>
                    <a:pt x="289" y="177"/>
                    <a:pt x="244" y="184"/>
                    <a:pt x="218" y="215"/>
                  </a:cubicBezTo>
                  <a:cubicBezTo>
                    <a:pt x="133" y="316"/>
                    <a:pt x="133" y="316"/>
                    <a:pt x="133" y="316"/>
                  </a:cubicBezTo>
                  <a:cubicBezTo>
                    <a:pt x="106" y="347"/>
                    <a:pt x="108" y="393"/>
                    <a:pt x="135" y="422"/>
                  </a:cubicBezTo>
                  <a:cubicBezTo>
                    <a:pt x="194" y="485"/>
                    <a:pt x="194" y="485"/>
                    <a:pt x="194" y="485"/>
                  </a:cubicBezTo>
                  <a:cubicBezTo>
                    <a:pt x="174" y="530"/>
                    <a:pt x="159" y="578"/>
                    <a:pt x="151" y="627"/>
                  </a:cubicBezTo>
                  <a:cubicBezTo>
                    <a:pt x="68" y="644"/>
                    <a:pt x="68" y="644"/>
                    <a:pt x="68" y="644"/>
                  </a:cubicBezTo>
                  <a:cubicBezTo>
                    <a:pt x="28" y="652"/>
                    <a:pt x="0" y="688"/>
                    <a:pt x="4" y="729"/>
                  </a:cubicBezTo>
                  <a:cubicBezTo>
                    <a:pt x="15" y="860"/>
                    <a:pt x="15" y="860"/>
                    <a:pt x="15" y="860"/>
                  </a:cubicBezTo>
                  <a:cubicBezTo>
                    <a:pt x="18" y="901"/>
                    <a:pt x="51" y="932"/>
                    <a:pt x="92" y="933"/>
                  </a:cubicBezTo>
                  <a:cubicBezTo>
                    <a:pt x="182" y="936"/>
                    <a:pt x="182" y="936"/>
                    <a:pt x="182" y="936"/>
                  </a:cubicBezTo>
                  <a:cubicBezTo>
                    <a:pt x="198" y="979"/>
                    <a:pt x="220" y="1020"/>
                    <a:pt x="246" y="1058"/>
                  </a:cubicBezTo>
                  <a:cubicBezTo>
                    <a:pt x="195" y="1134"/>
                    <a:pt x="195" y="1134"/>
                    <a:pt x="195" y="1134"/>
                  </a:cubicBezTo>
                  <a:cubicBezTo>
                    <a:pt x="173" y="1168"/>
                    <a:pt x="179" y="1213"/>
                    <a:pt x="210" y="1239"/>
                  </a:cubicBezTo>
                  <a:cubicBezTo>
                    <a:pt x="311" y="1324"/>
                    <a:pt x="311" y="1324"/>
                    <a:pt x="311" y="1324"/>
                  </a:cubicBezTo>
                  <a:cubicBezTo>
                    <a:pt x="342" y="1350"/>
                    <a:pt x="388" y="1349"/>
                    <a:pt x="417" y="1321"/>
                  </a:cubicBezTo>
                  <a:cubicBezTo>
                    <a:pt x="483" y="1260"/>
                    <a:pt x="483" y="1260"/>
                    <a:pt x="483" y="1260"/>
                  </a:cubicBezTo>
                  <a:cubicBezTo>
                    <a:pt x="526" y="1280"/>
                    <a:pt x="572" y="1295"/>
                    <a:pt x="619" y="1304"/>
                  </a:cubicBezTo>
                  <a:cubicBezTo>
                    <a:pt x="637" y="1394"/>
                    <a:pt x="637" y="1394"/>
                    <a:pt x="637" y="1394"/>
                  </a:cubicBezTo>
                  <a:cubicBezTo>
                    <a:pt x="645" y="1434"/>
                    <a:pt x="682" y="1461"/>
                    <a:pt x="722" y="1458"/>
                  </a:cubicBezTo>
                  <a:cubicBezTo>
                    <a:pt x="854" y="1447"/>
                    <a:pt x="854" y="1447"/>
                    <a:pt x="854" y="1447"/>
                  </a:cubicBezTo>
                  <a:cubicBezTo>
                    <a:pt x="894" y="1443"/>
                    <a:pt x="926" y="1410"/>
                    <a:pt x="927" y="1370"/>
                  </a:cubicBezTo>
                  <a:cubicBezTo>
                    <a:pt x="930" y="1281"/>
                    <a:pt x="930" y="1281"/>
                    <a:pt x="930" y="1281"/>
                  </a:cubicBezTo>
                  <a:cubicBezTo>
                    <a:pt x="978" y="1264"/>
                    <a:pt x="1023" y="1241"/>
                    <a:pt x="1065" y="1213"/>
                  </a:cubicBezTo>
                  <a:cubicBezTo>
                    <a:pt x="1138" y="1261"/>
                    <a:pt x="1138" y="1261"/>
                    <a:pt x="1138" y="1261"/>
                  </a:cubicBezTo>
                  <a:cubicBezTo>
                    <a:pt x="1172" y="1283"/>
                    <a:pt x="1217" y="1277"/>
                    <a:pt x="1243" y="1246"/>
                  </a:cubicBezTo>
                  <a:cubicBezTo>
                    <a:pt x="1328" y="1145"/>
                    <a:pt x="1328" y="1145"/>
                    <a:pt x="1328" y="1145"/>
                  </a:cubicBezTo>
                  <a:cubicBezTo>
                    <a:pt x="1354" y="1114"/>
                    <a:pt x="1353" y="1068"/>
                    <a:pt x="1325" y="1039"/>
                  </a:cubicBezTo>
                  <a:cubicBezTo>
                    <a:pt x="1267" y="977"/>
                    <a:pt x="1267" y="977"/>
                    <a:pt x="1267" y="977"/>
                  </a:cubicBezTo>
                  <a:cubicBezTo>
                    <a:pt x="1288" y="931"/>
                    <a:pt x="1304" y="883"/>
                    <a:pt x="1313" y="834"/>
                  </a:cubicBezTo>
                  <a:cubicBezTo>
                    <a:pt x="1393" y="818"/>
                    <a:pt x="1393" y="818"/>
                    <a:pt x="1393" y="818"/>
                  </a:cubicBezTo>
                  <a:cubicBezTo>
                    <a:pt x="1432" y="810"/>
                    <a:pt x="1460" y="773"/>
                    <a:pt x="1457" y="733"/>
                  </a:cubicBezTo>
                  <a:cubicBezTo>
                    <a:pt x="1446" y="601"/>
                    <a:pt x="1446" y="601"/>
                    <a:pt x="1446" y="601"/>
                  </a:cubicBezTo>
                  <a:cubicBezTo>
                    <a:pt x="1442" y="561"/>
                    <a:pt x="1409" y="529"/>
                    <a:pt x="1368" y="528"/>
                  </a:cubicBezTo>
                  <a:cubicBezTo>
                    <a:pt x="1288" y="525"/>
                    <a:pt x="1288" y="525"/>
                    <a:pt x="1288" y="525"/>
                  </a:cubicBezTo>
                  <a:cubicBezTo>
                    <a:pt x="1271" y="478"/>
                    <a:pt x="1249" y="434"/>
                    <a:pt x="1221" y="393"/>
                  </a:cubicBezTo>
                  <a:cubicBezTo>
                    <a:pt x="1265" y="327"/>
                    <a:pt x="1265" y="327"/>
                    <a:pt x="1265" y="327"/>
                  </a:cubicBezTo>
                  <a:cubicBezTo>
                    <a:pt x="1288" y="293"/>
                    <a:pt x="1282" y="248"/>
                    <a:pt x="1251" y="222"/>
                  </a:cubicBezTo>
                  <a:close/>
                  <a:moveTo>
                    <a:pt x="755" y="982"/>
                  </a:moveTo>
                  <a:cubicBezTo>
                    <a:pt x="613" y="994"/>
                    <a:pt x="487" y="888"/>
                    <a:pt x="476" y="746"/>
                  </a:cubicBezTo>
                  <a:cubicBezTo>
                    <a:pt x="463" y="604"/>
                    <a:pt x="569" y="479"/>
                    <a:pt x="711" y="467"/>
                  </a:cubicBezTo>
                  <a:cubicBezTo>
                    <a:pt x="854" y="455"/>
                    <a:pt x="979" y="561"/>
                    <a:pt x="991" y="703"/>
                  </a:cubicBezTo>
                  <a:cubicBezTo>
                    <a:pt x="1003" y="845"/>
                    <a:pt x="897" y="970"/>
                    <a:pt x="755" y="982"/>
                  </a:cubicBezTo>
                  <a:close/>
                  <a:moveTo>
                    <a:pt x="755" y="982"/>
                  </a:moveTo>
                  <a:cubicBezTo>
                    <a:pt x="755" y="982"/>
                    <a:pt x="755" y="982"/>
                    <a:pt x="755" y="982"/>
                  </a:cubicBezTo>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a:p>
          </p:txBody>
        </p:sp>
      </p:grpSp>
      <p:grpSp>
        <p:nvGrpSpPr>
          <p:cNvPr id="20" name="组合 19">
            <a:extLst>
              <a:ext uri="{FF2B5EF4-FFF2-40B4-BE49-F238E27FC236}">
                <a16:creationId xmlns:a16="http://schemas.microsoft.com/office/drawing/2014/main" id="{19160587-03A1-48C7-A458-8D5F9C6FD595}"/>
              </a:ext>
            </a:extLst>
          </p:cNvPr>
          <p:cNvGrpSpPr/>
          <p:nvPr/>
        </p:nvGrpSpPr>
        <p:grpSpPr>
          <a:xfrm>
            <a:off x="10467041" y="4126183"/>
            <a:ext cx="456826" cy="502480"/>
            <a:chOff x="8364843" y="3483735"/>
            <a:chExt cx="690964" cy="760018"/>
          </a:xfrm>
        </p:grpSpPr>
        <p:sp>
          <p:nvSpPr>
            <p:cNvPr id="21" name="Shape 612">
              <a:extLst>
                <a:ext uri="{FF2B5EF4-FFF2-40B4-BE49-F238E27FC236}">
                  <a16:creationId xmlns:a16="http://schemas.microsoft.com/office/drawing/2014/main" id="{B052A497-E3A8-44D9-A8CA-D283B36DCB8F}"/>
                </a:ext>
              </a:extLst>
            </p:cNvPr>
            <p:cNvSpPr/>
            <p:nvPr/>
          </p:nvSpPr>
          <p:spPr>
            <a:xfrm>
              <a:off x="8364843" y="3483735"/>
              <a:ext cx="690964" cy="760018"/>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2" name="AutoShape 119">
              <a:extLst>
                <a:ext uri="{FF2B5EF4-FFF2-40B4-BE49-F238E27FC236}">
                  <a16:creationId xmlns:a16="http://schemas.microsoft.com/office/drawing/2014/main" id="{65A27F84-7ECF-4455-8717-6571020BE5FC}"/>
                </a:ext>
              </a:extLst>
            </p:cNvPr>
            <p:cNvSpPr>
              <a:spLocks/>
            </p:cNvSpPr>
            <p:nvPr/>
          </p:nvSpPr>
          <p:spPr bwMode="auto">
            <a:xfrm>
              <a:off x="8473739" y="3675625"/>
              <a:ext cx="377922" cy="376238"/>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21328" y="11543"/>
                  </a:moveTo>
                  <a:cubicBezTo>
                    <a:pt x="21492" y="11930"/>
                    <a:pt x="21571" y="12337"/>
                    <a:pt x="21571" y="12758"/>
                  </a:cubicBezTo>
                  <a:cubicBezTo>
                    <a:pt x="21571" y="13464"/>
                    <a:pt x="21388" y="14105"/>
                    <a:pt x="21017" y="14678"/>
                  </a:cubicBezTo>
                  <a:cubicBezTo>
                    <a:pt x="21111" y="15215"/>
                    <a:pt x="21077" y="15745"/>
                    <a:pt x="20924" y="16285"/>
                  </a:cubicBezTo>
                  <a:cubicBezTo>
                    <a:pt x="20769" y="16819"/>
                    <a:pt x="20512" y="17287"/>
                    <a:pt x="20141" y="17697"/>
                  </a:cubicBezTo>
                  <a:cubicBezTo>
                    <a:pt x="20105" y="18451"/>
                    <a:pt x="19901" y="19081"/>
                    <a:pt x="19531" y="19580"/>
                  </a:cubicBezTo>
                  <a:cubicBezTo>
                    <a:pt x="19161" y="20080"/>
                    <a:pt x="18700" y="20481"/>
                    <a:pt x="18146" y="20783"/>
                  </a:cubicBezTo>
                  <a:cubicBezTo>
                    <a:pt x="17593" y="21088"/>
                    <a:pt x="16982" y="21297"/>
                    <a:pt x="16321" y="21419"/>
                  </a:cubicBezTo>
                  <a:cubicBezTo>
                    <a:pt x="15660" y="21540"/>
                    <a:pt x="15010" y="21599"/>
                    <a:pt x="14380" y="21599"/>
                  </a:cubicBezTo>
                  <a:cubicBezTo>
                    <a:pt x="13730" y="21599"/>
                    <a:pt x="13077" y="21554"/>
                    <a:pt x="12424" y="21461"/>
                  </a:cubicBezTo>
                  <a:cubicBezTo>
                    <a:pt x="11772" y="21362"/>
                    <a:pt x="11127" y="21235"/>
                    <a:pt x="10497" y="21074"/>
                  </a:cubicBezTo>
                  <a:cubicBezTo>
                    <a:pt x="9864" y="20894"/>
                    <a:pt x="9237" y="20702"/>
                    <a:pt x="8610" y="20493"/>
                  </a:cubicBezTo>
                  <a:cubicBezTo>
                    <a:pt x="7982" y="20286"/>
                    <a:pt x="7341" y="20182"/>
                    <a:pt x="6680" y="20182"/>
                  </a:cubicBezTo>
                  <a:lnTo>
                    <a:pt x="1607" y="20182"/>
                  </a:lnTo>
                  <a:cubicBezTo>
                    <a:pt x="1167" y="20182"/>
                    <a:pt x="785" y="20029"/>
                    <a:pt x="471" y="19713"/>
                  </a:cubicBezTo>
                  <a:cubicBezTo>
                    <a:pt x="158" y="19405"/>
                    <a:pt x="0" y="19024"/>
                    <a:pt x="0" y="18572"/>
                  </a:cubicBezTo>
                  <a:lnTo>
                    <a:pt x="0" y="9880"/>
                  </a:lnTo>
                  <a:cubicBezTo>
                    <a:pt x="0" y="9440"/>
                    <a:pt x="158" y="9064"/>
                    <a:pt x="471" y="8754"/>
                  </a:cubicBezTo>
                  <a:cubicBezTo>
                    <a:pt x="785" y="8440"/>
                    <a:pt x="1167" y="8285"/>
                    <a:pt x="1607" y="8285"/>
                  </a:cubicBezTo>
                  <a:lnTo>
                    <a:pt x="6315" y="8285"/>
                  </a:lnTo>
                  <a:cubicBezTo>
                    <a:pt x="6558" y="8160"/>
                    <a:pt x="6750" y="8022"/>
                    <a:pt x="6897" y="7872"/>
                  </a:cubicBezTo>
                  <a:cubicBezTo>
                    <a:pt x="7041" y="7723"/>
                    <a:pt x="7197" y="7548"/>
                    <a:pt x="7369" y="7342"/>
                  </a:cubicBezTo>
                  <a:cubicBezTo>
                    <a:pt x="7513" y="7161"/>
                    <a:pt x="7663" y="6986"/>
                    <a:pt x="7810" y="6819"/>
                  </a:cubicBezTo>
                  <a:cubicBezTo>
                    <a:pt x="7957" y="6653"/>
                    <a:pt x="8112" y="6483"/>
                    <a:pt x="8276" y="6311"/>
                  </a:cubicBezTo>
                  <a:cubicBezTo>
                    <a:pt x="8570" y="5997"/>
                    <a:pt x="8918" y="5690"/>
                    <a:pt x="9302" y="5385"/>
                  </a:cubicBezTo>
                  <a:cubicBezTo>
                    <a:pt x="9692" y="5085"/>
                    <a:pt x="9989" y="4749"/>
                    <a:pt x="10195" y="4379"/>
                  </a:cubicBezTo>
                  <a:cubicBezTo>
                    <a:pt x="10339" y="4117"/>
                    <a:pt x="10443" y="3826"/>
                    <a:pt x="10506" y="3507"/>
                  </a:cubicBezTo>
                  <a:cubicBezTo>
                    <a:pt x="10565" y="3188"/>
                    <a:pt x="10627" y="2866"/>
                    <a:pt x="10675" y="2538"/>
                  </a:cubicBezTo>
                  <a:cubicBezTo>
                    <a:pt x="10726" y="2216"/>
                    <a:pt x="10780" y="1900"/>
                    <a:pt x="10845" y="1592"/>
                  </a:cubicBezTo>
                  <a:cubicBezTo>
                    <a:pt x="10907" y="1287"/>
                    <a:pt x="11014" y="1016"/>
                    <a:pt x="11161" y="776"/>
                  </a:cubicBezTo>
                  <a:cubicBezTo>
                    <a:pt x="11311" y="536"/>
                    <a:pt x="11523" y="350"/>
                    <a:pt x="11800" y="208"/>
                  </a:cubicBezTo>
                  <a:cubicBezTo>
                    <a:pt x="12074" y="67"/>
                    <a:pt x="12441" y="0"/>
                    <a:pt x="12902" y="0"/>
                  </a:cubicBezTo>
                  <a:cubicBezTo>
                    <a:pt x="13450" y="0"/>
                    <a:pt x="13956" y="112"/>
                    <a:pt x="14411" y="344"/>
                  </a:cubicBezTo>
                  <a:cubicBezTo>
                    <a:pt x="14869" y="573"/>
                    <a:pt x="15250" y="881"/>
                    <a:pt x="15567" y="1270"/>
                  </a:cubicBezTo>
                  <a:cubicBezTo>
                    <a:pt x="15880" y="1657"/>
                    <a:pt x="16126" y="2101"/>
                    <a:pt x="16304" y="2600"/>
                  </a:cubicBezTo>
                  <a:cubicBezTo>
                    <a:pt x="16479" y="3103"/>
                    <a:pt x="16570" y="3609"/>
                    <a:pt x="16570" y="4123"/>
                  </a:cubicBezTo>
                  <a:cubicBezTo>
                    <a:pt x="16570" y="4653"/>
                    <a:pt x="16491" y="5162"/>
                    <a:pt x="16332" y="5645"/>
                  </a:cubicBezTo>
                  <a:cubicBezTo>
                    <a:pt x="16174" y="6125"/>
                    <a:pt x="15982" y="6610"/>
                    <a:pt x="15759" y="7096"/>
                  </a:cubicBezTo>
                  <a:cubicBezTo>
                    <a:pt x="16072" y="7079"/>
                    <a:pt x="16389" y="7057"/>
                    <a:pt x="16705" y="7034"/>
                  </a:cubicBezTo>
                  <a:cubicBezTo>
                    <a:pt x="17019" y="7011"/>
                    <a:pt x="17335" y="7000"/>
                    <a:pt x="17652" y="7000"/>
                  </a:cubicBezTo>
                  <a:cubicBezTo>
                    <a:pt x="18149" y="7000"/>
                    <a:pt x="18630" y="7048"/>
                    <a:pt x="19099" y="7144"/>
                  </a:cubicBezTo>
                  <a:cubicBezTo>
                    <a:pt x="19568" y="7237"/>
                    <a:pt x="19986" y="7395"/>
                    <a:pt x="20356" y="7616"/>
                  </a:cubicBezTo>
                  <a:cubicBezTo>
                    <a:pt x="20726" y="7839"/>
                    <a:pt x="21026" y="8144"/>
                    <a:pt x="21255" y="8528"/>
                  </a:cubicBezTo>
                  <a:cubicBezTo>
                    <a:pt x="21486" y="8918"/>
                    <a:pt x="21599" y="9409"/>
                    <a:pt x="21599" y="10002"/>
                  </a:cubicBezTo>
                  <a:cubicBezTo>
                    <a:pt x="21599" y="10265"/>
                    <a:pt x="21580" y="10519"/>
                    <a:pt x="21535" y="10773"/>
                  </a:cubicBezTo>
                  <a:cubicBezTo>
                    <a:pt x="21484" y="11030"/>
                    <a:pt x="21419" y="11284"/>
                    <a:pt x="21328" y="11543"/>
                  </a:cubicBezTo>
                  <a:moveTo>
                    <a:pt x="4258" y="18519"/>
                  </a:moveTo>
                  <a:cubicBezTo>
                    <a:pt x="4555" y="18519"/>
                    <a:pt x="4809" y="18417"/>
                    <a:pt x="5024" y="18214"/>
                  </a:cubicBezTo>
                  <a:cubicBezTo>
                    <a:pt x="5233" y="18013"/>
                    <a:pt x="5340" y="17759"/>
                    <a:pt x="5340" y="17454"/>
                  </a:cubicBezTo>
                  <a:cubicBezTo>
                    <a:pt x="5340" y="17155"/>
                    <a:pt x="5233" y="16900"/>
                    <a:pt x="5024" y="16686"/>
                  </a:cubicBezTo>
                  <a:cubicBezTo>
                    <a:pt x="4812" y="16477"/>
                    <a:pt x="4557" y="16372"/>
                    <a:pt x="4258" y="16372"/>
                  </a:cubicBezTo>
                  <a:cubicBezTo>
                    <a:pt x="3941" y="16372"/>
                    <a:pt x="3684" y="16477"/>
                    <a:pt x="3486" y="16686"/>
                  </a:cubicBezTo>
                  <a:cubicBezTo>
                    <a:pt x="3289" y="16900"/>
                    <a:pt x="3190" y="17155"/>
                    <a:pt x="3190" y="17454"/>
                  </a:cubicBezTo>
                  <a:cubicBezTo>
                    <a:pt x="3190" y="17767"/>
                    <a:pt x="3289" y="18024"/>
                    <a:pt x="3486" y="18222"/>
                  </a:cubicBezTo>
                  <a:cubicBezTo>
                    <a:pt x="3681" y="18420"/>
                    <a:pt x="3939" y="18519"/>
                    <a:pt x="4258" y="18519"/>
                  </a:cubicBezTo>
                  <a:moveTo>
                    <a:pt x="19164" y="14342"/>
                  </a:moveTo>
                  <a:cubicBezTo>
                    <a:pt x="19703" y="13901"/>
                    <a:pt x="19975" y="13345"/>
                    <a:pt x="19975" y="12679"/>
                  </a:cubicBezTo>
                  <a:cubicBezTo>
                    <a:pt x="19975" y="12473"/>
                    <a:pt x="19918" y="12281"/>
                    <a:pt x="19805" y="12097"/>
                  </a:cubicBezTo>
                  <a:cubicBezTo>
                    <a:pt x="19695" y="11919"/>
                    <a:pt x="19576" y="11761"/>
                    <a:pt x="19446" y="11623"/>
                  </a:cubicBezTo>
                  <a:cubicBezTo>
                    <a:pt x="19590" y="11363"/>
                    <a:pt x="19720" y="11106"/>
                    <a:pt x="19833" y="10849"/>
                  </a:cubicBezTo>
                  <a:cubicBezTo>
                    <a:pt x="19944" y="10592"/>
                    <a:pt x="20003" y="10312"/>
                    <a:pt x="20003" y="10002"/>
                  </a:cubicBezTo>
                  <a:cubicBezTo>
                    <a:pt x="20003" y="9688"/>
                    <a:pt x="19924" y="9440"/>
                    <a:pt x="19766" y="9251"/>
                  </a:cubicBezTo>
                  <a:cubicBezTo>
                    <a:pt x="19607" y="9070"/>
                    <a:pt x="19415" y="8929"/>
                    <a:pt x="19184" y="8833"/>
                  </a:cubicBezTo>
                  <a:cubicBezTo>
                    <a:pt x="18955" y="8739"/>
                    <a:pt x="18698" y="8683"/>
                    <a:pt x="18418" y="8663"/>
                  </a:cubicBezTo>
                  <a:cubicBezTo>
                    <a:pt x="18138" y="8643"/>
                    <a:pt x="17884" y="8635"/>
                    <a:pt x="17649" y="8635"/>
                  </a:cubicBezTo>
                  <a:cubicBezTo>
                    <a:pt x="17242" y="8635"/>
                    <a:pt x="16835" y="8649"/>
                    <a:pt x="16423" y="8677"/>
                  </a:cubicBezTo>
                  <a:cubicBezTo>
                    <a:pt x="16010" y="8706"/>
                    <a:pt x="15606" y="8720"/>
                    <a:pt x="15199" y="8720"/>
                  </a:cubicBezTo>
                  <a:cubicBezTo>
                    <a:pt x="14917" y="8720"/>
                    <a:pt x="14643" y="8706"/>
                    <a:pt x="14366" y="8677"/>
                  </a:cubicBezTo>
                  <a:cubicBezTo>
                    <a:pt x="14089" y="8649"/>
                    <a:pt x="13829" y="8584"/>
                    <a:pt x="13574" y="8474"/>
                  </a:cubicBezTo>
                  <a:cubicBezTo>
                    <a:pt x="13574" y="8104"/>
                    <a:pt x="13645" y="7754"/>
                    <a:pt x="13792" y="7421"/>
                  </a:cubicBezTo>
                  <a:cubicBezTo>
                    <a:pt x="13936" y="7087"/>
                    <a:pt x="14094" y="6751"/>
                    <a:pt x="14275" y="6413"/>
                  </a:cubicBezTo>
                  <a:cubicBezTo>
                    <a:pt x="14448" y="6074"/>
                    <a:pt x="14606" y="5721"/>
                    <a:pt x="14747" y="5351"/>
                  </a:cubicBezTo>
                  <a:cubicBezTo>
                    <a:pt x="14886" y="4984"/>
                    <a:pt x="14953" y="4574"/>
                    <a:pt x="14953" y="4122"/>
                  </a:cubicBezTo>
                  <a:cubicBezTo>
                    <a:pt x="14953" y="3823"/>
                    <a:pt x="14905" y="3529"/>
                    <a:pt x="14812" y="3236"/>
                  </a:cubicBezTo>
                  <a:cubicBezTo>
                    <a:pt x="14716" y="2945"/>
                    <a:pt x="14583" y="2677"/>
                    <a:pt x="14411" y="2439"/>
                  </a:cubicBezTo>
                  <a:cubicBezTo>
                    <a:pt x="14238" y="2199"/>
                    <a:pt x="14027" y="2002"/>
                    <a:pt x="13775" y="1843"/>
                  </a:cubicBezTo>
                  <a:cubicBezTo>
                    <a:pt x="13521" y="1688"/>
                    <a:pt x="13230" y="1606"/>
                    <a:pt x="12893" y="1606"/>
                  </a:cubicBezTo>
                  <a:lnTo>
                    <a:pt x="12744" y="1606"/>
                  </a:lnTo>
                  <a:cubicBezTo>
                    <a:pt x="12681" y="1606"/>
                    <a:pt x="12631" y="1617"/>
                    <a:pt x="12594" y="1634"/>
                  </a:cubicBezTo>
                  <a:cubicBezTo>
                    <a:pt x="12523" y="1671"/>
                    <a:pt x="12481" y="1705"/>
                    <a:pt x="12472" y="1742"/>
                  </a:cubicBezTo>
                  <a:cubicBezTo>
                    <a:pt x="12464" y="1778"/>
                    <a:pt x="12450" y="1838"/>
                    <a:pt x="12430" y="1920"/>
                  </a:cubicBezTo>
                  <a:cubicBezTo>
                    <a:pt x="12323" y="2450"/>
                    <a:pt x="12221" y="3007"/>
                    <a:pt x="12128" y="3586"/>
                  </a:cubicBezTo>
                  <a:cubicBezTo>
                    <a:pt x="12034" y="4167"/>
                    <a:pt x="11854" y="4698"/>
                    <a:pt x="11596" y="5176"/>
                  </a:cubicBezTo>
                  <a:cubicBezTo>
                    <a:pt x="11334" y="5636"/>
                    <a:pt x="11000" y="6034"/>
                    <a:pt x="10596" y="6367"/>
                  </a:cubicBezTo>
                  <a:cubicBezTo>
                    <a:pt x="10189" y="6701"/>
                    <a:pt x="9802" y="7051"/>
                    <a:pt x="9432" y="7421"/>
                  </a:cubicBezTo>
                  <a:cubicBezTo>
                    <a:pt x="9169" y="7700"/>
                    <a:pt x="8949" y="7954"/>
                    <a:pt x="8771" y="8183"/>
                  </a:cubicBezTo>
                  <a:cubicBezTo>
                    <a:pt x="8593" y="8412"/>
                    <a:pt x="8403" y="8632"/>
                    <a:pt x="8211" y="8833"/>
                  </a:cubicBezTo>
                  <a:cubicBezTo>
                    <a:pt x="8016" y="9036"/>
                    <a:pt x="7799" y="9222"/>
                    <a:pt x="7556" y="9400"/>
                  </a:cubicBezTo>
                  <a:cubicBezTo>
                    <a:pt x="7313" y="9575"/>
                    <a:pt x="7019" y="9736"/>
                    <a:pt x="6674" y="9880"/>
                  </a:cubicBezTo>
                  <a:lnTo>
                    <a:pt x="6646" y="9880"/>
                  </a:lnTo>
                  <a:lnTo>
                    <a:pt x="6646" y="18572"/>
                  </a:lnTo>
                  <a:cubicBezTo>
                    <a:pt x="7279" y="18572"/>
                    <a:pt x="7889" y="18649"/>
                    <a:pt x="8485" y="18795"/>
                  </a:cubicBezTo>
                  <a:cubicBezTo>
                    <a:pt x="9081" y="18945"/>
                    <a:pt x="9683" y="19103"/>
                    <a:pt x="10294" y="19270"/>
                  </a:cubicBezTo>
                  <a:cubicBezTo>
                    <a:pt x="10901" y="19439"/>
                    <a:pt x="11537" y="19592"/>
                    <a:pt x="12207" y="19741"/>
                  </a:cubicBezTo>
                  <a:cubicBezTo>
                    <a:pt x="12874" y="19891"/>
                    <a:pt x="13594" y="19965"/>
                    <a:pt x="14374" y="19965"/>
                  </a:cubicBezTo>
                  <a:cubicBezTo>
                    <a:pt x="14781" y="19965"/>
                    <a:pt x="15222" y="19939"/>
                    <a:pt x="15699" y="19885"/>
                  </a:cubicBezTo>
                  <a:cubicBezTo>
                    <a:pt x="16177" y="19829"/>
                    <a:pt x="16626" y="19710"/>
                    <a:pt x="17047" y="19527"/>
                  </a:cubicBezTo>
                  <a:cubicBezTo>
                    <a:pt x="17468" y="19343"/>
                    <a:pt x="17816" y="19086"/>
                    <a:pt x="18101" y="18762"/>
                  </a:cubicBezTo>
                  <a:cubicBezTo>
                    <a:pt x="18387" y="18440"/>
                    <a:pt x="18525" y="18010"/>
                    <a:pt x="18525" y="17477"/>
                  </a:cubicBezTo>
                  <a:cubicBezTo>
                    <a:pt x="18525" y="17386"/>
                    <a:pt x="18522" y="17304"/>
                    <a:pt x="18517" y="17225"/>
                  </a:cubicBezTo>
                  <a:cubicBezTo>
                    <a:pt x="18503" y="17152"/>
                    <a:pt x="18488" y="17070"/>
                    <a:pt x="18471" y="16980"/>
                  </a:cubicBezTo>
                  <a:cubicBezTo>
                    <a:pt x="18785" y="16836"/>
                    <a:pt x="19028" y="16596"/>
                    <a:pt x="19195" y="16262"/>
                  </a:cubicBezTo>
                  <a:cubicBezTo>
                    <a:pt x="19364" y="15929"/>
                    <a:pt x="19446" y="15593"/>
                    <a:pt x="19446" y="15263"/>
                  </a:cubicBezTo>
                  <a:cubicBezTo>
                    <a:pt x="19449" y="14912"/>
                    <a:pt x="19350" y="14605"/>
                    <a:pt x="19164" y="14342"/>
                  </a:cubicBezTo>
                </a:path>
              </a:pathLst>
            </a:custGeom>
            <a:solidFill>
              <a:schemeClr val="accent3"/>
            </a:solidFill>
            <a:ln>
              <a:noFill/>
            </a:ln>
            <a:effectLst/>
            <a:extLst/>
          </p:spPr>
          <p:txBody>
            <a:bodyPr lIns="50789" tIns="50789" rIns="50789" bIns="50789" anchor="ctr"/>
            <a:lstStyle/>
            <a:p>
              <a:pPr defTabSz="457098" eaLnBrk="1" fontAlgn="auto" hangingPunct="1">
                <a:spcBef>
                  <a:spcPts val="0"/>
                </a:spcBef>
                <a:spcAft>
                  <a:spcPts val="0"/>
                </a:spcAft>
                <a:defRPr/>
              </a:pPr>
              <a:endParaRPr lang="es-ES" sz="2900" dirty="0">
                <a:solidFill>
                  <a:schemeClr val="bg1"/>
                </a:solidFill>
                <a:effectLst>
                  <a:outerShdw blurRad="38100" dist="38100" dir="2700000" algn="tl">
                    <a:srgbClr val="000000"/>
                  </a:outerShdw>
                </a:effectLst>
                <a:latin typeface="Gill Sans" charset="0"/>
                <a:ea typeface="+mn-ea"/>
                <a:cs typeface="Gill Sans" charset="0"/>
                <a:sym typeface="Gill Sans" charset="0"/>
              </a:endParaRPr>
            </a:p>
          </p:txBody>
        </p:sp>
      </p:grpSp>
      <p:grpSp>
        <p:nvGrpSpPr>
          <p:cNvPr id="23" name="组合 22">
            <a:extLst>
              <a:ext uri="{FF2B5EF4-FFF2-40B4-BE49-F238E27FC236}">
                <a16:creationId xmlns:a16="http://schemas.microsoft.com/office/drawing/2014/main" id="{5F31CA3F-527B-4C82-83B1-9FD7B95F9FD0}"/>
              </a:ext>
            </a:extLst>
          </p:cNvPr>
          <p:cNvGrpSpPr/>
          <p:nvPr/>
        </p:nvGrpSpPr>
        <p:grpSpPr>
          <a:xfrm>
            <a:off x="10467041" y="1928078"/>
            <a:ext cx="456826" cy="502480"/>
            <a:chOff x="4561780" y="3483735"/>
            <a:chExt cx="690964" cy="760018"/>
          </a:xfrm>
        </p:grpSpPr>
        <p:sp>
          <p:nvSpPr>
            <p:cNvPr id="24" name="Shape 615">
              <a:extLst>
                <a:ext uri="{FF2B5EF4-FFF2-40B4-BE49-F238E27FC236}">
                  <a16:creationId xmlns:a16="http://schemas.microsoft.com/office/drawing/2014/main" id="{28816730-DCAD-47C5-AEE5-FBD6C5BC7CCC}"/>
                </a:ext>
              </a:extLst>
            </p:cNvPr>
            <p:cNvSpPr/>
            <p:nvPr/>
          </p:nvSpPr>
          <p:spPr>
            <a:xfrm>
              <a:off x="4561780" y="3483735"/>
              <a:ext cx="690964" cy="760018"/>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5" name="Freeform 216">
              <a:extLst>
                <a:ext uri="{FF2B5EF4-FFF2-40B4-BE49-F238E27FC236}">
                  <a16:creationId xmlns:a16="http://schemas.microsoft.com/office/drawing/2014/main" id="{8BCC9C1C-ACB3-4B38-8E08-7F0F557CD0CA}"/>
                </a:ext>
              </a:extLst>
            </p:cNvPr>
            <p:cNvSpPr>
              <a:spLocks noEditPoints="1"/>
            </p:cNvSpPr>
            <p:nvPr/>
          </p:nvSpPr>
          <p:spPr bwMode="auto">
            <a:xfrm>
              <a:off x="4685311" y="3679893"/>
              <a:ext cx="367702" cy="367702"/>
            </a:xfrm>
            <a:custGeom>
              <a:avLst/>
              <a:gdLst>
                <a:gd name="T0" fmla="*/ 2147483646 w 256"/>
                <a:gd name="T1" fmla="*/ 2147483646 h 256"/>
                <a:gd name="T2" fmla="*/ 1841231339 w 256"/>
                <a:gd name="T3" fmla="*/ 1653990353 h 256"/>
                <a:gd name="T4" fmla="*/ 2147483646 w 256"/>
                <a:gd name="T5" fmla="*/ 1217084185 h 256"/>
                <a:gd name="T6" fmla="*/ 2147483646 w 256"/>
                <a:gd name="T7" fmla="*/ 1341916776 h 256"/>
                <a:gd name="T8" fmla="*/ 2147483646 w 256"/>
                <a:gd name="T9" fmla="*/ 1466745417 h 256"/>
                <a:gd name="T10" fmla="*/ 2147483646 w 256"/>
                <a:gd name="T11" fmla="*/ 1591574058 h 256"/>
                <a:gd name="T12" fmla="*/ 2147483646 w 256"/>
                <a:gd name="T13" fmla="*/ 1841231339 h 256"/>
                <a:gd name="T14" fmla="*/ 2147483646 w 256"/>
                <a:gd name="T15" fmla="*/ 2090892571 h 256"/>
                <a:gd name="T16" fmla="*/ 2147483646 w 256"/>
                <a:gd name="T17" fmla="*/ 2147483646 h 256"/>
                <a:gd name="T18" fmla="*/ 1903647635 w 256"/>
                <a:gd name="T19" fmla="*/ 2147483646 h 256"/>
                <a:gd name="T20" fmla="*/ 1810025167 w 256"/>
                <a:gd name="T21" fmla="*/ 2090892571 h 256"/>
                <a:gd name="T22" fmla="*/ 1810025167 w 256"/>
                <a:gd name="T23" fmla="*/ 1872441462 h 256"/>
                <a:gd name="T24" fmla="*/ 1810025167 w 256"/>
                <a:gd name="T25" fmla="*/ 1747608871 h 256"/>
                <a:gd name="T26" fmla="*/ 1466745417 w 256"/>
                <a:gd name="T27" fmla="*/ 2059682448 h 256"/>
                <a:gd name="T28" fmla="*/ 1248294308 w 256"/>
                <a:gd name="T29" fmla="*/ 2147483646 h 256"/>
                <a:gd name="T30" fmla="*/ 1653990353 w 256"/>
                <a:gd name="T31" fmla="*/ 2147483646 h 256"/>
                <a:gd name="T32" fmla="*/ 1497951590 w 256"/>
                <a:gd name="T33" fmla="*/ 2147483646 h 256"/>
                <a:gd name="T34" fmla="*/ 1310706653 w 256"/>
                <a:gd name="T35" fmla="*/ 2147483646 h 256"/>
                <a:gd name="T36" fmla="*/ 1061049372 w 256"/>
                <a:gd name="T37" fmla="*/ 2147483646 h 256"/>
                <a:gd name="T38" fmla="*/ 998633076 w 256"/>
                <a:gd name="T39" fmla="*/ 2147483646 h 256"/>
                <a:gd name="T40" fmla="*/ 998633076 w 256"/>
                <a:gd name="T41" fmla="*/ 2147483646 h 256"/>
                <a:gd name="T42" fmla="*/ 905010608 w 256"/>
                <a:gd name="T43" fmla="*/ 2147483646 h 256"/>
                <a:gd name="T44" fmla="*/ 1373122949 w 256"/>
                <a:gd name="T45" fmla="*/ 2147483646 h 256"/>
                <a:gd name="T46" fmla="*/ 2147483646 w 256"/>
                <a:gd name="T47" fmla="*/ 2147483646 h 256"/>
                <a:gd name="T48" fmla="*/ 2147483646 w 256"/>
                <a:gd name="T49" fmla="*/ 2147483646 h 256"/>
                <a:gd name="T50" fmla="*/ 2147483646 w 256"/>
                <a:gd name="T51" fmla="*/ 2147483646 h 256"/>
                <a:gd name="T52" fmla="*/ 2147483646 w 256"/>
                <a:gd name="T53" fmla="*/ 2147483646 h 256"/>
                <a:gd name="T54" fmla="*/ 2147483646 w 256"/>
                <a:gd name="T55" fmla="*/ 2147483646 h 256"/>
                <a:gd name="T56" fmla="*/ 2147483646 w 256"/>
                <a:gd name="T57" fmla="*/ 2147483646 h 256"/>
                <a:gd name="T58" fmla="*/ 2147483646 w 256"/>
                <a:gd name="T59" fmla="*/ 2147483646 h 256"/>
                <a:gd name="T60" fmla="*/ 2147483646 w 256"/>
                <a:gd name="T61" fmla="*/ 2147483646 h 256"/>
                <a:gd name="T62" fmla="*/ 2147483646 w 256"/>
                <a:gd name="T63" fmla="*/ 2147483646 h 256"/>
                <a:gd name="T64" fmla="*/ 2147483646 w 256"/>
                <a:gd name="T65" fmla="*/ 2147483646 h 256"/>
                <a:gd name="T66" fmla="*/ 2147483646 w 256"/>
                <a:gd name="T67" fmla="*/ 2147483646 h 256"/>
                <a:gd name="T68" fmla="*/ 2147483646 w 256"/>
                <a:gd name="T69" fmla="*/ 2147483646 h 256"/>
                <a:gd name="T70" fmla="*/ 2147483646 w 256"/>
                <a:gd name="T71" fmla="*/ 2147483646 h 256"/>
                <a:gd name="T72" fmla="*/ 2147483646 w 256"/>
                <a:gd name="T73" fmla="*/ 2147483646 h 256"/>
                <a:gd name="T74" fmla="*/ 2147483646 w 256"/>
                <a:gd name="T75" fmla="*/ 2147483646 h 256"/>
                <a:gd name="T76" fmla="*/ 2147483646 w 256"/>
                <a:gd name="T77" fmla="*/ 2147483646 h 256"/>
                <a:gd name="T78" fmla="*/ 2147483646 w 256"/>
                <a:gd name="T79" fmla="*/ 2147483646 h 256"/>
                <a:gd name="T80" fmla="*/ 2147483646 w 256"/>
                <a:gd name="T81" fmla="*/ 2090892571 h 256"/>
                <a:gd name="T82" fmla="*/ 2147483646 w 256"/>
                <a:gd name="T83" fmla="*/ 1653990353 h 256"/>
                <a:gd name="T84" fmla="*/ 2147483646 w 256"/>
                <a:gd name="T85" fmla="*/ 1841231339 h 256"/>
                <a:gd name="T86" fmla="*/ 2147483646 w 256"/>
                <a:gd name="T87" fmla="*/ 1279500481 h 256"/>
                <a:gd name="T88" fmla="*/ 2147483646 w 256"/>
                <a:gd name="T89" fmla="*/ 2147483646 h 256"/>
                <a:gd name="T90" fmla="*/ 2147483646 w 256"/>
                <a:gd name="T91" fmla="*/ 2147483646 h 256"/>
                <a:gd name="T92" fmla="*/ 2147483646 w 256"/>
                <a:gd name="T93" fmla="*/ 873804436 h 256"/>
                <a:gd name="T94" fmla="*/ 2147483646 w 256"/>
                <a:gd name="T95" fmla="*/ 936220731 h 256"/>
                <a:gd name="T96" fmla="*/ 2147483646 w 256"/>
                <a:gd name="T97" fmla="*/ 2147483646 h 256"/>
                <a:gd name="T98" fmla="*/ 2147483646 w 256"/>
                <a:gd name="T99" fmla="*/ 2147483646 h 256"/>
                <a:gd name="T100" fmla="*/ 2147483646 w 256"/>
                <a:gd name="T101" fmla="*/ 2147483646 h 256"/>
                <a:gd name="T102" fmla="*/ 2147483646 w 256"/>
                <a:gd name="T103" fmla="*/ 2147483646 h 256"/>
                <a:gd name="T104" fmla="*/ 2147483646 w 256"/>
                <a:gd name="T105" fmla="*/ 2147483646 h 256"/>
                <a:gd name="T106" fmla="*/ 2147483646 w 256"/>
                <a:gd name="T107" fmla="*/ 2147483646 h 256"/>
                <a:gd name="T108" fmla="*/ 2147483646 w 256"/>
                <a:gd name="T109" fmla="*/ 2147483646 h 256"/>
                <a:gd name="T110" fmla="*/ 2147483646 w 256"/>
                <a:gd name="T111" fmla="*/ 1934853807 h 256"/>
                <a:gd name="T112" fmla="*/ 2147483646 w 256"/>
                <a:gd name="T113" fmla="*/ 2147483646 h 256"/>
                <a:gd name="T114" fmla="*/ 2147483646 w 256"/>
                <a:gd name="T115" fmla="*/ 2147483646 h 256"/>
                <a:gd name="T116" fmla="*/ 2147483646 w 256"/>
                <a:gd name="T117" fmla="*/ 2147483646 h 256"/>
                <a:gd name="T118" fmla="*/ 2147483646 w 256"/>
                <a:gd name="T119" fmla="*/ 1497951590 h 256"/>
                <a:gd name="T120" fmla="*/ 1778818994 w 256"/>
                <a:gd name="T121" fmla="*/ 2147483646 h 256"/>
                <a:gd name="T122" fmla="*/ 1279500481 w 256"/>
                <a:gd name="T123" fmla="*/ 2147483646 h 256"/>
                <a:gd name="T124" fmla="*/ 2147483646 w 256"/>
                <a:gd name="T125" fmla="*/ 2147483646 h 25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256" h="256">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200" y="53"/>
                  </a:moveTo>
                  <a:cubicBezTo>
                    <a:pt x="199" y="53"/>
                    <a:pt x="199" y="53"/>
                    <a:pt x="198" y="53"/>
                  </a:cubicBezTo>
                  <a:cubicBezTo>
                    <a:pt x="198" y="53"/>
                    <a:pt x="198" y="52"/>
                    <a:pt x="198" y="52"/>
                  </a:cubicBezTo>
                  <a:cubicBezTo>
                    <a:pt x="198" y="52"/>
                    <a:pt x="198" y="52"/>
                    <a:pt x="198" y="51"/>
                  </a:cubicBezTo>
                  <a:cubicBezTo>
                    <a:pt x="198" y="51"/>
                    <a:pt x="197" y="51"/>
                    <a:pt x="197" y="50"/>
                  </a:cubicBezTo>
                  <a:cubicBezTo>
                    <a:pt x="197" y="50"/>
                    <a:pt x="197" y="50"/>
                    <a:pt x="197" y="50"/>
                  </a:cubicBezTo>
                  <a:cubicBezTo>
                    <a:pt x="197" y="51"/>
                    <a:pt x="197" y="51"/>
                    <a:pt x="197" y="51"/>
                  </a:cubicBezTo>
                  <a:cubicBezTo>
                    <a:pt x="197" y="51"/>
                    <a:pt x="197" y="51"/>
                    <a:pt x="197" y="52"/>
                  </a:cubicBezTo>
                  <a:cubicBezTo>
                    <a:pt x="197" y="52"/>
                    <a:pt x="197" y="53"/>
                    <a:pt x="197" y="53"/>
                  </a:cubicBezTo>
                  <a:cubicBezTo>
                    <a:pt x="197" y="54"/>
                    <a:pt x="197" y="54"/>
                    <a:pt x="198" y="54"/>
                  </a:cubicBezTo>
                  <a:cubicBezTo>
                    <a:pt x="198" y="55"/>
                    <a:pt x="198" y="55"/>
                    <a:pt x="197" y="55"/>
                  </a:cubicBezTo>
                  <a:cubicBezTo>
                    <a:pt x="197" y="55"/>
                    <a:pt x="197" y="56"/>
                    <a:pt x="197" y="56"/>
                  </a:cubicBezTo>
                  <a:cubicBezTo>
                    <a:pt x="197" y="56"/>
                    <a:pt x="197" y="57"/>
                    <a:pt x="196" y="57"/>
                  </a:cubicBezTo>
                  <a:cubicBezTo>
                    <a:pt x="196" y="57"/>
                    <a:pt x="196" y="57"/>
                    <a:pt x="195" y="57"/>
                  </a:cubicBezTo>
                  <a:cubicBezTo>
                    <a:pt x="196" y="58"/>
                    <a:pt x="196" y="58"/>
                    <a:pt x="196" y="58"/>
                  </a:cubicBezTo>
                  <a:cubicBezTo>
                    <a:pt x="195" y="58"/>
                    <a:pt x="195" y="58"/>
                    <a:pt x="195" y="58"/>
                  </a:cubicBezTo>
                  <a:cubicBezTo>
                    <a:pt x="195" y="58"/>
                    <a:pt x="194" y="58"/>
                    <a:pt x="194" y="58"/>
                  </a:cubicBezTo>
                  <a:cubicBezTo>
                    <a:pt x="194" y="58"/>
                    <a:pt x="193" y="58"/>
                    <a:pt x="193" y="58"/>
                  </a:cubicBezTo>
                  <a:cubicBezTo>
                    <a:pt x="193" y="59"/>
                    <a:pt x="194" y="59"/>
                    <a:pt x="195" y="59"/>
                  </a:cubicBezTo>
                  <a:cubicBezTo>
                    <a:pt x="195" y="59"/>
                    <a:pt x="195" y="59"/>
                    <a:pt x="195" y="59"/>
                  </a:cubicBezTo>
                  <a:cubicBezTo>
                    <a:pt x="196" y="59"/>
                    <a:pt x="196" y="59"/>
                    <a:pt x="196" y="59"/>
                  </a:cubicBezTo>
                  <a:cubicBezTo>
                    <a:pt x="197" y="58"/>
                    <a:pt x="197" y="58"/>
                    <a:pt x="198" y="58"/>
                  </a:cubicBezTo>
                  <a:cubicBezTo>
                    <a:pt x="198" y="57"/>
                    <a:pt x="198" y="57"/>
                    <a:pt x="198" y="57"/>
                  </a:cubicBezTo>
                  <a:cubicBezTo>
                    <a:pt x="199" y="57"/>
                    <a:pt x="199" y="57"/>
                    <a:pt x="199" y="57"/>
                  </a:cubicBezTo>
                  <a:cubicBezTo>
                    <a:pt x="199" y="56"/>
                    <a:pt x="199" y="56"/>
                    <a:pt x="199" y="56"/>
                  </a:cubicBezTo>
                  <a:cubicBezTo>
                    <a:pt x="199" y="55"/>
                    <a:pt x="199" y="55"/>
                    <a:pt x="199" y="55"/>
                  </a:cubicBezTo>
                  <a:cubicBezTo>
                    <a:pt x="199" y="54"/>
                    <a:pt x="200" y="54"/>
                    <a:pt x="201" y="54"/>
                  </a:cubicBezTo>
                  <a:cubicBezTo>
                    <a:pt x="201" y="54"/>
                    <a:pt x="200" y="53"/>
                    <a:pt x="200" y="53"/>
                  </a:cubicBezTo>
                  <a:cubicBezTo>
                    <a:pt x="200" y="53"/>
                    <a:pt x="200" y="53"/>
                    <a:pt x="200" y="53"/>
                  </a:cubicBezTo>
                  <a:moveTo>
                    <a:pt x="203" y="56"/>
                  </a:moveTo>
                  <a:cubicBezTo>
                    <a:pt x="203" y="56"/>
                    <a:pt x="203" y="56"/>
                    <a:pt x="202" y="56"/>
                  </a:cubicBezTo>
                  <a:cubicBezTo>
                    <a:pt x="202" y="56"/>
                    <a:pt x="202" y="56"/>
                    <a:pt x="202" y="56"/>
                  </a:cubicBezTo>
                  <a:cubicBezTo>
                    <a:pt x="202" y="56"/>
                    <a:pt x="203" y="56"/>
                    <a:pt x="203" y="56"/>
                  </a:cubicBezTo>
                  <a:cubicBezTo>
                    <a:pt x="202" y="55"/>
                    <a:pt x="202" y="55"/>
                    <a:pt x="202" y="55"/>
                  </a:cubicBezTo>
                  <a:cubicBezTo>
                    <a:pt x="202" y="55"/>
                    <a:pt x="202" y="56"/>
                    <a:pt x="202" y="56"/>
                  </a:cubicBezTo>
                  <a:cubicBezTo>
                    <a:pt x="202" y="57"/>
                    <a:pt x="203" y="57"/>
                    <a:pt x="203" y="56"/>
                  </a:cubicBezTo>
                  <a:cubicBezTo>
                    <a:pt x="203" y="56"/>
                    <a:pt x="203" y="56"/>
                    <a:pt x="203" y="56"/>
                  </a:cubicBezTo>
                  <a:moveTo>
                    <a:pt x="231" y="143"/>
                  </a:moveTo>
                  <a:cubicBezTo>
                    <a:pt x="231" y="141"/>
                    <a:pt x="231" y="138"/>
                    <a:pt x="232" y="136"/>
                  </a:cubicBezTo>
                  <a:cubicBezTo>
                    <a:pt x="232" y="136"/>
                    <a:pt x="232" y="136"/>
                    <a:pt x="232" y="136"/>
                  </a:cubicBezTo>
                  <a:cubicBezTo>
                    <a:pt x="231" y="136"/>
                    <a:pt x="231" y="136"/>
                    <a:pt x="231" y="136"/>
                  </a:cubicBezTo>
                  <a:cubicBezTo>
                    <a:pt x="231" y="135"/>
                    <a:pt x="231" y="136"/>
                    <a:pt x="230" y="136"/>
                  </a:cubicBezTo>
                  <a:cubicBezTo>
                    <a:pt x="230" y="136"/>
                    <a:pt x="230" y="136"/>
                    <a:pt x="230" y="136"/>
                  </a:cubicBezTo>
                  <a:cubicBezTo>
                    <a:pt x="230" y="135"/>
                    <a:pt x="230" y="135"/>
                    <a:pt x="230" y="135"/>
                  </a:cubicBezTo>
                  <a:cubicBezTo>
                    <a:pt x="229" y="135"/>
                    <a:pt x="229" y="135"/>
                    <a:pt x="229" y="135"/>
                  </a:cubicBezTo>
                  <a:cubicBezTo>
                    <a:pt x="229" y="135"/>
                    <a:pt x="229" y="135"/>
                    <a:pt x="229" y="136"/>
                  </a:cubicBezTo>
                  <a:cubicBezTo>
                    <a:pt x="229" y="136"/>
                    <a:pt x="229" y="136"/>
                    <a:pt x="229" y="136"/>
                  </a:cubicBezTo>
                  <a:cubicBezTo>
                    <a:pt x="228" y="137"/>
                    <a:pt x="227" y="139"/>
                    <a:pt x="228" y="140"/>
                  </a:cubicBezTo>
                  <a:cubicBezTo>
                    <a:pt x="228" y="140"/>
                    <a:pt x="228" y="140"/>
                    <a:pt x="229" y="140"/>
                  </a:cubicBezTo>
                  <a:cubicBezTo>
                    <a:pt x="229" y="140"/>
                    <a:pt x="229" y="140"/>
                    <a:pt x="229" y="141"/>
                  </a:cubicBezTo>
                  <a:cubicBezTo>
                    <a:pt x="229" y="140"/>
                    <a:pt x="229" y="140"/>
                    <a:pt x="229" y="140"/>
                  </a:cubicBezTo>
                  <a:cubicBezTo>
                    <a:pt x="229" y="142"/>
                    <a:pt x="229" y="143"/>
                    <a:pt x="231" y="142"/>
                  </a:cubicBezTo>
                  <a:cubicBezTo>
                    <a:pt x="231" y="143"/>
                    <a:pt x="231" y="143"/>
                    <a:pt x="231" y="143"/>
                  </a:cubicBezTo>
                  <a:moveTo>
                    <a:pt x="28" y="153"/>
                  </a:moveTo>
                  <a:cubicBezTo>
                    <a:pt x="28" y="152"/>
                    <a:pt x="27" y="152"/>
                    <a:pt x="28" y="151"/>
                  </a:cubicBezTo>
                  <a:cubicBezTo>
                    <a:pt x="28" y="151"/>
                    <a:pt x="29" y="151"/>
                    <a:pt x="29" y="151"/>
                  </a:cubicBezTo>
                  <a:cubicBezTo>
                    <a:pt x="29" y="151"/>
                    <a:pt x="29" y="151"/>
                    <a:pt x="29" y="152"/>
                  </a:cubicBezTo>
                  <a:cubicBezTo>
                    <a:pt x="29" y="152"/>
                    <a:pt x="29" y="151"/>
                    <a:pt x="29" y="151"/>
                  </a:cubicBezTo>
                  <a:cubicBezTo>
                    <a:pt x="29" y="151"/>
                    <a:pt x="29" y="151"/>
                    <a:pt x="29" y="151"/>
                  </a:cubicBezTo>
                  <a:cubicBezTo>
                    <a:pt x="30" y="151"/>
                    <a:pt x="31" y="151"/>
                    <a:pt x="31" y="151"/>
                  </a:cubicBezTo>
                  <a:cubicBezTo>
                    <a:pt x="31" y="150"/>
                    <a:pt x="30" y="150"/>
                    <a:pt x="30" y="150"/>
                  </a:cubicBezTo>
                  <a:cubicBezTo>
                    <a:pt x="30" y="149"/>
                    <a:pt x="31" y="150"/>
                    <a:pt x="31" y="150"/>
                  </a:cubicBezTo>
                  <a:cubicBezTo>
                    <a:pt x="31" y="150"/>
                    <a:pt x="31" y="150"/>
                    <a:pt x="31" y="150"/>
                  </a:cubicBezTo>
                  <a:cubicBezTo>
                    <a:pt x="31" y="149"/>
                    <a:pt x="31" y="149"/>
                    <a:pt x="31" y="149"/>
                  </a:cubicBezTo>
                  <a:cubicBezTo>
                    <a:pt x="31" y="149"/>
                    <a:pt x="30" y="149"/>
                    <a:pt x="30" y="149"/>
                  </a:cubicBezTo>
                  <a:cubicBezTo>
                    <a:pt x="30" y="149"/>
                    <a:pt x="30" y="149"/>
                    <a:pt x="29" y="149"/>
                  </a:cubicBezTo>
                  <a:cubicBezTo>
                    <a:pt x="29" y="149"/>
                    <a:pt x="29" y="149"/>
                    <a:pt x="29" y="149"/>
                  </a:cubicBezTo>
                  <a:cubicBezTo>
                    <a:pt x="28" y="149"/>
                    <a:pt x="28" y="149"/>
                    <a:pt x="28" y="150"/>
                  </a:cubicBezTo>
                  <a:cubicBezTo>
                    <a:pt x="28" y="150"/>
                    <a:pt x="28" y="150"/>
                    <a:pt x="28" y="150"/>
                  </a:cubicBezTo>
                  <a:cubicBezTo>
                    <a:pt x="28" y="150"/>
                    <a:pt x="28" y="151"/>
                    <a:pt x="27" y="151"/>
                  </a:cubicBezTo>
                  <a:cubicBezTo>
                    <a:pt x="27" y="151"/>
                    <a:pt x="27" y="151"/>
                    <a:pt x="27" y="151"/>
                  </a:cubicBezTo>
                  <a:cubicBezTo>
                    <a:pt x="27" y="150"/>
                    <a:pt x="27" y="150"/>
                    <a:pt x="27" y="150"/>
                  </a:cubicBezTo>
                  <a:cubicBezTo>
                    <a:pt x="27" y="150"/>
                    <a:pt x="27" y="150"/>
                    <a:pt x="27" y="150"/>
                  </a:cubicBezTo>
                  <a:cubicBezTo>
                    <a:pt x="27" y="150"/>
                    <a:pt x="27" y="150"/>
                    <a:pt x="27" y="150"/>
                  </a:cubicBezTo>
                  <a:cubicBezTo>
                    <a:pt x="27" y="150"/>
                    <a:pt x="27" y="150"/>
                    <a:pt x="26" y="150"/>
                  </a:cubicBezTo>
                  <a:cubicBezTo>
                    <a:pt x="26" y="150"/>
                    <a:pt x="26" y="150"/>
                    <a:pt x="26" y="150"/>
                  </a:cubicBezTo>
                  <a:cubicBezTo>
                    <a:pt x="27" y="151"/>
                    <a:pt x="27" y="152"/>
                    <a:pt x="27" y="153"/>
                  </a:cubicBezTo>
                  <a:cubicBezTo>
                    <a:pt x="27" y="153"/>
                    <a:pt x="27" y="153"/>
                    <a:pt x="28" y="153"/>
                  </a:cubicBezTo>
                  <a:moveTo>
                    <a:pt x="32" y="112"/>
                  </a:moveTo>
                  <a:cubicBezTo>
                    <a:pt x="32" y="112"/>
                    <a:pt x="32" y="112"/>
                    <a:pt x="32" y="112"/>
                  </a:cubicBezTo>
                  <a:cubicBezTo>
                    <a:pt x="32" y="112"/>
                    <a:pt x="32" y="112"/>
                    <a:pt x="32" y="112"/>
                  </a:cubicBezTo>
                  <a:cubicBezTo>
                    <a:pt x="32" y="112"/>
                    <a:pt x="32" y="112"/>
                    <a:pt x="32" y="112"/>
                  </a:cubicBezTo>
                  <a:moveTo>
                    <a:pt x="30" y="94"/>
                  </a:moveTo>
                  <a:cubicBezTo>
                    <a:pt x="30" y="94"/>
                    <a:pt x="30" y="94"/>
                    <a:pt x="30" y="94"/>
                  </a:cubicBezTo>
                  <a:cubicBezTo>
                    <a:pt x="30" y="94"/>
                    <a:pt x="30" y="93"/>
                    <a:pt x="30" y="93"/>
                  </a:cubicBezTo>
                  <a:cubicBezTo>
                    <a:pt x="30" y="93"/>
                    <a:pt x="30" y="94"/>
                    <a:pt x="30" y="94"/>
                  </a:cubicBezTo>
                  <a:moveTo>
                    <a:pt x="59" y="53"/>
                  </a:moveTo>
                  <a:cubicBezTo>
                    <a:pt x="59" y="53"/>
                    <a:pt x="59" y="53"/>
                    <a:pt x="59" y="53"/>
                  </a:cubicBezTo>
                  <a:cubicBezTo>
                    <a:pt x="58" y="53"/>
                    <a:pt x="58" y="53"/>
                    <a:pt x="58" y="53"/>
                  </a:cubicBezTo>
                  <a:cubicBezTo>
                    <a:pt x="58" y="53"/>
                    <a:pt x="58" y="53"/>
                    <a:pt x="58" y="53"/>
                  </a:cubicBezTo>
                  <a:cubicBezTo>
                    <a:pt x="58" y="53"/>
                    <a:pt x="58" y="53"/>
                    <a:pt x="58" y="53"/>
                  </a:cubicBezTo>
                  <a:cubicBezTo>
                    <a:pt x="58" y="53"/>
                    <a:pt x="58" y="53"/>
                    <a:pt x="59" y="53"/>
                  </a:cubicBezTo>
                  <a:cubicBezTo>
                    <a:pt x="59" y="53"/>
                    <a:pt x="59" y="53"/>
                    <a:pt x="59" y="53"/>
                  </a:cubicBezTo>
                  <a:cubicBezTo>
                    <a:pt x="59" y="53"/>
                    <a:pt x="58" y="53"/>
                    <a:pt x="58" y="53"/>
                  </a:cubicBezTo>
                  <a:cubicBezTo>
                    <a:pt x="58" y="53"/>
                    <a:pt x="58" y="53"/>
                    <a:pt x="59" y="52"/>
                  </a:cubicBezTo>
                  <a:cubicBezTo>
                    <a:pt x="58" y="52"/>
                    <a:pt x="57" y="52"/>
                    <a:pt x="57" y="52"/>
                  </a:cubicBezTo>
                  <a:cubicBezTo>
                    <a:pt x="57" y="52"/>
                    <a:pt x="57" y="52"/>
                    <a:pt x="57" y="52"/>
                  </a:cubicBezTo>
                  <a:cubicBezTo>
                    <a:pt x="57" y="52"/>
                    <a:pt x="57" y="52"/>
                    <a:pt x="57" y="52"/>
                  </a:cubicBezTo>
                  <a:cubicBezTo>
                    <a:pt x="58" y="52"/>
                    <a:pt x="58" y="52"/>
                    <a:pt x="58" y="52"/>
                  </a:cubicBezTo>
                  <a:cubicBezTo>
                    <a:pt x="58" y="52"/>
                    <a:pt x="58" y="52"/>
                    <a:pt x="58" y="52"/>
                  </a:cubicBezTo>
                  <a:cubicBezTo>
                    <a:pt x="58" y="52"/>
                    <a:pt x="58" y="52"/>
                    <a:pt x="58" y="52"/>
                  </a:cubicBezTo>
                  <a:cubicBezTo>
                    <a:pt x="58" y="52"/>
                    <a:pt x="58" y="52"/>
                    <a:pt x="58" y="52"/>
                  </a:cubicBezTo>
                  <a:cubicBezTo>
                    <a:pt x="57" y="52"/>
                    <a:pt x="57" y="52"/>
                    <a:pt x="56" y="53"/>
                  </a:cubicBezTo>
                  <a:cubicBezTo>
                    <a:pt x="57" y="53"/>
                    <a:pt x="57" y="53"/>
                    <a:pt x="57" y="53"/>
                  </a:cubicBezTo>
                  <a:cubicBezTo>
                    <a:pt x="57" y="53"/>
                    <a:pt x="58" y="53"/>
                    <a:pt x="58" y="53"/>
                  </a:cubicBezTo>
                  <a:cubicBezTo>
                    <a:pt x="58" y="53"/>
                    <a:pt x="59" y="53"/>
                    <a:pt x="59" y="53"/>
                  </a:cubicBezTo>
                  <a:cubicBezTo>
                    <a:pt x="59" y="53"/>
                    <a:pt x="59" y="53"/>
                    <a:pt x="59" y="53"/>
                  </a:cubicBezTo>
                  <a:cubicBezTo>
                    <a:pt x="59" y="53"/>
                    <a:pt x="59" y="53"/>
                    <a:pt x="59" y="53"/>
                  </a:cubicBezTo>
                  <a:moveTo>
                    <a:pt x="54" y="55"/>
                  </a:moveTo>
                  <a:cubicBezTo>
                    <a:pt x="54" y="55"/>
                    <a:pt x="54" y="55"/>
                    <a:pt x="54" y="55"/>
                  </a:cubicBezTo>
                  <a:cubicBezTo>
                    <a:pt x="54" y="55"/>
                    <a:pt x="54" y="55"/>
                    <a:pt x="54" y="55"/>
                  </a:cubicBezTo>
                  <a:cubicBezTo>
                    <a:pt x="54" y="55"/>
                    <a:pt x="54" y="55"/>
                    <a:pt x="54" y="55"/>
                  </a:cubicBezTo>
                  <a:moveTo>
                    <a:pt x="83" y="34"/>
                  </a:moveTo>
                  <a:cubicBezTo>
                    <a:pt x="83" y="34"/>
                    <a:pt x="83" y="34"/>
                    <a:pt x="83" y="34"/>
                  </a:cubicBezTo>
                  <a:cubicBezTo>
                    <a:pt x="83" y="35"/>
                    <a:pt x="84" y="35"/>
                    <a:pt x="84" y="35"/>
                  </a:cubicBezTo>
                  <a:cubicBezTo>
                    <a:pt x="84" y="35"/>
                    <a:pt x="83" y="35"/>
                    <a:pt x="83" y="35"/>
                  </a:cubicBezTo>
                  <a:cubicBezTo>
                    <a:pt x="83" y="35"/>
                    <a:pt x="83" y="35"/>
                    <a:pt x="83" y="35"/>
                  </a:cubicBezTo>
                  <a:cubicBezTo>
                    <a:pt x="83" y="35"/>
                    <a:pt x="83" y="35"/>
                    <a:pt x="83" y="35"/>
                  </a:cubicBezTo>
                  <a:cubicBezTo>
                    <a:pt x="83" y="35"/>
                    <a:pt x="83" y="34"/>
                    <a:pt x="83" y="34"/>
                  </a:cubicBezTo>
                  <a:cubicBezTo>
                    <a:pt x="83" y="35"/>
                    <a:pt x="82" y="35"/>
                    <a:pt x="82" y="35"/>
                  </a:cubicBezTo>
                  <a:cubicBezTo>
                    <a:pt x="82" y="35"/>
                    <a:pt x="82" y="35"/>
                    <a:pt x="82" y="35"/>
                  </a:cubicBezTo>
                  <a:cubicBezTo>
                    <a:pt x="82" y="35"/>
                    <a:pt x="82" y="35"/>
                    <a:pt x="82" y="35"/>
                  </a:cubicBezTo>
                  <a:cubicBezTo>
                    <a:pt x="82" y="35"/>
                    <a:pt x="82" y="35"/>
                    <a:pt x="82" y="35"/>
                  </a:cubicBezTo>
                  <a:cubicBezTo>
                    <a:pt x="82" y="35"/>
                    <a:pt x="82" y="36"/>
                    <a:pt x="81" y="36"/>
                  </a:cubicBezTo>
                  <a:cubicBezTo>
                    <a:pt x="81" y="36"/>
                    <a:pt x="81" y="36"/>
                    <a:pt x="81" y="36"/>
                  </a:cubicBezTo>
                  <a:cubicBezTo>
                    <a:pt x="81" y="36"/>
                    <a:pt x="82" y="36"/>
                    <a:pt x="82" y="36"/>
                  </a:cubicBezTo>
                  <a:cubicBezTo>
                    <a:pt x="82" y="36"/>
                    <a:pt x="82" y="35"/>
                    <a:pt x="82" y="35"/>
                  </a:cubicBezTo>
                  <a:cubicBezTo>
                    <a:pt x="82" y="35"/>
                    <a:pt x="82" y="35"/>
                    <a:pt x="82" y="35"/>
                  </a:cubicBezTo>
                  <a:cubicBezTo>
                    <a:pt x="83" y="35"/>
                    <a:pt x="83" y="35"/>
                    <a:pt x="83" y="35"/>
                  </a:cubicBezTo>
                  <a:cubicBezTo>
                    <a:pt x="83" y="35"/>
                    <a:pt x="83" y="36"/>
                    <a:pt x="83" y="36"/>
                  </a:cubicBezTo>
                  <a:cubicBezTo>
                    <a:pt x="84" y="36"/>
                    <a:pt x="84" y="36"/>
                    <a:pt x="84" y="36"/>
                  </a:cubicBezTo>
                  <a:cubicBezTo>
                    <a:pt x="84" y="36"/>
                    <a:pt x="84" y="37"/>
                    <a:pt x="84" y="37"/>
                  </a:cubicBezTo>
                  <a:cubicBezTo>
                    <a:pt x="84" y="37"/>
                    <a:pt x="84" y="36"/>
                    <a:pt x="84" y="36"/>
                  </a:cubicBezTo>
                  <a:cubicBezTo>
                    <a:pt x="83" y="36"/>
                    <a:pt x="83" y="37"/>
                    <a:pt x="83" y="37"/>
                  </a:cubicBezTo>
                  <a:cubicBezTo>
                    <a:pt x="83" y="37"/>
                    <a:pt x="83" y="37"/>
                    <a:pt x="82" y="36"/>
                  </a:cubicBezTo>
                  <a:cubicBezTo>
                    <a:pt x="82" y="36"/>
                    <a:pt x="82" y="36"/>
                    <a:pt x="82" y="36"/>
                  </a:cubicBezTo>
                  <a:cubicBezTo>
                    <a:pt x="82" y="36"/>
                    <a:pt x="82" y="36"/>
                    <a:pt x="82" y="36"/>
                  </a:cubicBezTo>
                  <a:cubicBezTo>
                    <a:pt x="82" y="37"/>
                    <a:pt x="82" y="37"/>
                    <a:pt x="82" y="37"/>
                  </a:cubicBezTo>
                  <a:cubicBezTo>
                    <a:pt x="82" y="37"/>
                    <a:pt x="82" y="37"/>
                    <a:pt x="82" y="37"/>
                  </a:cubicBezTo>
                  <a:cubicBezTo>
                    <a:pt x="82" y="37"/>
                    <a:pt x="82"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3" y="37"/>
                    <a:pt x="83" y="37"/>
                  </a:cubicBezTo>
                  <a:cubicBezTo>
                    <a:pt x="83" y="37"/>
                    <a:pt x="82" y="37"/>
                    <a:pt x="82" y="37"/>
                  </a:cubicBezTo>
                  <a:cubicBezTo>
                    <a:pt x="82" y="37"/>
                    <a:pt x="83" y="38"/>
                    <a:pt x="83" y="38"/>
                  </a:cubicBezTo>
                  <a:cubicBezTo>
                    <a:pt x="83" y="37"/>
                    <a:pt x="83" y="37"/>
                    <a:pt x="84" y="37"/>
                  </a:cubicBezTo>
                  <a:cubicBezTo>
                    <a:pt x="84" y="37"/>
                    <a:pt x="84" y="37"/>
                    <a:pt x="84" y="37"/>
                  </a:cubicBezTo>
                  <a:cubicBezTo>
                    <a:pt x="84" y="38"/>
                    <a:pt x="84" y="38"/>
                    <a:pt x="84" y="38"/>
                  </a:cubicBezTo>
                  <a:cubicBezTo>
                    <a:pt x="84" y="38"/>
                    <a:pt x="84" y="38"/>
                    <a:pt x="84" y="38"/>
                  </a:cubicBezTo>
                  <a:cubicBezTo>
                    <a:pt x="85" y="38"/>
                    <a:pt x="85" y="37"/>
                    <a:pt x="85" y="37"/>
                  </a:cubicBezTo>
                  <a:cubicBezTo>
                    <a:pt x="85" y="37"/>
                    <a:pt x="86" y="37"/>
                    <a:pt x="86" y="38"/>
                  </a:cubicBezTo>
                  <a:cubicBezTo>
                    <a:pt x="86" y="38"/>
                    <a:pt x="86" y="38"/>
                    <a:pt x="85" y="38"/>
                  </a:cubicBezTo>
                  <a:cubicBezTo>
                    <a:pt x="85" y="38"/>
                    <a:pt x="85" y="38"/>
                    <a:pt x="85" y="38"/>
                  </a:cubicBezTo>
                  <a:cubicBezTo>
                    <a:pt x="85" y="38"/>
                    <a:pt x="85" y="38"/>
                    <a:pt x="85" y="38"/>
                  </a:cubicBezTo>
                  <a:cubicBezTo>
                    <a:pt x="84" y="38"/>
                    <a:pt x="84" y="38"/>
                    <a:pt x="84" y="38"/>
                  </a:cubicBezTo>
                  <a:cubicBezTo>
                    <a:pt x="84" y="38"/>
                    <a:pt x="83" y="38"/>
                    <a:pt x="83" y="38"/>
                  </a:cubicBezTo>
                  <a:cubicBezTo>
                    <a:pt x="83" y="38"/>
                    <a:pt x="83" y="38"/>
                    <a:pt x="83" y="38"/>
                  </a:cubicBezTo>
                  <a:cubicBezTo>
                    <a:pt x="83" y="38"/>
                    <a:pt x="84" y="39"/>
                    <a:pt x="84" y="39"/>
                  </a:cubicBezTo>
                  <a:cubicBezTo>
                    <a:pt x="84" y="39"/>
                    <a:pt x="83" y="39"/>
                    <a:pt x="83"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4" y="39"/>
                    <a:pt x="84" y="39"/>
                  </a:cubicBezTo>
                  <a:cubicBezTo>
                    <a:pt x="84" y="39"/>
                    <a:pt x="85" y="39"/>
                    <a:pt x="85" y="39"/>
                  </a:cubicBezTo>
                  <a:cubicBezTo>
                    <a:pt x="86" y="39"/>
                    <a:pt x="86" y="39"/>
                    <a:pt x="86" y="39"/>
                  </a:cubicBezTo>
                  <a:cubicBezTo>
                    <a:pt x="86" y="39"/>
                    <a:pt x="87" y="40"/>
                    <a:pt x="86" y="40"/>
                  </a:cubicBezTo>
                  <a:cubicBezTo>
                    <a:pt x="86" y="40"/>
                    <a:pt x="86" y="40"/>
                    <a:pt x="86" y="40"/>
                  </a:cubicBezTo>
                  <a:cubicBezTo>
                    <a:pt x="86" y="40"/>
                    <a:pt x="86" y="40"/>
                    <a:pt x="86" y="40"/>
                  </a:cubicBezTo>
                  <a:cubicBezTo>
                    <a:pt x="85" y="40"/>
                    <a:pt x="85" y="41"/>
                    <a:pt x="85" y="41"/>
                  </a:cubicBezTo>
                  <a:cubicBezTo>
                    <a:pt x="85" y="41"/>
                    <a:pt x="85" y="41"/>
                    <a:pt x="85" y="41"/>
                  </a:cubicBezTo>
                  <a:cubicBezTo>
                    <a:pt x="84" y="41"/>
                    <a:pt x="84" y="41"/>
                    <a:pt x="84" y="41"/>
                  </a:cubicBezTo>
                  <a:cubicBezTo>
                    <a:pt x="84" y="41"/>
                    <a:pt x="83" y="41"/>
                    <a:pt x="83" y="41"/>
                  </a:cubicBezTo>
                  <a:cubicBezTo>
                    <a:pt x="83" y="41"/>
                    <a:pt x="83" y="41"/>
                    <a:pt x="83" y="41"/>
                  </a:cubicBezTo>
                  <a:cubicBezTo>
                    <a:pt x="83" y="41"/>
                    <a:pt x="84" y="41"/>
                    <a:pt x="84" y="41"/>
                  </a:cubicBezTo>
                  <a:cubicBezTo>
                    <a:pt x="84" y="40"/>
                    <a:pt x="84" y="40"/>
                    <a:pt x="84" y="40"/>
                  </a:cubicBezTo>
                  <a:cubicBezTo>
                    <a:pt x="84" y="40"/>
                    <a:pt x="84" y="40"/>
                    <a:pt x="84" y="40"/>
                  </a:cubicBezTo>
                  <a:cubicBezTo>
                    <a:pt x="84" y="40"/>
                    <a:pt x="84" y="40"/>
                    <a:pt x="84" y="40"/>
                  </a:cubicBezTo>
                  <a:cubicBezTo>
                    <a:pt x="84" y="40"/>
                    <a:pt x="84" y="40"/>
                    <a:pt x="84" y="40"/>
                  </a:cubicBezTo>
                  <a:cubicBezTo>
                    <a:pt x="83" y="40"/>
                    <a:pt x="83" y="41"/>
                    <a:pt x="83" y="41"/>
                  </a:cubicBezTo>
                  <a:cubicBezTo>
                    <a:pt x="83" y="41"/>
                    <a:pt x="83" y="41"/>
                    <a:pt x="83" y="41"/>
                  </a:cubicBezTo>
                  <a:cubicBezTo>
                    <a:pt x="83" y="41"/>
                    <a:pt x="82" y="41"/>
                    <a:pt x="82" y="41"/>
                  </a:cubicBezTo>
                  <a:cubicBezTo>
                    <a:pt x="82" y="41"/>
                    <a:pt x="83" y="41"/>
                    <a:pt x="83" y="41"/>
                  </a:cubicBezTo>
                  <a:cubicBezTo>
                    <a:pt x="83" y="41"/>
                    <a:pt x="83" y="41"/>
                    <a:pt x="83" y="41"/>
                  </a:cubicBezTo>
                  <a:cubicBezTo>
                    <a:pt x="83" y="41"/>
                    <a:pt x="82" y="41"/>
                    <a:pt x="82" y="42"/>
                  </a:cubicBezTo>
                  <a:cubicBezTo>
                    <a:pt x="82" y="42"/>
                    <a:pt x="82" y="42"/>
                    <a:pt x="82" y="42"/>
                  </a:cubicBezTo>
                  <a:cubicBezTo>
                    <a:pt x="82" y="42"/>
                    <a:pt x="82" y="42"/>
                    <a:pt x="82" y="42"/>
                  </a:cubicBezTo>
                  <a:cubicBezTo>
                    <a:pt x="82" y="42"/>
                    <a:pt x="81" y="42"/>
                    <a:pt x="81" y="42"/>
                  </a:cubicBezTo>
                  <a:cubicBezTo>
                    <a:pt x="81" y="42"/>
                    <a:pt x="81" y="42"/>
                    <a:pt x="81" y="42"/>
                  </a:cubicBezTo>
                  <a:cubicBezTo>
                    <a:pt x="81" y="42"/>
                    <a:pt x="81" y="42"/>
                    <a:pt x="81" y="42"/>
                  </a:cubicBezTo>
                  <a:cubicBezTo>
                    <a:pt x="81" y="42"/>
                    <a:pt x="81" y="42"/>
                    <a:pt x="81" y="42"/>
                  </a:cubicBezTo>
                  <a:cubicBezTo>
                    <a:pt x="81" y="43"/>
                    <a:pt x="80" y="43"/>
                    <a:pt x="81" y="43"/>
                  </a:cubicBezTo>
                  <a:cubicBezTo>
                    <a:pt x="81" y="43"/>
                    <a:pt x="81" y="43"/>
                    <a:pt x="81" y="43"/>
                  </a:cubicBezTo>
                  <a:cubicBezTo>
                    <a:pt x="81" y="43"/>
                    <a:pt x="81" y="43"/>
                    <a:pt x="82" y="43"/>
                  </a:cubicBezTo>
                  <a:cubicBezTo>
                    <a:pt x="82" y="42"/>
                    <a:pt x="82" y="42"/>
                    <a:pt x="82" y="42"/>
                  </a:cubicBezTo>
                  <a:cubicBezTo>
                    <a:pt x="82" y="42"/>
                    <a:pt x="82" y="42"/>
                    <a:pt x="82" y="42"/>
                  </a:cubicBezTo>
                  <a:cubicBezTo>
                    <a:pt x="82" y="42"/>
                    <a:pt x="83" y="42"/>
                    <a:pt x="83" y="42"/>
                  </a:cubicBezTo>
                  <a:cubicBezTo>
                    <a:pt x="83" y="42"/>
                    <a:pt x="83" y="42"/>
                    <a:pt x="83" y="42"/>
                  </a:cubicBezTo>
                  <a:cubicBezTo>
                    <a:pt x="83" y="43"/>
                    <a:pt x="83" y="43"/>
                    <a:pt x="82" y="43"/>
                  </a:cubicBezTo>
                  <a:cubicBezTo>
                    <a:pt x="82" y="43"/>
                    <a:pt x="82" y="43"/>
                    <a:pt x="82" y="43"/>
                  </a:cubicBezTo>
                  <a:cubicBezTo>
                    <a:pt x="82" y="43"/>
                    <a:pt x="82" y="43"/>
                    <a:pt x="82" y="43"/>
                  </a:cubicBezTo>
                  <a:cubicBezTo>
                    <a:pt x="82" y="43"/>
                    <a:pt x="82" y="43"/>
                    <a:pt x="83" y="43"/>
                  </a:cubicBezTo>
                  <a:cubicBezTo>
                    <a:pt x="83" y="43"/>
                    <a:pt x="83" y="43"/>
                    <a:pt x="83" y="43"/>
                  </a:cubicBezTo>
                  <a:cubicBezTo>
                    <a:pt x="83" y="43"/>
                    <a:pt x="83" y="43"/>
                    <a:pt x="83" y="43"/>
                  </a:cubicBezTo>
                  <a:cubicBezTo>
                    <a:pt x="83" y="43"/>
                    <a:pt x="83" y="43"/>
                    <a:pt x="83" y="43"/>
                  </a:cubicBezTo>
                  <a:cubicBezTo>
                    <a:pt x="83" y="43"/>
                    <a:pt x="83" y="43"/>
                    <a:pt x="83" y="43"/>
                  </a:cubicBezTo>
                  <a:cubicBezTo>
                    <a:pt x="83" y="43"/>
                    <a:pt x="84" y="43"/>
                    <a:pt x="84" y="43"/>
                  </a:cubicBezTo>
                  <a:cubicBezTo>
                    <a:pt x="84" y="43"/>
                    <a:pt x="84" y="43"/>
                    <a:pt x="84" y="43"/>
                  </a:cubicBezTo>
                  <a:cubicBezTo>
                    <a:pt x="84" y="43"/>
                    <a:pt x="84" y="43"/>
                    <a:pt x="84" y="43"/>
                  </a:cubicBezTo>
                  <a:cubicBezTo>
                    <a:pt x="84" y="44"/>
                    <a:pt x="84" y="44"/>
                    <a:pt x="84" y="44"/>
                  </a:cubicBezTo>
                  <a:cubicBezTo>
                    <a:pt x="84" y="44"/>
                    <a:pt x="84" y="44"/>
                    <a:pt x="84" y="44"/>
                  </a:cubicBezTo>
                  <a:cubicBezTo>
                    <a:pt x="84" y="44"/>
                    <a:pt x="84" y="44"/>
                    <a:pt x="84" y="44"/>
                  </a:cubicBezTo>
                  <a:cubicBezTo>
                    <a:pt x="84" y="44"/>
                    <a:pt x="84" y="44"/>
                    <a:pt x="84" y="44"/>
                  </a:cubicBezTo>
                  <a:cubicBezTo>
                    <a:pt x="84" y="44"/>
                    <a:pt x="84" y="43"/>
                    <a:pt x="85" y="43"/>
                  </a:cubicBezTo>
                  <a:cubicBezTo>
                    <a:pt x="85" y="43"/>
                    <a:pt x="85" y="43"/>
                    <a:pt x="86" y="43"/>
                  </a:cubicBezTo>
                  <a:cubicBezTo>
                    <a:pt x="86" y="44"/>
                    <a:pt x="86" y="43"/>
                    <a:pt x="87" y="43"/>
                  </a:cubicBezTo>
                  <a:cubicBezTo>
                    <a:pt x="87" y="43"/>
                    <a:pt x="87" y="44"/>
                    <a:pt x="87" y="43"/>
                  </a:cubicBezTo>
                  <a:cubicBezTo>
                    <a:pt x="87" y="43"/>
                    <a:pt x="87" y="43"/>
                    <a:pt x="87" y="43"/>
                  </a:cubicBezTo>
                  <a:cubicBezTo>
                    <a:pt x="87" y="43"/>
                    <a:pt x="87" y="43"/>
                    <a:pt x="87" y="43"/>
                  </a:cubicBezTo>
                  <a:cubicBezTo>
                    <a:pt x="87" y="43"/>
                    <a:pt x="87" y="43"/>
                    <a:pt x="87" y="43"/>
                  </a:cubicBezTo>
                  <a:cubicBezTo>
                    <a:pt x="87" y="44"/>
                    <a:pt x="87" y="44"/>
                    <a:pt x="87"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4"/>
                  </a:cubicBezTo>
                  <a:cubicBezTo>
                    <a:pt x="88" y="44"/>
                    <a:pt x="88" y="44"/>
                    <a:pt x="88" y="45"/>
                  </a:cubicBezTo>
                  <a:cubicBezTo>
                    <a:pt x="88" y="45"/>
                    <a:pt x="88" y="44"/>
                    <a:pt x="88" y="44"/>
                  </a:cubicBezTo>
                  <a:cubicBezTo>
                    <a:pt x="88" y="44"/>
                    <a:pt x="88" y="44"/>
                    <a:pt x="89" y="44"/>
                  </a:cubicBezTo>
                  <a:cubicBezTo>
                    <a:pt x="89" y="44"/>
                    <a:pt x="89" y="44"/>
                    <a:pt x="89" y="44"/>
                  </a:cubicBezTo>
                  <a:cubicBezTo>
                    <a:pt x="89" y="44"/>
                    <a:pt x="89" y="44"/>
                    <a:pt x="89" y="45"/>
                  </a:cubicBezTo>
                  <a:cubicBezTo>
                    <a:pt x="89" y="45"/>
                    <a:pt x="89" y="45"/>
                    <a:pt x="89" y="45"/>
                  </a:cubicBezTo>
                  <a:cubicBezTo>
                    <a:pt x="89" y="45"/>
                    <a:pt x="89" y="45"/>
                    <a:pt x="89" y="45"/>
                  </a:cubicBezTo>
                  <a:cubicBezTo>
                    <a:pt x="89" y="45"/>
                    <a:pt x="89" y="45"/>
                    <a:pt x="89" y="45"/>
                  </a:cubicBezTo>
                  <a:cubicBezTo>
                    <a:pt x="90" y="45"/>
                    <a:pt x="90" y="45"/>
                    <a:pt x="90" y="45"/>
                  </a:cubicBezTo>
                  <a:cubicBezTo>
                    <a:pt x="90" y="45"/>
                    <a:pt x="90" y="45"/>
                    <a:pt x="90" y="45"/>
                  </a:cubicBezTo>
                  <a:cubicBezTo>
                    <a:pt x="90" y="45"/>
                    <a:pt x="90" y="45"/>
                    <a:pt x="90" y="45"/>
                  </a:cubicBezTo>
                  <a:cubicBezTo>
                    <a:pt x="90" y="45"/>
                    <a:pt x="90" y="45"/>
                    <a:pt x="90" y="45"/>
                  </a:cubicBezTo>
                  <a:cubicBezTo>
                    <a:pt x="90" y="46"/>
                    <a:pt x="91" y="46"/>
                    <a:pt x="90" y="46"/>
                  </a:cubicBezTo>
                  <a:cubicBezTo>
                    <a:pt x="90" y="46"/>
                    <a:pt x="90" y="46"/>
                    <a:pt x="90" y="46"/>
                  </a:cubicBezTo>
                  <a:cubicBezTo>
                    <a:pt x="90" y="46"/>
                    <a:pt x="90" y="46"/>
                    <a:pt x="90" y="46"/>
                  </a:cubicBezTo>
                  <a:cubicBezTo>
                    <a:pt x="90" y="46"/>
                    <a:pt x="89" y="46"/>
                    <a:pt x="89" y="45"/>
                  </a:cubicBezTo>
                  <a:cubicBezTo>
                    <a:pt x="89" y="45"/>
                    <a:pt x="89" y="45"/>
                    <a:pt x="89" y="45"/>
                  </a:cubicBezTo>
                  <a:cubicBezTo>
                    <a:pt x="89" y="46"/>
                    <a:pt x="90" y="46"/>
                    <a:pt x="89" y="46"/>
                  </a:cubicBezTo>
                  <a:cubicBezTo>
                    <a:pt x="89" y="46"/>
                    <a:pt x="89" y="46"/>
                    <a:pt x="89" y="46"/>
                  </a:cubicBezTo>
                  <a:cubicBezTo>
                    <a:pt x="89" y="46"/>
                    <a:pt x="89" y="47"/>
                    <a:pt x="88" y="46"/>
                  </a:cubicBezTo>
                  <a:cubicBezTo>
                    <a:pt x="88" y="46"/>
                    <a:pt x="88" y="46"/>
                    <a:pt x="87" y="46"/>
                  </a:cubicBezTo>
                  <a:cubicBezTo>
                    <a:pt x="87" y="46"/>
                    <a:pt x="87" y="46"/>
                    <a:pt x="87" y="46"/>
                  </a:cubicBezTo>
                  <a:cubicBezTo>
                    <a:pt x="87" y="46"/>
                    <a:pt x="87" y="46"/>
                    <a:pt x="87" y="46"/>
                  </a:cubicBezTo>
                  <a:cubicBezTo>
                    <a:pt x="87" y="46"/>
                    <a:pt x="87" y="46"/>
                    <a:pt x="87" y="46"/>
                  </a:cubicBezTo>
                  <a:cubicBezTo>
                    <a:pt x="87" y="46"/>
                    <a:pt x="87" y="46"/>
                    <a:pt x="87" y="46"/>
                  </a:cubicBezTo>
                  <a:cubicBezTo>
                    <a:pt x="86" y="45"/>
                    <a:pt x="86" y="45"/>
                    <a:pt x="86" y="45"/>
                  </a:cubicBezTo>
                  <a:cubicBezTo>
                    <a:pt x="86" y="45"/>
                    <a:pt x="86" y="45"/>
                    <a:pt x="86" y="45"/>
                  </a:cubicBezTo>
                  <a:cubicBezTo>
                    <a:pt x="85" y="45"/>
                    <a:pt x="85" y="45"/>
                    <a:pt x="85" y="45"/>
                  </a:cubicBezTo>
                  <a:cubicBezTo>
                    <a:pt x="84" y="45"/>
                    <a:pt x="84" y="46"/>
                    <a:pt x="84" y="46"/>
                  </a:cubicBezTo>
                  <a:cubicBezTo>
                    <a:pt x="83" y="45"/>
                    <a:pt x="83" y="45"/>
                    <a:pt x="82" y="45"/>
                  </a:cubicBezTo>
                  <a:cubicBezTo>
                    <a:pt x="82" y="45"/>
                    <a:pt x="82" y="45"/>
                    <a:pt x="81" y="45"/>
                  </a:cubicBezTo>
                  <a:cubicBezTo>
                    <a:pt x="81" y="45"/>
                    <a:pt x="81" y="45"/>
                    <a:pt x="81" y="45"/>
                  </a:cubicBezTo>
                  <a:cubicBezTo>
                    <a:pt x="81" y="45"/>
                    <a:pt x="81" y="45"/>
                    <a:pt x="82" y="45"/>
                  </a:cubicBezTo>
                  <a:cubicBezTo>
                    <a:pt x="82" y="45"/>
                    <a:pt x="82" y="45"/>
                    <a:pt x="82" y="45"/>
                  </a:cubicBezTo>
                  <a:cubicBezTo>
                    <a:pt x="82" y="45"/>
                    <a:pt x="83" y="45"/>
                    <a:pt x="83" y="46"/>
                  </a:cubicBezTo>
                  <a:cubicBezTo>
                    <a:pt x="83" y="46"/>
                    <a:pt x="83" y="46"/>
                    <a:pt x="82" y="46"/>
                  </a:cubicBezTo>
                  <a:cubicBezTo>
                    <a:pt x="82" y="46"/>
                    <a:pt x="82" y="46"/>
                    <a:pt x="82" y="46"/>
                  </a:cubicBezTo>
                  <a:cubicBezTo>
                    <a:pt x="82" y="46"/>
                    <a:pt x="82" y="46"/>
                    <a:pt x="82" y="46"/>
                  </a:cubicBezTo>
                  <a:cubicBezTo>
                    <a:pt x="83" y="46"/>
                    <a:pt x="83" y="46"/>
                    <a:pt x="83" y="46"/>
                  </a:cubicBezTo>
                  <a:cubicBezTo>
                    <a:pt x="83" y="46"/>
                    <a:pt x="83" y="46"/>
                    <a:pt x="83" y="46"/>
                  </a:cubicBezTo>
                  <a:cubicBezTo>
                    <a:pt x="84" y="46"/>
                    <a:pt x="84" y="46"/>
                    <a:pt x="84" y="46"/>
                  </a:cubicBezTo>
                  <a:cubicBezTo>
                    <a:pt x="85" y="46"/>
                    <a:pt x="85" y="45"/>
                    <a:pt x="85" y="45"/>
                  </a:cubicBezTo>
                  <a:cubicBezTo>
                    <a:pt x="85" y="45"/>
                    <a:pt x="85" y="46"/>
                    <a:pt x="85" y="46"/>
                  </a:cubicBezTo>
                  <a:cubicBezTo>
                    <a:pt x="85" y="46"/>
                    <a:pt x="85" y="46"/>
                    <a:pt x="85" y="46"/>
                  </a:cubicBezTo>
                  <a:cubicBezTo>
                    <a:pt x="85" y="46"/>
                    <a:pt x="85" y="47"/>
                    <a:pt x="85" y="47"/>
                  </a:cubicBezTo>
                  <a:cubicBezTo>
                    <a:pt x="85" y="47"/>
                    <a:pt x="84" y="47"/>
                    <a:pt x="84" y="47"/>
                  </a:cubicBezTo>
                  <a:cubicBezTo>
                    <a:pt x="84" y="47"/>
                    <a:pt x="84" y="47"/>
                    <a:pt x="84" y="47"/>
                  </a:cubicBezTo>
                  <a:cubicBezTo>
                    <a:pt x="84" y="47"/>
                    <a:pt x="83" y="47"/>
                    <a:pt x="83" y="47"/>
                  </a:cubicBezTo>
                  <a:cubicBezTo>
                    <a:pt x="83" y="47"/>
                    <a:pt x="83" y="47"/>
                    <a:pt x="83" y="47"/>
                  </a:cubicBezTo>
                  <a:cubicBezTo>
                    <a:pt x="84" y="48"/>
                    <a:pt x="83" y="48"/>
                    <a:pt x="83" y="49"/>
                  </a:cubicBezTo>
                  <a:cubicBezTo>
                    <a:pt x="83" y="49"/>
                    <a:pt x="83" y="49"/>
                    <a:pt x="83" y="49"/>
                  </a:cubicBezTo>
                  <a:cubicBezTo>
                    <a:pt x="83" y="49"/>
                    <a:pt x="83" y="49"/>
                    <a:pt x="83" y="49"/>
                  </a:cubicBezTo>
                  <a:cubicBezTo>
                    <a:pt x="83" y="49"/>
                    <a:pt x="83" y="48"/>
                    <a:pt x="84" y="48"/>
                  </a:cubicBezTo>
                  <a:cubicBezTo>
                    <a:pt x="84" y="48"/>
                    <a:pt x="84" y="48"/>
                    <a:pt x="84" y="48"/>
                  </a:cubicBezTo>
                  <a:cubicBezTo>
                    <a:pt x="84" y="48"/>
                    <a:pt x="85" y="48"/>
                    <a:pt x="85" y="48"/>
                  </a:cubicBezTo>
                  <a:cubicBezTo>
                    <a:pt x="85" y="48"/>
                    <a:pt x="85" y="48"/>
                    <a:pt x="85" y="48"/>
                  </a:cubicBezTo>
                  <a:cubicBezTo>
                    <a:pt x="85" y="48"/>
                    <a:pt x="85" y="48"/>
                    <a:pt x="86" y="48"/>
                  </a:cubicBezTo>
                  <a:cubicBezTo>
                    <a:pt x="86" y="48"/>
                    <a:pt x="86" y="48"/>
                    <a:pt x="86" y="48"/>
                  </a:cubicBezTo>
                  <a:cubicBezTo>
                    <a:pt x="86" y="48"/>
                    <a:pt x="85" y="48"/>
                    <a:pt x="85" y="48"/>
                  </a:cubicBezTo>
                  <a:cubicBezTo>
                    <a:pt x="85" y="48"/>
                    <a:pt x="85" y="49"/>
                    <a:pt x="85" y="49"/>
                  </a:cubicBezTo>
                  <a:cubicBezTo>
                    <a:pt x="85" y="49"/>
                    <a:pt x="84" y="49"/>
                    <a:pt x="84" y="49"/>
                  </a:cubicBezTo>
                  <a:cubicBezTo>
                    <a:pt x="84" y="49"/>
                    <a:pt x="84" y="49"/>
                    <a:pt x="84" y="49"/>
                  </a:cubicBezTo>
                  <a:cubicBezTo>
                    <a:pt x="84" y="49"/>
                    <a:pt x="84" y="49"/>
                    <a:pt x="84" y="49"/>
                  </a:cubicBezTo>
                  <a:cubicBezTo>
                    <a:pt x="84" y="49"/>
                    <a:pt x="84" y="49"/>
                    <a:pt x="85" y="49"/>
                  </a:cubicBezTo>
                  <a:cubicBezTo>
                    <a:pt x="85" y="49"/>
                    <a:pt x="85" y="49"/>
                    <a:pt x="85" y="49"/>
                  </a:cubicBezTo>
                  <a:cubicBezTo>
                    <a:pt x="85" y="49"/>
                    <a:pt x="85" y="49"/>
                    <a:pt x="85" y="49"/>
                  </a:cubicBezTo>
                  <a:cubicBezTo>
                    <a:pt x="85" y="49"/>
                    <a:pt x="86" y="49"/>
                    <a:pt x="86" y="48"/>
                  </a:cubicBezTo>
                  <a:cubicBezTo>
                    <a:pt x="86" y="48"/>
                    <a:pt x="86" y="48"/>
                    <a:pt x="86" y="48"/>
                  </a:cubicBezTo>
                  <a:cubicBezTo>
                    <a:pt x="86" y="48"/>
                    <a:pt x="87" y="48"/>
                    <a:pt x="87" y="47"/>
                  </a:cubicBezTo>
                  <a:cubicBezTo>
                    <a:pt x="87" y="47"/>
                    <a:pt x="87" y="47"/>
                    <a:pt x="87" y="47"/>
                  </a:cubicBezTo>
                  <a:cubicBezTo>
                    <a:pt x="87" y="47"/>
                    <a:pt x="87" y="47"/>
                    <a:pt x="87" y="48"/>
                  </a:cubicBezTo>
                  <a:cubicBezTo>
                    <a:pt x="87" y="48"/>
                    <a:pt x="88" y="47"/>
                    <a:pt x="88" y="47"/>
                  </a:cubicBezTo>
                  <a:cubicBezTo>
                    <a:pt x="88" y="47"/>
                    <a:pt x="89" y="47"/>
                    <a:pt x="89" y="47"/>
                  </a:cubicBezTo>
                  <a:cubicBezTo>
                    <a:pt x="89" y="47"/>
                    <a:pt x="89" y="47"/>
                    <a:pt x="90" y="47"/>
                  </a:cubicBezTo>
                  <a:cubicBezTo>
                    <a:pt x="90" y="47"/>
                    <a:pt x="90" y="47"/>
                    <a:pt x="90" y="47"/>
                  </a:cubicBezTo>
                  <a:cubicBezTo>
                    <a:pt x="90" y="47"/>
                    <a:pt x="90" y="47"/>
                    <a:pt x="90" y="46"/>
                  </a:cubicBezTo>
                  <a:cubicBezTo>
                    <a:pt x="91" y="47"/>
                    <a:pt x="91" y="47"/>
                    <a:pt x="91" y="47"/>
                  </a:cubicBezTo>
                  <a:cubicBezTo>
                    <a:pt x="91" y="47"/>
                    <a:pt x="90" y="47"/>
                    <a:pt x="90" y="47"/>
                  </a:cubicBezTo>
                  <a:cubicBezTo>
                    <a:pt x="90" y="47"/>
                    <a:pt x="90" y="47"/>
                    <a:pt x="90" y="47"/>
                  </a:cubicBezTo>
                  <a:cubicBezTo>
                    <a:pt x="90" y="47"/>
                    <a:pt x="90" y="47"/>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90" y="48"/>
                    <a:pt x="90" y="48"/>
                  </a:cubicBezTo>
                  <a:cubicBezTo>
                    <a:pt x="90" y="48"/>
                    <a:pt x="89" y="48"/>
                    <a:pt x="89" y="48"/>
                  </a:cubicBezTo>
                  <a:cubicBezTo>
                    <a:pt x="89" y="49"/>
                    <a:pt x="89" y="49"/>
                    <a:pt x="90" y="49"/>
                  </a:cubicBezTo>
                  <a:cubicBezTo>
                    <a:pt x="90" y="49"/>
                    <a:pt x="90" y="49"/>
                    <a:pt x="90" y="49"/>
                  </a:cubicBezTo>
                  <a:cubicBezTo>
                    <a:pt x="89" y="49"/>
                    <a:pt x="89" y="49"/>
                    <a:pt x="89" y="49"/>
                  </a:cubicBezTo>
                  <a:cubicBezTo>
                    <a:pt x="89" y="49"/>
                    <a:pt x="89" y="49"/>
                    <a:pt x="89" y="49"/>
                  </a:cubicBezTo>
                  <a:cubicBezTo>
                    <a:pt x="89" y="49"/>
                    <a:pt x="89" y="49"/>
                    <a:pt x="89" y="49"/>
                  </a:cubicBezTo>
                  <a:cubicBezTo>
                    <a:pt x="89" y="49"/>
                    <a:pt x="89" y="50"/>
                    <a:pt x="89" y="50"/>
                  </a:cubicBezTo>
                  <a:cubicBezTo>
                    <a:pt x="89" y="50"/>
                    <a:pt x="89" y="50"/>
                    <a:pt x="88" y="50"/>
                  </a:cubicBezTo>
                  <a:cubicBezTo>
                    <a:pt x="89" y="50"/>
                    <a:pt x="89" y="50"/>
                    <a:pt x="89" y="50"/>
                  </a:cubicBezTo>
                  <a:cubicBezTo>
                    <a:pt x="89" y="50"/>
                    <a:pt x="89" y="50"/>
                    <a:pt x="89" y="50"/>
                  </a:cubicBezTo>
                  <a:cubicBezTo>
                    <a:pt x="89" y="50"/>
                    <a:pt x="89" y="51"/>
                    <a:pt x="89"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8" y="51"/>
                    <a:pt x="88" y="51"/>
                  </a:cubicBezTo>
                  <a:cubicBezTo>
                    <a:pt x="88" y="51"/>
                    <a:pt x="87" y="52"/>
                    <a:pt x="87" y="52"/>
                  </a:cubicBezTo>
                  <a:cubicBezTo>
                    <a:pt x="87" y="52"/>
                    <a:pt x="87" y="52"/>
                    <a:pt x="87" y="52"/>
                  </a:cubicBezTo>
                  <a:cubicBezTo>
                    <a:pt x="87" y="52"/>
                    <a:pt x="87" y="52"/>
                    <a:pt x="87" y="52"/>
                  </a:cubicBezTo>
                  <a:cubicBezTo>
                    <a:pt x="86" y="52"/>
                    <a:pt x="86" y="52"/>
                    <a:pt x="86" y="52"/>
                  </a:cubicBezTo>
                  <a:cubicBezTo>
                    <a:pt x="86" y="53"/>
                    <a:pt x="86" y="53"/>
                    <a:pt x="85" y="53"/>
                  </a:cubicBezTo>
                  <a:cubicBezTo>
                    <a:pt x="85" y="53"/>
                    <a:pt x="85" y="53"/>
                    <a:pt x="85" y="53"/>
                  </a:cubicBezTo>
                  <a:cubicBezTo>
                    <a:pt x="85" y="53"/>
                    <a:pt x="85" y="53"/>
                    <a:pt x="85" y="53"/>
                  </a:cubicBezTo>
                  <a:cubicBezTo>
                    <a:pt x="85" y="53"/>
                    <a:pt x="84" y="53"/>
                    <a:pt x="84" y="53"/>
                  </a:cubicBezTo>
                  <a:cubicBezTo>
                    <a:pt x="84" y="53"/>
                    <a:pt x="85" y="53"/>
                    <a:pt x="85" y="53"/>
                  </a:cubicBezTo>
                  <a:cubicBezTo>
                    <a:pt x="85" y="54"/>
                    <a:pt x="84" y="54"/>
                    <a:pt x="84" y="54"/>
                  </a:cubicBezTo>
                  <a:cubicBezTo>
                    <a:pt x="84" y="53"/>
                    <a:pt x="84" y="54"/>
                    <a:pt x="84" y="53"/>
                  </a:cubicBezTo>
                  <a:cubicBezTo>
                    <a:pt x="84" y="54"/>
                    <a:pt x="84" y="54"/>
                    <a:pt x="84" y="54"/>
                  </a:cubicBezTo>
                  <a:cubicBezTo>
                    <a:pt x="84" y="54"/>
                    <a:pt x="84" y="54"/>
                    <a:pt x="83" y="54"/>
                  </a:cubicBezTo>
                  <a:cubicBezTo>
                    <a:pt x="83" y="54"/>
                    <a:pt x="83" y="54"/>
                    <a:pt x="83" y="54"/>
                  </a:cubicBezTo>
                  <a:cubicBezTo>
                    <a:pt x="83" y="54"/>
                    <a:pt x="83" y="54"/>
                    <a:pt x="82" y="54"/>
                  </a:cubicBezTo>
                  <a:cubicBezTo>
                    <a:pt x="82" y="54"/>
                    <a:pt x="82" y="54"/>
                    <a:pt x="81" y="53"/>
                  </a:cubicBezTo>
                  <a:cubicBezTo>
                    <a:pt x="81" y="53"/>
                    <a:pt x="81" y="53"/>
                    <a:pt x="81" y="53"/>
                  </a:cubicBezTo>
                  <a:cubicBezTo>
                    <a:pt x="81" y="54"/>
                    <a:pt x="81" y="54"/>
                    <a:pt x="81" y="54"/>
                  </a:cubicBezTo>
                  <a:cubicBezTo>
                    <a:pt x="81" y="54"/>
                    <a:pt x="82" y="54"/>
                    <a:pt x="82" y="54"/>
                  </a:cubicBezTo>
                  <a:cubicBezTo>
                    <a:pt x="82" y="54"/>
                    <a:pt x="82" y="54"/>
                    <a:pt x="82" y="54"/>
                  </a:cubicBezTo>
                  <a:cubicBezTo>
                    <a:pt x="82" y="54"/>
                    <a:pt x="82" y="54"/>
                    <a:pt x="82" y="54"/>
                  </a:cubicBezTo>
                  <a:cubicBezTo>
                    <a:pt x="82" y="54"/>
                    <a:pt x="82" y="54"/>
                    <a:pt x="82" y="54"/>
                  </a:cubicBezTo>
                  <a:cubicBezTo>
                    <a:pt x="83" y="54"/>
                    <a:pt x="82" y="55"/>
                    <a:pt x="82" y="55"/>
                  </a:cubicBezTo>
                  <a:cubicBezTo>
                    <a:pt x="82" y="55"/>
                    <a:pt x="82" y="55"/>
                    <a:pt x="82" y="55"/>
                  </a:cubicBezTo>
                  <a:cubicBezTo>
                    <a:pt x="82" y="55"/>
                    <a:pt x="82" y="55"/>
                    <a:pt x="81" y="55"/>
                  </a:cubicBezTo>
                  <a:cubicBezTo>
                    <a:pt x="81" y="56"/>
                    <a:pt x="82" y="56"/>
                    <a:pt x="81" y="56"/>
                  </a:cubicBezTo>
                  <a:cubicBezTo>
                    <a:pt x="81" y="56"/>
                    <a:pt x="81" y="56"/>
                    <a:pt x="81" y="56"/>
                  </a:cubicBezTo>
                  <a:cubicBezTo>
                    <a:pt x="81" y="56"/>
                    <a:pt x="81" y="57"/>
                    <a:pt x="81" y="57"/>
                  </a:cubicBezTo>
                  <a:cubicBezTo>
                    <a:pt x="81" y="57"/>
                    <a:pt x="81" y="57"/>
                    <a:pt x="81" y="57"/>
                  </a:cubicBezTo>
                  <a:cubicBezTo>
                    <a:pt x="81" y="57"/>
                    <a:pt x="81" y="57"/>
                    <a:pt x="81" y="57"/>
                  </a:cubicBezTo>
                  <a:cubicBezTo>
                    <a:pt x="81" y="57"/>
                    <a:pt x="81" y="57"/>
                    <a:pt x="81" y="57"/>
                  </a:cubicBezTo>
                  <a:cubicBezTo>
                    <a:pt x="81" y="57"/>
                    <a:pt x="81" y="57"/>
                    <a:pt x="81" y="58"/>
                  </a:cubicBezTo>
                  <a:cubicBezTo>
                    <a:pt x="81" y="58"/>
                    <a:pt x="81" y="58"/>
                    <a:pt x="81" y="58"/>
                  </a:cubicBezTo>
                  <a:cubicBezTo>
                    <a:pt x="81" y="58"/>
                    <a:pt x="81" y="58"/>
                    <a:pt x="81" y="59"/>
                  </a:cubicBezTo>
                  <a:cubicBezTo>
                    <a:pt x="81" y="59"/>
                    <a:pt x="81" y="59"/>
                    <a:pt x="80" y="59"/>
                  </a:cubicBezTo>
                  <a:cubicBezTo>
                    <a:pt x="80" y="59"/>
                    <a:pt x="80" y="59"/>
                    <a:pt x="80" y="59"/>
                  </a:cubicBezTo>
                  <a:cubicBezTo>
                    <a:pt x="80" y="59"/>
                    <a:pt x="79" y="59"/>
                    <a:pt x="79" y="59"/>
                  </a:cubicBezTo>
                  <a:cubicBezTo>
                    <a:pt x="79" y="59"/>
                    <a:pt x="80" y="59"/>
                    <a:pt x="80" y="59"/>
                  </a:cubicBezTo>
                  <a:cubicBezTo>
                    <a:pt x="80" y="59"/>
                    <a:pt x="79" y="59"/>
                    <a:pt x="79" y="59"/>
                  </a:cubicBezTo>
                  <a:cubicBezTo>
                    <a:pt x="79" y="60"/>
                    <a:pt x="79" y="60"/>
                    <a:pt x="79" y="60"/>
                  </a:cubicBezTo>
                  <a:cubicBezTo>
                    <a:pt x="79" y="60"/>
                    <a:pt x="79" y="60"/>
                    <a:pt x="79" y="60"/>
                  </a:cubicBezTo>
                  <a:cubicBezTo>
                    <a:pt x="79" y="60"/>
                    <a:pt x="79" y="60"/>
                    <a:pt x="79" y="60"/>
                  </a:cubicBezTo>
                  <a:cubicBezTo>
                    <a:pt x="79" y="60"/>
                    <a:pt x="79" y="60"/>
                    <a:pt x="79" y="60"/>
                  </a:cubicBezTo>
                  <a:cubicBezTo>
                    <a:pt x="79" y="60"/>
                    <a:pt x="78" y="60"/>
                    <a:pt x="78" y="60"/>
                  </a:cubicBezTo>
                  <a:cubicBezTo>
                    <a:pt x="78" y="60"/>
                    <a:pt x="78" y="60"/>
                    <a:pt x="78" y="60"/>
                  </a:cubicBezTo>
                  <a:cubicBezTo>
                    <a:pt x="78" y="60"/>
                    <a:pt x="78" y="60"/>
                    <a:pt x="78" y="60"/>
                  </a:cubicBezTo>
                  <a:cubicBezTo>
                    <a:pt x="78" y="60"/>
                    <a:pt x="78" y="60"/>
                    <a:pt x="78" y="60"/>
                  </a:cubicBezTo>
                  <a:cubicBezTo>
                    <a:pt x="78" y="60"/>
                    <a:pt x="78" y="61"/>
                    <a:pt x="77" y="61"/>
                  </a:cubicBezTo>
                  <a:cubicBezTo>
                    <a:pt x="77" y="61"/>
                    <a:pt x="77" y="61"/>
                    <a:pt x="77" y="61"/>
                  </a:cubicBezTo>
                  <a:cubicBezTo>
                    <a:pt x="77" y="61"/>
                    <a:pt x="77" y="61"/>
                    <a:pt x="77" y="61"/>
                  </a:cubicBezTo>
                  <a:cubicBezTo>
                    <a:pt x="77" y="61"/>
                    <a:pt x="77" y="61"/>
                    <a:pt x="77" y="61"/>
                  </a:cubicBezTo>
                  <a:cubicBezTo>
                    <a:pt x="77" y="61"/>
                    <a:pt x="77" y="61"/>
                    <a:pt x="77" y="61"/>
                  </a:cubicBezTo>
                  <a:cubicBezTo>
                    <a:pt x="77" y="61"/>
                    <a:pt x="77" y="61"/>
                    <a:pt x="77" y="60"/>
                  </a:cubicBezTo>
                  <a:cubicBezTo>
                    <a:pt x="77" y="60"/>
                    <a:pt x="77" y="60"/>
                    <a:pt x="77" y="60"/>
                  </a:cubicBezTo>
                  <a:cubicBezTo>
                    <a:pt x="77" y="60"/>
                    <a:pt x="77" y="60"/>
                    <a:pt x="77" y="59"/>
                  </a:cubicBezTo>
                  <a:cubicBezTo>
                    <a:pt x="77" y="60"/>
                    <a:pt x="77" y="60"/>
                    <a:pt x="77" y="59"/>
                  </a:cubicBezTo>
                  <a:cubicBezTo>
                    <a:pt x="77" y="60"/>
                    <a:pt x="77" y="60"/>
                    <a:pt x="77" y="60"/>
                  </a:cubicBezTo>
                  <a:cubicBezTo>
                    <a:pt x="77" y="60"/>
                    <a:pt x="77" y="60"/>
                    <a:pt x="77" y="60"/>
                  </a:cubicBezTo>
                  <a:cubicBezTo>
                    <a:pt x="77" y="60"/>
                    <a:pt x="77" y="60"/>
                    <a:pt x="77" y="60"/>
                  </a:cubicBezTo>
                  <a:cubicBezTo>
                    <a:pt x="77" y="60"/>
                    <a:pt x="76" y="60"/>
                    <a:pt x="76" y="60"/>
                  </a:cubicBezTo>
                  <a:cubicBezTo>
                    <a:pt x="76" y="60"/>
                    <a:pt x="76" y="60"/>
                    <a:pt x="76" y="61"/>
                  </a:cubicBezTo>
                  <a:cubicBezTo>
                    <a:pt x="76" y="61"/>
                    <a:pt x="77" y="61"/>
                    <a:pt x="76" y="61"/>
                  </a:cubicBezTo>
                  <a:cubicBezTo>
                    <a:pt x="76" y="61"/>
                    <a:pt x="76" y="61"/>
                    <a:pt x="76" y="61"/>
                  </a:cubicBezTo>
                  <a:cubicBezTo>
                    <a:pt x="76" y="61"/>
                    <a:pt x="76" y="61"/>
                    <a:pt x="76" y="62"/>
                  </a:cubicBezTo>
                  <a:cubicBezTo>
                    <a:pt x="76" y="62"/>
                    <a:pt x="76" y="62"/>
                    <a:pt x="75" y="62"/>
                  </a:cubicBezTo>
                  <a:cubicBezTo>
                    <a:pt x="75" y="62"/>
                    <a:pt x="75" y="62"/>
                    <a:pt x="75" y="62"/>
                  </a:cubicBezTo>
                  <a:cubicBezTo>
                    <a:pt x="75" y="62"/>
                    <a:pt x="75" y="62"/>
                    <a:pt x="75" y="61"/>
                  </a:cubicBezTo>
                  <a:cubicBezTo>
                    <a:pt x="75" y="61"/>
                    <a:pt x="75" y="61"/>
                    <a:pt x="75" y="61"/>
                  </a:cubicBezTo>
                  <a:cubicBezTo>
                    <a:pt x="75" y="61"/>
                    <a:pt x="75" y="61"/>
                    <a:pt x="75" y="61"/>
                  </a:cubicBezTo>
                  <a:cubicBezTo>
                    <a:pt x="75" y="61"/>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5" y="62"/>
                    <a:pt x="75" y="62"/>
                    <a:pt x="75" y="62"/>
                  </a:cubicBezTo>
                  <a:cubicBezTo>
                    <a:pt x="74" y="62"/>
                    <a:pt x="75" y="62"/>
                    <a:pt x="74" y="62"/>
                  </a:cubicBezTo>
                  <a:cubicBezTo>
                    <a:pt x="74" y="62"/>
                    <a:pt x="74" y="62"/>
                    <a:pt x="74" y="62"/>
                  </a:cubicBezTo>
                  <a:cubicBezTo>
                    <a:pt x="74" y="62"/>
                    <a:pt x="74" y="62"/>
                    <a:pt x="74" y="62"/>
                  </a:cubicBezTo>
                  <a:cubicBezTo>
                    <a:pt x="74" y="62"/>
                    <a:pt x="74" y="62"/>
                    <a:pt x="75" y="62"/>
                  </a:cubicBezTo>
                  <a:cubicBezTo>
                    <a:pt x="75" y="62"/>
                    <a:pt x="75" y="63"/>
                    <a:pt x="75" y="63"/>
                  </a:cubicBezTo>
                  <a:cubicBezTo>
                    <a:pt x="74" y="63"/>
                    <a:pt x="74" y="63"/>
                    <a:pt x="74" y="63"/>
                  </a:cubicBezTo>
                  <a:cubicBezTo>
                    <a:pt x="74" y="63"/>
                    <a:pt x="74" y="63"/>
                    <a:pt x="73" y="63"/>
                  </a:cubicBezTo>
                  <a:cubicBezTo>
                    <a:pt x="73" y="63"/>
                    <a:pt x="73" y="63"/>
                    <a:pt x="73" y="63"/>
                  </a:cubicBezTo>
                  <a:cubicBezTo>
                    <a:pt x="73" y="64"/>
                    <a:pt x="74" y="63"/>
                    <a:pt x="74" y="64"/>
                  </a:cubicBezTo>
                  <a:cubicBezTo>
                    <a:pt x="74" y="64"/>
                    <a:pt x="74" y="64"/>
                    <a:pt x="74" y="64"/>
                  </a:cubicBezTo>
                  <a:cubicBezTo>
                    <a:pt x="74" y="64"/>
                    <a:pt x="74" y="64"/>
                    <a:pt x="74" y="64"/>
                  </a:cubicBezTo>
                  <a:cubicBezTo>
                    <a:pt x="74" y="64"/>
                    <a:pt x="74" y="64"/>
                    <a:pt x="74" y="64"/>
                  </a:cubicBezTo>
                  <a:cubicBezTo>
                    <a:pt x="74" y="64"/>
                    <a:pt x="74" y="64"/>
                    <a:pt x="74" y="64"/>
                  </a:cubicBezTo>
                  <a:cubicBezTo>
                    <a:pt x="74" y="64"/>
                    <a:pt x="74" y="64"/>
                    <a:pt x="74" y="65"/>
                  </a:cubicBezTo>
                  <a:cubicBezTo>
                    <a:pt x="74" y="65"/>
                    <a:pt x="74" y="65"/>
                    <a:pt x="74" y="65"/>
                  </a:cubicBezTo>
                  <a:cubicBezTo>
                    <a:pt x="74" y="65"/>
                    <a:pt x="74" y="65"/>
                    <a:pt x="73" y="65"/>
                  </a:cubicBezTo>
                  <a:cubicBezTo>
                    <a:pt x="73" y="65"/>
                    <a:pt x="73" y="65"/>
                    <a:pt x="73" y="65"/>
                  </a:cubicBezTo>
                  <a:cubicBezTo>
                    <a:pt x="73" y="65"/>
                    <a:pt x="73" y="65"/>
                    <a:pt x="74" y="65"/>
                  </a:cubicBezTo>
                  <a:cubicBezTo>
                    <a:pt x="74" y="65"/>
                    <a:pt x="74" y="65"/>
                    <a:pt x="74" y="65"/>
                  </a:cubicBezTo>
                  <a:cubicBezTo>
                    <a:pt x="74" y="65"/>
                    <a:pt x="74" y="65"/>
                    <a:pt x="74" y="65"/>
                  </a:cubicBezTo>
                  <a:cubicBezTo>
                    <a:pt x="74" y="65"/>
                    <a:pt x="74" y="66"/>
                    <a:pt x="74" y="66"/>
                  </a:cubicBezTo>
                  <a:cubicBezTo>
                    <a:pt x="74" y="66"/>
                    <a:pt x="75" y="66"/>
                    <a:pt x="75" y="66"/>
                  </a:cubicBezTo>
                  <a:cubicBezTo>
                    <a:pt x="74" y="66"/>
                    <a:pt x="74" y="66"/>
                    <a:pt x="74" y="66"/>
                  </a:cubicBezTo>
                  <a:cubicBezTo>
                    <a:pt x="74" y="66"/>
                    <a:pt x="74" y="66"/>
                    <a:pt x="74" y="66"/>
                  </a:cubicBezTo>
                  <a:cubicBezTo>
                    <a:pt x="73" y="66"/>
                    <a:pt x="73" y="66"/>
                    <a:pt x="73" y="66"/>
                  </a:cubicBezTo>
                  <a:cubicBezTo>
                    <a:pt x="73" y="66"/>
                    <a:pt x="73" y="66"/>
                    <a:pt x="73" y="66"/>
                  </a:cubicBezTo>
                  <a:cubicBezTo>
                    <a:pt x="73" y="66"/>
                    <a:pt x="73" y="66"/>
                    <a:pt x="73" y="66"/>
                  </a:cubicBezTo>
                  <a:cubicBezTo>
                    <a:pt x="73" y="66"/>
                    <a:pt x="73" y="66"/>
                    <a:pt x="74" y="66"/>
                  </a:cubicBezTo>
                  <a:cubicBezTo>
                    <a:pt x="74" y="66"/>
                    <a:pt x="74" y="66"/>
                    <a:pt x="74" y="66"/>
                  </a:cubicBezTo>
                  <a:cubicBezTo>
                    <a:pt x="74" y="66"/>
                    <a:pt x="74" y="66"/>
                    <a:pt x="74" y="66"/>
                  </a:cubicBezTo>
                  <a:cubicBezTo>
                    <a:pt x="74" y="66"/>
                    <a:pt x="74" y="66"/>
                    <a:pt x="74" y="67"/>
                  </a:cubicBezTo>
                  <a:cubicBezTo>
                    <a:pt x="74" y="67"/>
                    <a:pt x="74" y="67"/>
                    <a:pt x="74" y="67"/>
                  </a:cubicBezTo>
                  <a:cubicBezTo>
                    <a:pt x="74" y="67"/>
                    <a:pt x="74" y="67"/>
                    <a:pt x="73" y="67"/>
                  </a:cubicBezTo>
                  <a:cubicBezTo>
                    <a:pt x="73" y="67"/>
                    <a:pt x="73" y="67"/>
                    <a:pt x="73" y="67"/>
                  </a:cubicBezTo>
                  <a:cubicBezTo>
                    <a:pt x="73" y="67"/>
                    <a:pt x="74" y="67"/>
                    <a:pt x="74" y="67"/>
                  </a:cubicBezTo>
                  <a:cubicBezTo>
                    <a:pt x="74" y="67"/>
                    <a:pt x="74" y="67"/>
                    <a:pt x="74" y="67"/>
                  </a:cubicBezTo>
                  <a:cubicBezTo>
                    <a:pt x="73" y="67"/>
                    <a:pt x="73" y="67"/>
                    <a:pt x="73" y="67"/>
                  </a:cubicBezTo>
                  <a:cubicBezTo>
                    <a:pt x="73" y="67"/>
                    <a:pt x="73" y="67"/>
                    <a:pt x="73" y="67"/>
                  </a:cubicBezTo>
                  <a:cubicBezTo>
                    <a:pt x="73" y="67"/>
                    <a:pt x="73" y="67"/>
                    <a:pt x="74" y="67"/>
                  </a:cubicBezTo>
                  <a:cubicBezTo>
                    <a:pt x="74" y="67"/>
                    <a:pt x="74" y="67"/>
                    <a:pt x="74" y="67"/>
                  </a:cubicBezTo>
                  <a:cubicBezTo>
                    <a:pt x="74" y="68"/>
                    <a:pt x="74" y="68"/>
                    <a:pt x="74" y="68"/>
                  </a:cubicBezTo>
                  <a:cubicBezTo>
                    <a:pt x="73" y="68"/>
                    <a:pt x="73" y="67"/>
                    <a:pt x="73" y="67"/>
                  </a:cubicBezTo>
                  <a:cubicBezTo>
                    <a:pt x="73" y="67"/>
                    <a:pt x="73" y="67"/>
                    <a:pt x="73" y="67"/>
                  </a:cubicBezTo>
                  <a:cubicBezTo>
                    <a:pt x="73" y="68"/>
                    <a:pt x="73" y="68"/>
                    <a:pt x="73" y="68"/>
                  </a:cubicBezTo>
                  <a:cubicBezTo>
                    <a:pt x="73" y="68"/>
                    <a:pt x="73" y="68"/>
                    <a:pt x="73" y="68"/>
                  </a:cubicBezTo>
                  <a:cubicBezTo>
                    <a:pt x="73" y="68"/>
                    <a:pt x="73" y="68"/>
                    <a:pt x="73" y="68"/>
                  </a:cubicBezTo>
                  <a:cubicBezTo>
                    <a:pt x="73" y="68"/>
                    <a:pt x="73" y="68"/>
                    <a:pt x="73" y="68"/>
                  </a:cubicBezTo>
                  <a:cubicBezTo>
                    <a:pt x="72" y="68"/>
                    <a:pt x="72" y="69"/>
                    <a:pt x="72" y="69"/>
                  </a:cubicBezTo>
                  <a:cubicBezTo>
                    <a:pt x="72" y="69"/>
                    <a:pt x="72" y="69"/>
                    <a:pt x="72" y="69"/>
                  </a:cubicBezTo>
                  <a:cubicBezTo>
                    <a:pt x="72" y="69"/>
                    <a:pt x="73" y="69"/>
                    <a:pt x="73" y="69"/>
                  </a:cubicBezTo>
                  <a:cubicBezTo>
                    <a:pt x="73" y="69"/>
                    <a:pt x="73" y="69"/>
                    <a:pt x="73" y="69"/>
                  </a:cubicBezTo>
                  <a:cubicBezTo>
                    <a:pt x="73" y="69"/>
                    <a:pt x="73" y="69"/>
                    <a:pt x="73" y="69"/>
                  </a:cubicBezTo>
                  <a:cubicBezTo>
                    <a:pt x="73" y="69"/>
                    <a:pt x="72" y="69"/>
                    <a:pt x="72" y="69"/>
                  </a:cubicBezTo>
                  <a:cubicBezTo>
                    <a:pt x="72" y="69"/>
                    <a:pt x="72" y="69"/>
                    <a:pt x="73" y="70"/>
                  </a:cubicBezTo>
                  <a:cubicBezTo>
                    <a:pt x="73" y="70"/>
                    <a:pt x="73" y="70"/>
                    <a:pt x="73" y="70"/>
                  </a:cubicBezTo>
                  <a:cubicBezTo>
                    <a:pt x="73" y="70"/>
                    <a:pt x="73" y="71"/>
                    <a:pt x="73" y="71"/>
                  </a:cubicBezTo>
                  <a:cubicBezTo>
                    <a:pt x="73" y="71"/>
                    <a:pt x="73" y="71"/>
                    <a:pt x="73" y="71"/>
                  </a:cubicBezTo>
                  <a:cubicBezTo>
                    <a:pt x="73" y="71"/>
                    <a:pt x="73" y="71"/>
                    <a:pt x="73" y="71"/>
                  </a:cubicBezTo>
                  <a:cubicBezTo>
                    <a:pt x="73" y="71"/>
                    <a:pt x="73" y="71"/>
                    <a:pt x="73" y="71"/>
                  </a:cubicBezTo>
                  <a:cubicBezTo>
                    <a:pt x="73" y="71"/>
                    <a:pt x="73" y="71"/>
                    <a:pt x="73" y="71"/>
                  </a:cubicBezTo>
                  <a:cubicBezTo>
                    <a:pt x="73" y="71"/>
                    <a:pt x="73" y="72"/>
                    <a:pt x="73" y="72"/>
                  </a:cubicBezTo>
                  <a:cubicBezTo>
                    <a:pt x="73" y="72"/>
                    <a:pt x="73" y="72"/>
                    <a:pt x="73" y="72"/>
                  </a:cubicBezTo>
                  <a:cubicBezTo>
                    <a:pt x="72" y="72"/>
                    <a:pt x="72" y="72"/>
                    <a:pt x="72" y="72"/>
                  </a:cubicBezTo>
                  <a:cubicBezTo>
                    <a:pt x="72" y="72"/>
                    <a:pt x="72" y="72"/>
                    <a:pt x="72" y="72"/>
                  </a:cubicBezTo>
                  <a:cubicBezTo>
                    <a:pt x="72" y="72"/>
                    <a:pt x="72" y="72"/>
                    <a:pt x="73" y="72"/>
                  </a:cubicBezTo>
                  <a:cubicBezTo>
                    <a:pt x="73" y="72"/>
                    <a:pt x="73" y="72"/>
                    <a:pt x="73" y="72"/>
                  </a:cubicBezTo>
                  <a:cubicBezTo>
                    <a:pt x="72" y="72"/>
                    <a:pt x="73" y="72"/>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2" y="73"/>
                  </a:cubicBezTo>
                  <a:cubicBezTo>
                    <a:pt x="72" y="73"/>
                    <a:pt x="72" y="73"/>
                    <a:pt x="73" y="73"/>
                  </a:cubicBezTo>
                  <a:cubicBezTo>
                    <a:pt x="73" y="73"/>
                    <a:pt x="73" y="73"/>
                    <a:pt x="73" y="73"/>
                  </a:cubicBezTo>
                  <a:cubicBezTo>
                    <a:pt x="73" y="73"/>
                    <a:pt x="72" y="74"/>
                    <a:pt x="71" y="74"/>
                  </a:cubicBezTo>
                  <a:cubicBezTo>
                    <a:pt x="71" y="74"/>
                    <a:pt x="72" y="74"/>
                    <a:pt x="72" y="74"/>
                  </a:cubicBezTo>
                  <a:cubicBezTo>
                    <a:pt x="72" y="74"/>
                    <a:pt x="72" y="74"/>
                    <a:pt x="72" y="74"/>
                  </a:cubicBezTo>
                  <a:cubicBezTo>
                    <a:pt x="72" y="74"/>
                    <a:pt x="73" y="74"/>
                    <a:pt x="72" y="74"/>
                  </a:cubicBezTo>
                  <a:cubicBezTo>
                    <a:pt x="72" y="74"/>
                    <a:pt x="72" y="74"/>
                    <a:pt x="72" y="74"/>
                  </a:cubicBezTo>
                  <a:cubicBezTo>
                    <a:pt x="72" y="74"/>
                    <a:pt x="72" y="74"/>
                    <a:pt x="72" y="74"/>
                  </a:cubicBezTo>
                  <a:cubicBezTo>
                    <a:pt x="72" y="74"/>
                    <a:pt x="72" y="74"/>
                    <a:pt x="71" y="74"/>
                  </a:cubicBezTo>
                  <a:cubicBezTo>
                    <a:pt x="71" y="74"/>
                    <a:pt x="71" y="74"/>
                    <a:pt x="71" y="74"/>
                  </a:cubicBezTo>
                  <a:cubicBezTo>
                    <a:pt x="70" y="74"/>
                    <a:pt x="70" y="75"/>
                    <a:pt x="70" y="75"/>
                  </a:cubicBezTo>
                  <a:cubicBezTo>
                    <a:pt x="70" y="75"/>
                    <a:pt x="70" y="75"/>
                    <a:pt x="70" y="75"/>
                  </a:cubicBezTo>
                  <a:cubicBezTo>
                    <a:pt x="70" y="75"/>
                    <a:pt x="70" y="75"/>
                    <a:pt x="70" y="75"/>
                  </a:cubicBezTo>
                  <a:cubicBezTo>
                    <a:pt x="69" y="75"/>
                    <a:pt x="69" y="75"/>
                    <a:pt x="69" y="75"/>
                  </a:cubicBezTo>
                  <a:cubicBezTo>
                    <a:pt x="69" y="75"/>
                    <a:pt x="70" y="74"/>
                    <a:pt x="69" y="74"/>
                  </a:cubicBezTo>
                  <a:cubicBezTo>
                    <a:pt x="69" y="74"/>
                    <a:pt x="69" y="74"/>
                    <a:pt x="69" y="74"/>
                  </a:cubicBezTo>
                  <a:cubicBezTo>
                    <a:pt x="69" y="74"/>
                    <a:pt x="69" y="74"/>
                    <a:pt x="70" y="74"/>
                  </a:cubicBezTo>
                  <a:cubicBezTo>
                    <a:pt x="69" y="74"/>
                    <a:pt x="69" y="74"/>
                    <a:pt x="69" y="74"/>
                  </a:cubicBezTo>
                  <a:cubicBezTo>
                    <a:pt x="69" y="74"/>
                    <a:pt x="69" y="74"/>
                    <a:pt x="69" y="74"/>
                  </a:cubicBezTo>
                  <a:cubicBezTo>
                    <a:pt x="69" y="74"/>
                    <a:pt x="69" y="74"/>
                    <a:pt x="69" y="74"/>
                  </a:cubicBezTo>
                  <a:cubicBezTo>
                    <a:pt x="69" y="74"/>
                    <a:pt x="69" y="74"/>
                    <a:pt x="69" y="74"/>
                  </a:cubicBezTo>
                  <a:cubicBezTo>
                    <a:pt x="68" y="74"/>
                    <a:pt x="69"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4"/>
                    <a:pt x="68" y="74"/>
                  </a:cubicBezTo>
                  <a:cubicBezTo>
                    <a:pt x="68" y="74"/>
                    <a:pt x="68" y="73"/>
                    <a:pt x="68" y="73"/>
                  </a:cubicBezTo>
                  <a:cubicBezTo>
                    <a:pt x="68" y="73"/>
                    <a:pt x="69" y="73"/>
                    <a:pt x="69" y="73"/>
                  </a:cubicBezTo>
                  <a:cubicBezTo>
                    <a:pt x="69" y="73"/>
                    <a:pt x="68" y="73"/>
                    <a:pt x="68" y="73"/>
                  </a:cubicBezTo>
                  <a:cubicBezTo>
                    <a:pt x="68" y="73"/>
                    <a:pt x="68" y="73"/>
                    <a:pt x="68" y="73"/>
                  </a:cubicBezTo>
                  <a:cubicBezTo>
                    <a:pt x="68" y="73"/>
                    <a:pt x="68" y="73"/>
                    <a:pt x="68" y="73"/>
                  </a:cubicBezTo>
                  <a:cubicBezTo>
                    <a:pt x="68" y="73"/>
                    <a:pt x="68" y="73"/>
                    <a:pt x="68" y="73"/>
                  </a:cubicBezTo>
                  <a:cubicBezTo>
                    <a:pt x="68" y="73"/>
                    <a:pt x="67" y="73"/>
                    <a:pt x="67" y="73"/>
                  </a:cubicBezTo>
                  <a:cubicBezTo>
                    <a:pt x="67" y="73"/>
                    <a:pt x="68" y="73"/>
                    <a:pt x="68" y="73"/>
                  </a:cubicBezTo>
                  <a:cubicBezTo>
                    <a:pt x="68" y="73"/>
                    <a:pt x="68" y="73"/>
                    <a:pt x="68" y="73"/>
                  </a:cubicBezTo>
                  <a:cubicBezTo>
                    <a:pt x="68" y="73"/>
                    <a:pt x="68" y="72"/>
                    <a:pt x="67" y="72"/>
                  </a:cubicBezTo>
                  <a:cubicBezTo>
                    <a:pt x="67" y="72"/>
                    <a:pt x="67" y="73"/>
                    <a:pt x="67" y="73"/>
                  </a:cubicBezTo>
                  <a:cubicBezTo>
                    <a:pt x="67" y="73"/>
                    <a:pt x="67" y="73"/>
                    <a:pt x="67" y="73"/>
                  </a:cubicBezTo>
                  <a:cubicBezTo>
                    <a:pt x="67" y="73"/>
                    <a:pt x="67"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6" y="73"/>
                  </a:cubicBezTo>
                  <a:cubicBezTo>
                    <a:pt x="66" y="73"/>
                    <a:pt x="66" y="73"/>
                    <a:pt x="65" y="73"/>
                  </a:cubicBezTo>
                  <a:cubicBezTo>
                    <a:pt x="65" y="73"/>
                    <a:pt x="65" y="74"/>
                    <a:pt x="65" y="74"/>
                  </a:cubicBezTo>
                  <a:cubicBezTo>
                    <a:pt x="65" y="74"/>
                    <a:pt x="65" y="74"/>
                    <a:pt x="65" y="74"/>
                  </a:cubicBezTo>
                  <a:cubicBezTo>
                    <a:pt x="65" y="74"/>
                    <a:pt x="65" y="74"/>
                    <a:pt x="65" y="74"/>
                  </a:cubicBezTo>
                  <a:cubicBezTo>
                    <a:pt x="65" y="74"/>
                    <a:pt x="64" y="74"/>
                    <a:pt x="64" y="74"/>
                  </a:cubicBezTo>
                  <a:cubicBezTo>
                    <a:pt x="64" y="74"/>
                    <a:pt x="65" y="74"/>
                    <a:pt x="65" y="73"/>
                  </a:cubicBezTo>
                  <a:cubicBezTo>
                    <a:pt x="65" y="73"/>
                    <a:pt x="64" y="73"/>
                    <a:pt x="64" y="73"/>
                  </a:cubicBezTo>
                  <a:cubicBezTo>
                    <a:pt x="64" y="73"/>
                    <a:pt x="64" y="73"/>
                    <a:pt x="64" y="73"/>
                  </a:cubicBezTo>
                  <a:cubicBezTo>
                    <a:pt x="64" y="73"/>
                    <a:pt x="64" y="73"/>
                    <a:pt x="64" y="73"/>
                  </a:cubicBezTo>
                  <a:cubicBezTo>
                    <a:pt x="64" y="73"/>
                    <a:pt x="64" y="73"/>
                    <a:pt x="64" y="73"/>
                  </a:cubicBezTo>
                  <a:cubicBezTo>
                    <a:pt x="64" y="73"/>
                    <a:pt x="64" y="73"/>
                    <a:pt x="64" y="73"/>
                  </a:cubicBezTo>
                  <a:cubicBezTo>
                    <a:pt x="64" y="73"/>
                    <a:pt x="63" y="73"/>
                    <a:pt x="63" y="73"/>
                  </a:cubicBezTo>
                  <a:cubicBezTo>
                    <a:pt x="63" y="73"/>
                    <a:pt x="63" y="72"/>
                    <a:pt x="63" y="72"/>
                  </a:cubicBezTo>
                  <a:cubicBezTo>
                    <a:pt x="63" y="72"/>
                    <a:pt x="63" y="72"/>
                    <a:pt x="63" y="72"/>
                  </a:cubicBezTo>
                  <a:cubicBezTo>
                    <a:pt x="63" y="72"/>
                    <a:pt x="63" y="72"/>
                    <a:pt x="63" y="72"/>
                  </a:cubicBezTo>
                  <a:cubicBezTo>
                    <a:pt x="63" y="73"/>
                    <a:pt x="63" y="72"/>
                    <a:pt x="63" y="72"/>
                  </a:cubicBezTo>
                  <a:cubicBezTo>
                    <a:pt x="63" y="72"/>
                    <a:pt x="63" y="73"/>
                    <a:pt x="63" y="73"/>
                  </a:cubicBezTo>
                  <a:cubicBezTo>
                    <a:pt x="62" y="73"/>
                    <a:pt x="62" y="73"/>
                    <a:pt x="62" y="72"/>
                  </a:cubicBezTo>
                  <a:cubicBezTo>
                    <a:pt x="62" y="72"/>
                    <a:pt x="62" y="72"/>
                    <a:pt x="62" y="72"/>
                  </a:cubicBezTo>
                  <a:cubicBezTo>
                    <a:pt x="62" y="72"/>
                    <a:pt x="62" y="72"/>
                    <a:pt x="62" y="72"/>
                  </a:cubicBezTo>
                  <a:cubicBezTo>
                    <a:pt x="62" y="72"/>
                    <a:pt x="63" y="72"/>
                    <a:pt x="62" y="71"/>
                  </a:cubicBezTo>
                  <a:cubicBezTo>
                    <a:pt x="62" y="72"/>
                    <a:pt x="62" y="72"/>
                    <a:pt x="61" y="72"/>
                  </a:cubicBezTo>
                  <a:cubicBezTo>
                    <a:pt x="62" y="72"/>
                    <a:pt x="62" y="72"/>
                    <a:pt x="62" y="71"/>
                  </a:cubicBezTo>
                  <a:cubicBezTo>
                    <a:pt x="62" y="71"/>
                    <a:pt x="62" y="71"/>
                    <a:pt x="62" y="71"/>
                  </a:cubicBezTo>
                  <a:cubicBezTo>
                    <a:pt x="62" y="71"/>
                    <a:pt x="62" y="71"/>
                    <a:pt x="62" y="71"/>
                  </a:cubicBezTo>
                  <a:cubicBezTo>
                    <a:pt x="62" y="71"/>
                    <a:pt x="62" y="71"/>
                    <a:pt x="62" y="72"/>
                  </a:cubicBezTo>
                  <a:cubicBezTo>
                    <a:pt x="61" y="71"/>
                    <a:pt x="61" y="71"/>
                    <a:pt x="61" y="71"/>
                  </a:cubicBezTo>
                  <a:cubicBezTo>
                    <a:pt x="61" y="71"/>
                    <a:pt x="61" y="71"/>
                    <a:pt x="61" y="71"/>
                  </a:cubicBezTo>
                  <a:cubicBezTo>
                    <a:pt x="62" y="71"/>
                    <a:pt x="62" y="71"/>
                    <a:pt x="62" y="71"/>
                  </a:cubicBezTo>
                  <a:cubicBezTo>
                    <a:pt x="62" y="71"/>
                    <a:pt x="62" y="71"/>
                    <a:pt x="62" y="71"/>
                  </a:cubicBezTo>
                  <a:cubicBezTo>
                    <a:pt x="61" y="71"/>
                    <a:pt x="61" y="71"/>
                    <a:pt x="61" y="71"/>
                  </a:cubicBezTo>
                  <a:cubicBezTo>
                    <a:pt x="61" y="71"/>
                    <a:pt x="61" y="71"/>
                    <a:pt x="60" y="71"/>
                  </a:cubicBezTo>
                  <a:cubicBezTo>
                    <a:pt x="60" y="71"/>
                    <a:pt x="60" y="71"/>
                    <a:pt x="60" y="70"/>
                  </a:cubicBezTo>
                  <a:cubicBezTo>
                    <a:pt x="60" y="70"/>
                    <a:pt x="60" y="70"/>
                    <a:pt x="61" y="70"/>
                  </a:cubicBezTo>
                  <a:cubicBezTo>
                    <a:pt x="61" y="69"/>
                    <a:pt x="61" y="69"/>
                    <a:pt x="61" y="69"/>
                  </a:cubicBezTo>
                  <a:cubicBezTo>
                    <a:pt x="61" y="69"/>
                    <a:pt x="61" y="69"/>
                    <a:pt x="61" y="69"/>
                  </a:cubicBezTo>
                  <a:cubicBezTo>
                    <a:pt x="60" y="69"/>
                    <a:pt x="60" y="70"/>
                    <a:pt x="60" y="70"/>
                  </a:cubicBezTo>
                  <a:cubicBezTo>
                    <a:pt x="60" y="70"/>
                    <a:pt x="60" y="70"/>
                    <a:pt x="60" y="70"/>
                  </a:cubicBezTo>
                  <a:cubicBezTo>
                    <a:pt x="60" y="70"/>
                    <a:pt x="60" y="70"/>
                    <a:pt x="60" y="69"/>
                  </a:cubicBezTo>
                  <a:cubicBezTo>
                    <a:pt x="60" y="69"/>
                    <a:pt x="60" y="69"/>
                    <a:pt x="60" y="69"/>
                  </a:cubicBezTo>
                  <a:cubicBezTo>
                    <a:pt x="60" y="69"/>
                    <a:pt x="60" y="70"/>
                    <a:pt x="60" y="70"/>
                  </a:cubicBezTo>
                  <a:cubicBezTo>
                    <a:pt x="59" y="69"/>
                    <a:pt x="60" y="69"/>
                    <a:pt x="60" y="69"/>
                  </a:cubicBezTo>
                  <a:cubicBezTo>
                    <a:pt x="60" y="69"/>
                    <a:pt x="60" y="69"/>
                    <a:pt x="59" y="69"/>
                  </a:cubicBezTo>
                  <a:cubicBezTo>
                    <a:pt x="59" y="69"/>
                    <a:pt x="59" y="69"/>
                    <a:pt x="59" y="69"/>
                  </a:cubicBezTo>
                  <a:cubicBezTo>
                    <a:pt x="59" y="69"/>
                    <a:pt x="59" y="69"/>
                    <a:pt x="59" y="69"/>
                  </a:cubicBezTo>
                  <a:cubicBezTo>
                    <a:pt x="59" y="68"/>
                    <a:pt x="59" y="68"/>
                    <a:pt x="60" y="68"/>
                  </a:cubicBezTo>
                  <a:cubicBezTo>
                    <a:pt x="59" y="68"/>
                    <a:pt x="59" y="68"/>
                    <a:pt x="59" y="68"/>
                  </a:cubicBezTo>
                  <a:cubicBezTo>
                    <a:pt x="59" y="68"/>
                    <a:pt x="59"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8"/>
                    <a:pt x="58" y="68"/>
                  </a:cubicBezTo>
                  <a:cubicBezTo>
                    <a:pt x="58" y="68"/>
                    <a:pt x="58" y="67"/>
                    <a:pt x="58" y="67"/>
                  </a:cubicBezTo>
                  <a:cubicBezTo>
                    <a:pt x="58" y="67"/>
                    <a:pt x="58" y="67"/>
                    <a:pt x="59" y="67"/>
                  </a:cubicBezTo>
                  <a:cubicBezTo>
                    <a:pt x="59" y="67"/>
                    <a:pt x="59" y="67"/>
                    <a:pt x="60" y="67"/>
                  </a:cubicBezTo>
                  <a:cubicBezTo>
                    <a:pt x="60" y="67"/>
                    <a:pt x="60" y="67"/>
                    <a:pt x="60" y="67"/>
                  </a:cubicBezTo>
                  <a:cubicBezTo>
                    <a:pt x="60" y="67"/>
                    <a:pt x="60" y="67"/>
                    <a:pt x="60" y="66"/>
                  </a:cubicBezTo>
                  <a:cubicBezTo>
                    <a:pt x="60" y="67"/>
                    <a:pt x="60" y="67"/>
                    <a:pt x="60" y="67"/>
                  </a:cubicBezTo>
                  <a:cubicBezTo>
                    <a:pt x="59" y="67"/>
                    <a:pt x="59" y="67"/>
                    <a:pt x="59" y="67"/>
                  </a:cubicBezTo>
                  <a:cubicBezTo>
                    <a:pt x="58" y="67"/>
                    <a:pt x="58" y="67"/>
                    <a:pt x="58" y="67"/>
                  </a:cubicBezTo>
                  <a:cubicBezTo>
                    <a:pt x="58" y="67"/>
                    <a:pt x="58" y="67"/>
                    <a:pt x="58" y="67"/>
                  </a:cubicBezTo>
                  <a:cubicBezTo>
                    <a:pt x="58" y="67"/>
                    <a:pt x="59" y="67"/>
                    <a:pt x="59" y="66"/>
                  </a:cubicBezTo>
                  <a:cubicBezTo>
                    <a:pt x="59" y="66"/>
                    <a:pt x="59" y="66"/>
                    <a:pt x="59" y="66"/>
                  </a:cubicBezTo>
                  <a:cubicBezTo>
                    <a:pt x="59" y="66"/>
                    <a:pt x="59" y="66"/>
                    <a:pt x="59" y="66"/>
                  </a:cubicBezTo>
                  <a:cubicBezTo>
                    <a:pt x="59" y="66"/>
                    <a:pt x="59" y="66"/>
                    <a:pt x="59" y="66"/>
                  </a:cubicBezTo>
                  <a:cubicBezTo>
                    <a:pt x="59" y="66"/>
                    <a:pt x="59" y="66"/>
                    <a:pt x="60" y="66"/>
                  </a:cubicBezTo>
                  <a:cubicBezTo>
                    <a:pt x="60" y="66"/>
                    <a:pt x="60" y="66"/>
                    <a:pt x="60" y="66"/>
                  </a:cubicBezTo>
                  <a:cubicBezTo>
                    <a:pt x="60" y="66"/>
                    <a:pt x="61" y="66"/>
                    <a:pt x="61" y="66"/>
                  </a:cubicBezTo>
                  <a:cubicBezTo>
                    <a:pt x="61" y="66"/>
                    <a:pt x="61" y="66"/>
                    <a:pt x="61" y="66"/>
                  </a:cubicBezTo>
                  <a:cubicBezTo>
                    <a:pt x="61" y="66"/>
                    <a:pt x="61" y="66"/>
                    <a:pt x="61" y="66"/>
                  </a:cubicBezTo>
                  <a:cubicBezTo>
                    <a:pt x="61" y="66"/>
                    <a:pt x="60" y="66"/>
                    <a:pt x="60" y="66"/>
                  </a:cubicBezTo>
                  <a:cubicBezTo>
                    <a:pt x="60" y="66"/>
                    <a:pt x="60" y="66"/>
                    <a:pt x="60" y="65"/>
                  </a:cubicBezTo>
                  <a:cubicBezTo>
                    <a:pt x="60" y="65"/>
                    <a:pt x="60" y="66"/>
                    <a:pt x="59" y="66"/>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5"/>
                    <a:pt x="59" y="65"/>
                  </a:cubicBezTo>
                  <a:cubicBezTo>
                    <a:pt x="59" y="65"/>
                    <a:pt x="59" y="66"/>
                    <a:pt x="59" y="66"/>
                  </a:cubicBezTo>
                  <a:cubicBezTo>
                    <a:pt x="59" y="66"/>
                    <a:pt x="59" y="66"/>
                    <a:pt x="59" y="66"/>
                  </a:cubicBezTo>
                  <a:cubicBezTo>
                    <a:pt x="59" y="66"/>
                    <a:pt x="59" y="66"/>
                    <a:pt x="59" y="66"/>
                  </a:cubicBezTo>
                  <a:cubicBezTo>
                    <a:pt x="59" y="66"/>
                    <a:pt x="59" y="66"/>
                    <a:pt x="58" y="66"/>
                  </a:cubicBezTo>
                  <a:cubicBezTo>
                    <a:pt x="58" y="66"/>
                    <a:pt x="58" y="66"/>
                    <a:pt x="58" y="66"/>
                  </a:cubicBezTo>
                  <a:cubicBezTo>
                    <a:pt x="58" y="66"/>
                    <a:pt x="58" y="66"/>
                    <a:pt x="58" y="66"/>
                  </a:cubicBezTo>
                  <a:cubicBezTo>
                    <a:pt x="58" y="66"/>
                    <a:pt x="58" y="66"/>
                    <a:pt x="58" y="66"/>
                  </a:cubicBezTo>
                  <a:cubicBezTo>
                    <a:pt x="58" y="66"/>
                    <a:pt x="58" y="67"/>
                    <a:pt x="58" y="67"/>
                  </a:cubicBezTo>
                  <a:cubicBezTo>
                    <a:pt x="58" y="67"/>
                    <a:pt x="57" y="67"/>
                    <a:pt x="57" y="67"/>
                  </a:cubicBezTo>
                  <a:cubicBezTo>
                    <a:pt x="57" y="67"/>
                    <a:pt x="57" y="67"/>
                    <a:pt x="57" y="67"/>
                  </a:cubicBezTo>
                  <a:cubicBezTo>
                    <a:pt x="57" y="67"/>
                    <a:pt x="57" y="67"/>
                    <a:pt x="57" y="66"/>
                  </a:cubicBezTo>
                  <a:cubicBezTo>
                    <a:pt x="57" y="66"/>
                    <a:pt x="57" y="66"/>
                    <a:pt x="58" y="65"/>
                  </a:cubicBezTo>
                  <a:cubicBezTo>
                    <a:pt x="58" y="65"/>
                    <a:pt x="58" y="65"/>
                    <a:pt x="58"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5"/>
                    <a:pt x="57" y="65"/>
                    <a:pt x="57" y="65"/>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7" y="64"/>
                  </a:cubicBezTo>
                  <a:cubicBezTo>
                    <a:pt x="57" y="64"/>
                    <a:pt x="57" y="64"/>
                    <a:pt x="56" y="64"/>
                  </a:cubicBezTo>
                  <a:cubicBezTo>
                    <a:pt x="56" y="64"/>
                    <a:pt x="56" y="64"/>
                    <a:pt x="56" y="64"/>
                  </a:cubicBezTo>
                  <a:cubicBezTo>
                    <a:pt x="56" y="64"/>
                    <a:pt x="56" y="64"/>
                    <a:pt x="56" y="64"/>
                  </a:cubicBezTo>
                  <a:cubicBezTo>
                    <a:pt x="56" y="64"/>
                    <a:pt x="56" y="63"/>
                    <a:pt x="56" y="63"/>
                  </a:cubicBezTo>
                  <a:cubicBezTo>
                    <a:pt x="56" y="63"/>
                    <a:pt x="56" y="63"/>
                    <a:pt x="55" y="63"/>
                  </a:cubicBezTo>
                  <a:cubicBezTo>
                    <a:pt x="55" y="63"/>
                    <a:pt x="55" y="63"/>
                    <a:pt x="55" y="63"/>
                  </a:cubicBezTo>
                  <a:cubicBezTo>
                    <a:pt x="55" y="63"/>
                    <a:pt x="56" y="63"/>
                    <a:pt x="56" y="63"/>
                  </a:cubicBezTo>
                  <a:cubicBezTo>
                    <a:pt x="56" y="63"/>
                    <a:pt x="57" y="62"/>
                    <a:pt x="57" y="62"/>
                  </a:cubicBezTo>
                  <a:cubicBezTo>
                    <a:pt x="57" y="62"/>
                    <a:pt x="57" y="62"/>
                    <a:pt x="57" y="62"/>
                  </a:cubicBezTo>
                  <a:cubicBezTo>
                    <a:pt x="57" y="62"/>
                    <a:pt x="58" y="62"/>
                    <a:pt x="58" y="62"/>
                  </a:cubicBezTo>
                  <a:cubicBezTo>
                    <a:pt x="58" y="62"/>
                    <a:pt x="58" y="62"/>
                    <a:pt x="58" y="62"/>
                  </a:cubicBezTo>
                  <a:cubicBezTo>
                    <a:pt x="58" y="61"/>
                    <a:pt x="58" y="61"/>
                    <a:pt x="58" y="61"/>
                  </a:cubicBezTo>
                  <a:cubicBezTo>
                    <a:pt x="59" y="61"/>
                    <a:pt x="59" y="61"/>
                    <a:pt x="60" y="61"/>
                  </a:cubicBezTo>
                  <a:cubicBezTo>
                    <a:pt x="60" y="61"/>
                    <a:pt x="60" y="61"/>
                    <a:pt x="60" y="61"/>
                  </a:cubicBezTo>
                  <a:cubicBezTo>
                    <a:pt x="60" y="61"/>
                    <a:pt x="60" y="61"/>
                    <a:pt x="60" y="61"/>
                  </a:cubicBezTo>
                  <a:cubicBezTo>
                    <a:pt x="59" y="61"/>
                    <a:pt x="59" y="61"/>
                    <a:pt x="59" y="61"/>
                  </a:cubicBezTo>
                  <a:cubicBezTo>
                    <a:pt x="59" y="61"/>
                    <a:pt x="59" y="61"/>
                    <a:pt x="59" y="61"/>
                  </a:cubicBezTo>
                  <a:cubicBezTo>
                    <a:pt x="59" y="61"/>
                    <a:pt x="58" y="61"/>
                    <a:pt x="58" y="61"/>
                  </a:cubicBezTo>
                  <a:cubicBezTo>
                    <a:pt x="58" y="61"/>
                    <a:pt x="58" y="61"/>
                    <a:pt x="58" y="61"/>
                  </a:cubicBezTo>
                  <a:cubicBezTo>
                    <a:pt x="58" y="61"/>
                    <a:pt x="57" y="62"/>
                    <a:pt x="57" y="62"/>
                  </a:cubicBezTo>
                  <a:cubicBezTo>
                    <a:pt x="57" y="62"/>
                    <a:pt x="57" y="62"/>
                    <a:pt x="57" y="62"/>
                  </a:cubicBezTo>
                  <a:cubicBezTo>
                    <a:pt x="57" y="62"/>
                    <a:pt x="56" y="62"/>
                    <a:pt x="56" y="63"/>
                  </a:cubicBezTo>
                  <a:cubicBezTo>
                    <a:pt x="56" y="63"/>
                    <a:pt x="56" y="63"/>
                    <a:pt x="55" y="63"/>
                  </a:cubicBezTo>
                  <a:cubicBezTo>
                    <a:pt x="55" y="63"/>
                    <a:pt x="55" y="63"/>
                    <a:pt x="55" y="63"/>
                  </a:cubicBezTo>
                  <a:cubicBezTo>
                    <a:pt x="55" y="63"/>
                    <a:pt x="55" y="63"/>
                    <a:pt x="55" y="63"/>
                  </a:cubicBezTo>
                  <a:cubicBezTo>
                    <a:pt x="55" y="63"/>
                    <a:pt x="55" y="63"/>
                    <a:pt x="55" y="62"/>
                  </a:cubicBezTo>
                  <a:cubicBezTo>
                    <a:pt x="55" y="62"/>
                    <a:pt x="55" y="62"/>
                    <a:pt x="55" y="62"/>
                  </a:cubicBezTo>
                  <a:cubicBezTo>
                    <a:pt x="55" y="62"/>
                    <a:pt x="56" y="62"/>
                    <a:pt x="56" y="62"/>
                  </a:cubicBezTo>
                  <a:cubicBezTo>
                    <a:pt x="56" y="62"/>
                    <a:pt x="56" y="62"/>
                    <a:pt x="56" y="62"/>
                  </a:cubicBezTo>
                  <a:cubicBezTo>
                    <a:pt x="56" y="62"/>
                    <a:pt x="56" y="62"/>
                    <a:pt x="55" y="62"/>
                  </a:cubicBezTo>
                  <a:cubicBezTo>
                    <a:pt x="55" y="62"/>
                    <a:pt x="55" y="62"/>
                    <a:pt x="55" y="62"/>
                  </a:cubicBezTo>
                  <a:cubicBezTo>
                    <a:pt x="56" y="61"/>
                    <a:pt x="57" y="62"/>
                    <a:pt x="57" y="61"/>
                  </a:cubicBezTo>
                  <a:cubicBezTo>
                    <a:pt x="57" y="61"/>
                    <a:pt x="57" y="61"/>
                    <a:pt x="57" y="61"/>
                  </a:cubicBezTo>
                  <a:cubicBezTo>
                    <a:pt x="57" y="61"/>
                    <a:pt x="56" y="61"/>
                    <a:pt x="56" y="61"/>
                  </a:cubicBezTo>
                  <a:cubicBezTo>
                    <a:pt x="56" y="61"/>
                    <a:pt x="56" y="61"/>
                    <a:pt x="56" y="61"/>
                  </a:cubicBezTo>
                  <a:cubicBezTo>
                    <a:pt x="55" y="61"/>
                    <a:pt x="55" y="61"/>
                    <a:pt x="55" y="61"/>
                  </a:cubicBezTo>
                  <a:cubicBezTo>
                    <a:pt x="55" y="61"/>
                    <a:pt x="55" y="61"/>
                    <a:pt x="55" y="61"/>
                  </a:cubicBezTo>
                  <a:cubicBezTo>
                    <a:pt x="55" y="61"/>
                    <a:pt x="55" y="61"/>
                    <a:pt x="55" y="61"/>
                  </a:cubicBezTo>
                  <a:cubicBezTo>
                    <a:pt x="56" y="60"/>
                    <a:pt x="57" y="60"/>
                    <a:pt x="58" y="60"/>
                  </a:cubicBezTo>
                  <a:cubicBezTo>
                    <a:pt x="58" y="60"/>
                    <a:pt x="58" y="60"/>
                    <a:pt x="58" y="60"/>
                  </a:cubicBezTo>
                  <a:cubicBezTo>
                    <a:pt x="58" y="60"/>
                    <a:pt x="58" y="60"/>
                    <a:pt x="58" y="60"/>
                  </a:cubicBezTo>
                  <a:cubicBezTo>
                    <a:pt x="58" y="60"/>
                    <a:pt x="58" y="60"/>
                    <a:pt x="57" y="60"/>
                  </a:cubicBezTo>
                  <a:cubicBezTo>
                    <a:pt x="57" y="60"/>
                    <a:pt x="57" y="60"/>
                    <a:pt x="57" y="60"/>
                  </a:cubicBezTo>
                  <a:cubicBezTo>
                    <a:pt x="57" y="60"/>
                    <a:pt x="57" y="60"/>
                    <a:pt x="57" y="60"/>
                  </a:cubicBezTo>
                  <a:cubicBezTo>
                    <a:pt x="56" y="60"/>
                    <a:pt x="55" y="60"/>
                    <a:pt x="55" y="60"/>
                  </a:cubicBezTo>
                  <a:cubicBezTo>
                    <a:pt x="55" y="60"/>
                    <a:pt x="55" y="60"/>
                    <a:pt x="55" y="60"/>
                  </a:cubicBezTo>
                  <a:cubicBezTo>
                    <a:pt x="55" y="60"/>
                    <a:pt x="55" y="60"/>
                    <a:pt x="55" y="60"/>
                  </a:cubicBezTo>
                  <a:cubicBezTo>
                    <a:pt x="56" y="60"/>
                    <a:pt x="56" y="60"/>
                    <a:pt x="56" y="59"/>
                  </a:cubicBezTo>
                  <a:cubicBezTo>
                    <a:pt x="56" y="59"/>
                    <a:pt x="56" y="59"/>
                    <a:pt x="57" y="59"/>
                  </a:cubicBezTo>
                  <a:cubicBezTo>
                    <a:pt x="57" y="59"/>
                    <a:pt x="57" y="59"/>
                    <a:pt x="57" y="59"/>
                  </a:cubicBezTo>
                  <a:cubicBezTo>
                    <a:pt x="58" y="59"/>
                    <a:pt x="58" y="59"/>
                    <a:pt x="58" y="59"/>
                  </a:cubicBezTo>
                  <a:cubicBezTo>
                    <a:pt x="58" y="59"/>
                    <a:pt x="58" y="59"/>
                    <a:pt x="58" y="59"/>
                  </a:cubicBezTo>
                  <a:cubicBezTo>
                    <a:pt x="58" y="59"/>
                    <a:pt x="58" y="59"/>
                    <a:pt x="59" y="59"/>
                  </a:cubicBezTo>
                  <a:cubicBezTo>
                    <a:pt x="59" y="59"/>
                    <a:pt x="59" y="59"/>
                    <a:pt x="59" y="59"/>
                  </a:cubicBezTo>
                  <a:cubicBezTo>
                    <a:pt x="58" y="59"/>
                    <a:pt x="58" y="59"/>
                    <a:pt x="58" y="59"/>
                  </a:cubicBezTo>
                  <a:cubicBezTo>
                    <a:pt x="58" y="59"/>
                    <a:pt x="58" y="59"/>
                    <a:pt x="58" y="59"/>
                  </a:cubicBezTo>
                  <a:cubicBezTo>
                    <a:pt x="58" y="59"/>
                    <a:pt x="58" y="59"/>
                    <a:pt x="58" y="59"/>
                  </a:cubicBezTo>
                  <a:cubicBezTo>
                    <a:pt x="58" y="59"/>
                    <a:pt x="58" y="59"/>
                    <a:pt x="57" y="59"/>
                  </a:cubicBezTo>
                  <a:cubicBezTo>
                    <a:pt x="57" y="59"/>
                    <a:pt x="57" y="59"/>
                    <a:pt x="57" y="59"/>
                  </a:cubicBezTo>
                  <a:cubicBezTo>
                    <a:pt x="57" y="59"/>
                    <a:pt x="57" y="59"/>
                    <a:pt x="57" y="59"/>
                  </a:cubicBezTo>
                  <a:cubicBezTo>
                    <a:pt x="57" y="59"/>
                    <a:pt x="56" y="59"/>
                    <a:pt x="56" y="59"/>
                  </a:cubicBezTo>
                  <a:cubicBezTo>
                    <a:pt x="56" y="59"/>
                    <a:pt x="56" y="59"/>
                    <a:pt x="56" y="59"/>
                  </a:cubicBezTo>
                  <a:cubicBezTo>
                    <a:pt x="56" y="59"/>
                    <a:pt x="55" y="60"/>
                    <a:pt x="55" y="60"/>
                  </a:cubicBezTo>
                  <a:cubicBezTo>
                    <a:pt x="55" y="60"/>
                    <a:pt x="55" y="60"/>
                    <a:pt x="55" y="60"/>
                  </a:cubicBezTo>
                  <a:cubicBezTo>
                    <a:pt x="55" y="60"/>
                    <a:pt x="55" y="59"/>
                    <a:pt x="55" y="59"/>
                  </a:cubicBezTo>
                  <a:cubicBezTo>
                    <a:pt x="55" y="59"/>
                    <a:pt x="55" y="59"/>
                    <a:pt x="56" y="59"/>
                  </a:cubicBezTo>
                  <a:cubicBezTo>
                    <a:pt x="56" y="59"/>
                    <a:pt x="57" y="59"/>
                    <a:pt x="57" y="59"/>
                  </a:cubicBezTo>
                  <a:cubicBezTo>
                    <a:pt x="57" y="59"/>
                    <a:pt x="57" y="59"/>
                    <a:pt x="57" y="59"/>
                  </a:cubicBezTo>
                  <a:cubicBezTo>
                    <a:pt x="56" y="59"/>
                    <a:pt x="56" y="59"/>
                    <a:pt x="56" y="58"/>
                  </a:cubicBezTo>
                  <a:cubicBezTo>
                    <a:pt x="56" y="58"/>
                    <a:pt x="56" y="58"/>
                    <a:pt x="56" y="58"/>
                  </a:cubicBezTo>
                  <a:cubicBezTo>
                    <a:pt x="56" y="58"/>
                    <a:pt x="56" y="58"/>
                    <a:pt x="56" y="58"/>
                  </a:cubicBezTo>
                  <a:cubicBezTo>
                    <a:pt x="56" y="58"/>
                    <a:pt x="56" y="58"/>
                    <a:pt x="57" y="58"/>
                  </a:cubicBezTo>
                  <a:cubicBezTo>
                    <a:pt x="57" y="59"/>
                    <a:pt x="57" y="59"/>
                    <a:pt x="57" y="59"/>
                  </a:cubicBezTo>
                  <a:cubicBezTo>
                    <a:pt x="58" y="59"/>
                    <a:pt x="58" y="59"/>
                    <a:pt x="58" y="58"/>
                  </a:cubicBezTo>
                  <a:cubicBezTo>
                    <a:pt x="58" y="58"/>
                    <a:pt x="59" y="59"/>
                    <a:pt x="59" y="59"/>
                  </a:cubicBezTo>
                  <a:cubicBezTo>
                    <a:pt x="59" y="59"/>
                    <a:pt x="59" y="59"/>
                    <a:pt x="59" y="59"/>
                  </a:cubicBezTo>
                  <a:cubicBezTo>
                    <a:pt x="59"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8" y="58"/>
                    <a:pt x="58" y="58"/>
                    <a:pt x="58" y="58"/>
                  </a:cubicBezTo>
                  <a:cubicBezTo>
                    <a:pt x="57" y="58"/>
                    <a:pt x="57" y="58"/>
                    <a:pt x="57" y="58"/>
                  </a:cubicBezTo>
                  <a:cubicBezTo>
                    <a:pt x="57" y="58"/>
                    <a:pt x="57" y="58"/>
                    <a:pt x="57" y="58"/>
                  </a:cubicBezTo>
                  <a:cubicBezTo>
                    <a:pt x="56" y="58"/>
                    <a:pt x="56" y="58"/>
                    <a:pt x="56" y="58"/>
                  </a:cubicBezTo>
                  <a:cubicBezTo>
                    <a:pt x="56" y="58"/>
                    <a:pt x="56" y="58"/>
                    <a:pt x="56" y="58"/>
                  </a:cubicBezTo>
                  <a:cubicBezTo>
                    <a:pt x="56" y="58"/>
                    <a:pt x="56" y="58"/>
                    <a:pt x="57" y="57"/>
                  </a:cubicBezTo>
                  <a:cubicBezTo>
                    <a:pt x="57" y="57"/>
                    <a:pt x="57" y="57"/>
                    <a:pt x="57" y="57"/>
                  </a:cubicBezTo>
                  <a:cubicBezTo>
                    <a:pt x="58" y="57"/>
                    <a:pt x="58" y="57"/>
                    <a:pt x="58" y="57"/>
                  </a:cubicBezTo>
                  <a:cubicBezTo>
                    <a:pt x="58" y="57"/>
                    <a:pt x="58" y="57"/>
                    <a:pt x="59" y="57"/>
                  </a:cubicBezTo>
                  <a:cubicBezTo>
                    <a:pt x="59" y="57"/>
                    <a:pt x="59" y="57"/>
                    <a:pt x="59" y="57"/>
                  </a:cubicBezTo>
                  <a:cubicBezTo>
                    <a:pt x="58" y="57"/>
                    <a:pt x="58" y="57"/>
                    <a:pt x="58" y="57"/>
                  </a:cubicBezTo>
                  <a:cubicBezTo>
                    <a:pt x="58" y="57"/>
                    <a:pt x="58" y="57"/>
                    <a:pt x="58" y="57"/>
                  </a:cubicBezTo>
                  <a:cubicBezTo>
                    <a:pt x="58" y="57"/>
                    <a:pt x="58" y="57"/>
                    <a:pt x="58" y="56"/>
                  </a:cubicBezTo>
                  <a:cubicBezTo>
                    <a:pt x="58" y="56"/>
                    <a:pt x="58" y="56"/>
                    <a:pt x="58" y="56"/>
                  </a:cubicBezTo>
                  <a:cubicBezTo>
                    <a:pt x="58"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9" y="56"/>
                  </a:cubicBezTo>
                  <a:cubicBezTo>
                    <a:pt x="59" y="56"/>
                    <a:pt x="59" y="56"/>
                    <a:pt x="58" y="56"/>
                  </a:cubicBezTo>
                  <a:cubicBezTo>
                    <a:pt x="58" y="56"/>
                    <a:pt x="58" y="56"/>
                    <a:pt x="58" y="56"/>
                  </a:cubicBezTo>
                  <a:cubicBezTo>
                    <a:pt x="59" y="56"/>
                    <a:pt x="59" y="56"/>
                    <a:pt x="59" y="56"/>
                  </a:cubicBezTo>
                  <a:cubicBezTo>
                    <a:pt x="59" y="56"/>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5"/>
                    <a:pt x="59" y="55"/>
                    <a:pt x="59" y="55"/>
                  </a:cubicBezTo>
                  <a:cubicBezTo>
                    <a:pt x="59" y="54"/>
                    <a:pt x="59" y="54"/>
                    <a:pt x="59" y="54"/>
                  </a:cubicBezTo>
                  <a:cubicBezTo>
                    <a:pt x="59" y="54"/>
                    <a:pt x="59" y="54"/>
                    <a:pt x="59" y="54"/>
                  </a:cubicBezTo>
                  <a:cubicBezTo>
                    <a:pt x="59" y="54"/>
                    <a:pt x="59" y="54"/>
                    <a:pt x="59" y="54"/>
                  </a:cubicBezTo>
                  <a:cubicBezTo>
                    <a:pt x="59" y="54"/>
                    <a:pt x="59"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8" y="54"/>
                    <a:pt x="58" y="54"/>
                    <a:pt x="58" y="54"/>
                  </a:cubicBezTo>
                  <a:cubicBezTo>
                    <a:pt x="57" y="54"/>
                    <a:pt x="57" y="54"/>
                    <a:pt x="57" y="54"/>
                  </a:cubicBezTo>
                  <a:cubicBezTo>
                    <a:pt x="57" y="54"/>
                    <a:pt x="56" y="54"/>
                    <a:pt x="56" y="54"/>
                  </a:cubicBezTo>
                  <a:cubicBezTo>
                    <a:pt x="56" y="54"/>
                    <a:pt x="56" y="54"/>
                    <a:pt x="56" y="54"/>
                  </a:cubicBezTo>
                  <a:cubicBezTo>
                    <a:pt x="56" y="54"/>
                    <a:pt x="56" y="54"/>
                    <a:pt x="56" y="54"/>
                  </a:cubicBezTo>
                  <a:cubicBezTo>
                    <a:pt x="56" y="54"/>
                    <a:pt x="55" y="54"/>
                    <a:pt x="55" y="54"/>
                  </a:cubicBezTo>
                  <a:cubicBezTo>
                    <a:pt x="55" y="54"/>
                    <a:pt x="55" y="54"/>
                    <a:pt x="55" y="54"/>
                  </a:cubicBezTo>
                  <a:cubicBezTo>
                    <a:pt x="56" y="54"/>
                    <a:pt x="56" y="54"/>
                    <a:pt x="56" y="54"/>
                  </a:cubicBezTo>
                  <a:cubicBezTo>
                    <a:pt x="56" y="54"/>
                    <a:pt x="56" y="54"/>
                    <a:pt x="57" y="55"/>
                  </a:cubicBezTo>
                  <a:cubicBezTo>
                    <a:pt x="57" y="55"/>
                    <a:pt x="58" y="55"/>
                    <a:pt x="57" y="55"/>
                  </a:cubicBezTo>
                  <a:cubicBezTo>
                    <a:pt x="57" y="55"/>
                    <a:pt x="57" y="56"/>
                    <a:pt x="56" y="56"/>
                  </a:cubicBezTo>
                  <a:cubicBezTo>
                    <a:pt x="56" y="56"/>
                    <a:pt x="56" y="56"/>
                    <a:pt x="56" y="56"/>
                  </a:cubicBezTo>
                  <a:cubicBezTo>
                    <a:pt x="56" y="56"/>
                    <a:pt x="55" y="56"/>
                    <a:pt x="55" y="56"/>
                  </a:cubicBezTo>
                  <a:cubicBezTo>
                    <a:pt x="55" y="56"/>
                    <a:pt x="55" y="56"/>
                    <a:pt x="55" y="56"/>
                  </a:cubicBezTo>
                  <a:cubicBezTo>
                    <a:pt x="55" y="56"/>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5" y="55"/>
                    <a:pt x="55" y="55"/>
                    <a:pt x="55" y="55"/>
                  </a:cubicBezTo>
                  <a:cubicBezTo>
                    <a:pt x="54" y="55"/>
                    <a:pt x="54" y="55"/>
                    <a:pt x="54" y="55"/>
                  </a:cubicBezTo>
                  <a:cubicBezTo>
                    <a:pt x="54" y="55"/>
                    <a:pt x="54" y="55"/>
                    <a:pt x="54" y="55"/>
                  </a:cubicBezTo>
                  <a:cubicBezTo>
                    <a:pt x="51" y="58"/>
                    <a:pt x="48" y="61"/>
                    <a:pt x="46" y="64"/>
                  </a:cubicBezTo>
                  <a:cubicBezTo>
                    <a:pt x="46" y="64"/>
                    <a:pt x="46" y="64"/>
                    <a:pt x="46" y="64"/>
                  </a:cubicBezTo>
                  <a:cubicBezTo>
                    <a:pt x="47" y="64"/>
                    <a:pt x="47" y="65"/>
                    <a:pt x="47" y="65"/>
                  </a:cubicBezTo>
                  <a:cubicBezTo>
                    <a:pt x="47" y="65"/>
                    <a:pt x="47" y="65"/>
                    <a:pt x="47" y="65"/>
                  </a:cubicBezTo>
                  <a:cubicBezTo>
                    <a:pt x="47" y="65"/>
                    <a:pt x="47" y="65"/>
                    <a:pt x="47" y="66"/>
                  </a:cubicBezTo>
                  <a:cubicBezTo>
                    <a:pt x="47" y="66"/>
                    <a:pt x="47" y="66"/>
                    <a:pt x="47" y="66"/>
                  </a:cubicBezTo>
                  <a:cubicBezTo>
                    <a:pt x="47" y="66"/>
                    <a:pt x="48" y="66"/>
                    <a:pt x="48" y="66"/>
                  </a:cubicBezTo>
                  <a:cubicBezTo>
                    <a:pt x="48" y="66"/>
                    <a:pt x="48" y="66"/>
                    <a:pt x="48" y="66"/>
                  </a:cubicBezTo>
                  <a:cubicBezTo>
                    <a:pt x="49" y="66"/>
                    <a:pt x="49" y="66"/>
                    <a:pt x="49" y="66"/>
                  </a:cubicBezTo>
                  <a:cubicBezTo>
                    <a:pt x="50" y="66"/>
                    <a:pt x="50" y="67"/>
                    <a:pt x="51" y="67"/>
                  </a:cubicBezTo>
                  <a:cubicBezTo>
                    <a:pt x="51" y="67"/>
                    <a:pt x="51" y="67"/>
                    <a:pt x="51" y="67"/>
                  </a:cubicBezTo>
                  <a:cubicBezTo>
                    <a:pt x="50" y="67"/>
                    <a:pt x="50" y="67"/>
                    <a:pt x="50" y="67"/>
                  </a:cubicBezTo>
                  <a:cubicBezTo>
                    <a:pt x="50" y="68"/>
                    <a:pt x="49" y="67"/>
                    <a:pt x="49" y="67"/>
                  </a:cubicBezTo>
                  <a:cubicBezTo>
                    <a:pt x="49" y="67"/>
                    <a:pt x="49" y="67"/>
                    <a:pt x="49" y="67"/>
                  </a:cubicBezTo>
                  <a:cubicBezTo>
                    <a:pt x="49" y="68"/>
                    <a:pt x="50" y="68"/>
                    <a:pt x="50" y="68"/>
                  </a:cubicBezTo>
                  <a:cubicBezTo>
                    <a:pt x="49" y="68"/>
                    <a:pt x="49" y="68"/>
                    <a:pt x="49" y="69"/>
                  </a:cubicBezTo>
                  <a:cubicBezTo>
                    <a:pt x="48" y="69"/>
                    <a:pt x="48" y="68"/>
                    <a:pt x="48" y="68"/>
                  </a:cubicBezTo>
                  <a:cubicBezTo>
                    <a:pt x="48" y="68"/>
                    <a:pt x="48" y="68"/>
                    <a:pt x="48" y="68"/>
                  </a:cubicBezTo>
                  <a:cubicBezTo>
                    <a:pt x="48" y="69"/>
                    <a:pt x="48" y="69"/>
                    <a:pt x="48" y="69"/>
                  </a:cubicBezTo>
                  <a:cubicBezTo>
                    <a:pt x="48" y="69"/>
                    <a:pt x="48" y="70"/>
                    <a:pt x="48" y="70"/>
                  </a:cubicBezTo>
                  <a:cubicBezTo>
                    <a:pt x="48" y="70"/>
                    <a:pt x="48" y="70"/>
                    <a:pt x="48" y="70"/>
                  </a:cubicBezTo>
                  <a:cubicBezTo>
                    <a:pt x="48" y="70"/>
                    <a:pt x="47" y="70"/>
                    <a:pt x="47" y="70"/>
                  </a:cubicBezTo>
                  <a:cubicBezTo>
                    <a:pt x="47" y="69"/>
                    <a:pt x="47" y="69"/>
                    <a:pt x="47" y="69"/>
                  </a:cubicBezTo>
                  <a:cubicBezTo>
                    <a:pt x="47" y="69"/>
                    <a:pt x="46" y="69"/>
                    <a:pt x="46" y="69"/>
                  </a:cubicBezTo>
                  <a:cubicBezTo>
                    <a:pt x="46" y="69"/>
                    <a:pt x="46" y="69"/>
                    <a:pt x="46" y="69"/>
                  </a:cubicBezTo>
                  <a:cubicBezTo>
                    <a:pt x="46" y="68"/>
                    <a:pt x="46" y="68"/>
                    <a:pt x="46" y="68"/>
                  </a:cubicBezTo>
                  <a:cubicBezTo>
                    <a:pt x="46" y="68"/>
                    <a:pt x="46" y="68"/>
                    <a:pt x="45" y="68"/>
                  </a:cubicBezTo>
                  <a:cubicBezTo>
                    <a:pt x="45" y="68"/>
                    <a:pt x="44" y="67"/>
                    <a:pt x="44" y="67"/>
                  </a:cubicBezTo>
                  <a:cubicBezTo>
                    <a:pt x="44" y="67"/>
                    <a:pt x="43" y="68"/>
                    <a:pt x="43" y="68"/>
                  </a:cubicBezTo>
                  <a:cubicBezTo>
                    <a:pt x="43" y="68"/>
                    <a:pt x="43" y="68"/>
                    <a:pt x="44" y="68"/>
                  </a:cubicBezTo>
                  <a:cubicBezTo>
                    <a:pt x="44" y="68"/>
                    <a:pt x="44" y="68"/>
                    <a:pt x="43" y="68"/>
                  </a:cubicBezTo>
                  <a:cubicBezTo>
                    <a:pt x="43" y="68"/>
                    <a:pt x="43" y="68"/>
                    <a:pt x="43" y="68"/>
                  </a:cubicBezTo>
                  <a:cubicBezTo>
                    <a:pt x="43" y="68"/>
                    <a:pt x="43" y="68"/>
                    <a:pt x="43" y="68"/>
                  </a:cubicBezTo>
                  <a:cubicBezTo>
                    <a:pt x="43" y="68"/>
                    <a:pt x="43" y="68"/>
                    <a:pt x="43" y="69"/>
                  </a:cubicBezTo>
                  <a:cubicBezTo>
                    <a:pt x="43" y="69"/>
                    <a:pt x="43" y="69"/>
                    <a:pt x="43" y="69"/>
                  </a:cubicBezTo>
                  <a:cubicBezTo>
                    <a:pt x="43" y="69"/>
                    <a:pt x="43" y="69"/>
                    <a:pt x="43" y="69"/>
                  </a:cubicBezTo>
                  <a:cubicBezTo>
                    <a:pt x="44" y="69"/>
                    <a:pt x="44" y="70"/>
                    <a:pt x="44" y="70"/>
                  </a:cubicBezTo>
                  <a:cubicBezTo>
                    <a:pt x="44" y="70"/>
                    <a:pt x="44" y="70"/>
                    <a:pt x="44" y="70"/>
                  </a:cubicBezTo>
                  <a:cubicBezTo>
                    <a:pt x="44" y="70"/>
                    <a:pt x="44" y="70"/>
                    <a:pt x="45" y="70"/>
                  </a:cubicBezTo>
                  <a:cubicBezTo>
                    <a:pt x="45" y="70"/>
                    <a:pt x="45" y="71"/>
                    <a:pt x="45" y="71"/>
                  </a:cubicBezTo>
                  <a:cubicBezTo>
                    <a:pt x="46" y="71"/>
                    <a:pt x="46" y="71"/>
                    <a:pt x="46" y="71"/>
                  </a:cubicBezTo>
                  <a:cubicBezTo>
                    <a:pt x="46" y="71"/>
                    <a:pt x="46" y="71"/>
                    <a:pt x="46" y="71"/>
                  </a:cubicBezTo>
                  <a:cubicBezTo>
                    <a:pt x="46" y="71"/>
                    <a:pt x="46" y="71"/>
                    <a:pt x="46" y="71"/>
                  </a:cubicBezTo>
                  <a:cubicBezTo>
                    <a:pt x="46" y="71"/>
                    <a:pt x="46" y="71"/>
                    <a:pt x="46" y="71"/>
                  </a:cubicBezTo>
                  <a:cubicBezTo>
                    <a:pt x="46" y="72"/>
                    <a:pt x="47" y="72"/>
                    <a:pt x="47" y="73"/>
                  </a:cubicBezTo>
                  <a:cubicBezTo>
                    <a:pt x="47" y="73"/>
                    <a:pt x="47" y="73"/>
                    <a:pt x="47" y="73"/>
                  </a:cubicBezTo>
                  <a:cubicBezTo>
                    <a:pt x="47" y="73"/>
                    <a:pt x="46" y="72"/>
                    <a:pt x="46" y="72"/>
                  </a:cubicBezTo>
                  <a:cubicBezTo>
                    <a:pt x="46" y="73"/>
                    <a:pt x="46" y="73"/>
                    <a:pt x="46" y="74"/>
                  </a:cubicBezTo>
                  <a:cubicBezTo>
                    <a:pt x="46" y="74"/>
                    <a:pt x="46" y="74"/>
                    <a:pt x="46" y="74"/>
                  </a:cubicBezTo>
                  <a:cubicBezTo>
                    <a:pt x="46" y="74"/>
                    <a:pt x="46" y="74"/>
                    <a:pt x="46" y="74"/>
                  </a:cubicBezTo>
                  <a:cubicBezTo>
                    <a:pt x="46" y="74"/>
                    <a:pt x="46" y="74"/>
                    <a:pt x="46" y="75"/>
                  </a:cubicBezTo>
                  <a:cubicBezTo>
                    <a:pt x="46" y="74"/>
                    <a:pt x="46" y="74"/>
                    <a:pt x="45" y="74"/>
                  </a:cubicBezTo>
                  <a:cubicBezTo>
                    <a:pt x="44" y="74"/>
                    <a:pt x="44" y="73"/>
                    <a:pt x="43" y="72"/>
                  </a:cubicBezTo>
                  <a:cubicBezTo>
                    <a:pt x="43" y="72"/>
                    <a:pt x="43" y="73"/>
                    <a:pt x="43" y="73"/>
                  </a:cubicBezTo>
                  <a:cubicBezTo>
                    <a:pt x="42" y="73"/>
                    <a:pt x="42" y="72"/>
                    <a:pt x="42" y="72"/>
                  </a:cubicBezTo>
                  <a:cubicBezTo>
                    <a:pt x="42" y="73"/>
                    <a:pt x="43" y="74"/>
                    <a:pt x="43" y="74"/>
                  </a:cubicBezTo>
                  <a:cubicBezTo>
                    <a:pt x="44" y="74"/>
                    <a:pt x="45" y="75"/>
                    <a:pt x="45" y="76"/>
                  </a:cubicBezTo>
                  <a:cubicBezTo>
                    <a:pt x="44" y="76"/>
                    <a:pt x="43" y="75"/>
                    <a:pt x="43" y="75"/>
                  </a:cubicBezTo>
                  <a:cubicBezTo>
                    <a:pt x="42" y="75"/>
                    <a:pt x="42" y="75"/>
                    <a:pt x="41" y="75"/>
                  </a:cubicBezTo>
                  <a:cubicBezTo>
                    <a:pt x="41" y="75"/>
                    <a:pt x="41" y="74"/>
                    <a:pt x="41" y="74"/>
                  </a:cubicBezTo>
                  <a:cubicBezTo>
                    <a:pt x="41" y="74"/>
                    <a:pt x="40" y="74"/>
                    <a:pt x="40" y="74"/>
                  </a:cubicBezTo>
                  <a:cubicBezTo>
                    <a:pt x="40" y="74"/>
                    <a:pt x="40" y="74"/>
                    <a:pt x="40" y="74"/>
                  </a:cubicBezTo>
                  <a:cubicBezTo>
                    <a:pt x="40" y="74"/>
                    <a:pt x="39" y="74"/>
                    <a:pt x="39" y="74"/>
                  </a:cubicBezTo>
                  <a:cubicBezTo>
                    <a:pt x="39" y="74"/>
                    <a:pt x="39" y="74"/>
                    <a:pt x="39" y="74"/>
                  </a:cubicBezTo>
                  <a:cubicBezTo>
                    <a:pt x="39" y="75"/>
                    <a:pt x="38" y="75"/>
                    <a:pt x="38" y="76"/>
                  </a:cubicBezTo>
                  <a:cubicBezTo>
                    <a:pt x="38" y="76"/>
                    <a:pt x="38" y="76"/>
                    <a:pt x="38" y="76"/>
                  </a:cubicBezTo>
                  <a:cubicBezTo>
                    <a:pt x="38" y="77"/>
                    <a:pt x="38" y="77"/>
                    <a:pt x="38" y="77"/>
                  </a:cubicBezTo>
                  <a:cubicBezTo>
                    <a:pt x="39" y="77"/>
                    <a:pt x="40" y="77"/>
                    <a:pt x="40" y="78"/>
                  </a:cubicBezTo>
                  <a:cubicBezTo>
                    <a:pt x="41" y="78"/>
                    <a:pt x="41" y="77"/>
                    <a:pt x="41" y="77"/>
                  </a:cubicBezTo>
                  <a:cubicBezTo>
                    <a:pt x="41" y="77"/>
                    <a:pt x="41" y="78"/>
                    <a:pt x="41" y="78"/>
                  </a:cubicBezTo>
                  <a:cubicBezTo>
                    <a:pt x="41" y="78"/>
                    <a:pt x="41" y="78"/>
                    <a:pt x="41" y="78"/>
                  </a:cubicBezTo>
                  <a:cubicBezTo>
                    <a:pt x="40" y="78"/>
                    <a:pt x="41" y="80"/>
                    <a:pt x="41" y="81"/>
                  </a:cubicBezTo>
                  <a:cubicBezTo>
                    <a:pt x="41" y="81"/>
                    <a:pt x="41" y="81"/>
                    <a:pt x="40" y="81"/>
                  </a:cubicBezTo>
                  <a:cubicBezTo>
                    <a:pt x="40" y="81"/>
                    <a:pt x="40" y="81"/>
                    <a:pt x="41" y="82"/>
                  </a:cubicBezTo>
                  <a:cubicBezTo>
                    <a:pt x="41" y="82"/>
                    <a:pt x="41" y="82"/>
                    <a:pt x="41" y="82"/>
                  </a:cubicBezTo>
                  <a:cubicBezTo>
                    <a:pt x="41" y="81"/>
                    <a:pt x="42" y="81"/>
                    <a:pt x="43" y="82"/>
                  </a:cubicBezTo>
                  <a:cubicBezTo>
                    <a:pt x="43" y="82"/>
                    <a:pt x="43" y="82"/>
                    <a:pt x="42" y="82"/>
                  </a:cubicBezTo>
                  <a:cubicBezTo>
                    <a:pt x="43" y="82"/>
                    <a:pt x="43" y="82"/>
                    <a:pt x="43" y="82"/>
                  </a:cubicBezTo>
                  <a:cubicBezTo>
                    <a:pt x="43" y="82"/>
                    <a:pt x="44" y="82"/>
                    <a:pt x="44" y="82"/>
                  </a:cubicBezTo>
                  <a:cubicBezTo>
                    <a:pt x="44" y="82"/>
                    <a:pt x="44" y="81"/>
                    <a:pt x="44" y="81"/>
                  </a:cubicBezTo>
                  <a:cubicBezTo>
                    <a:pt x="45" y="81"/>
                    <a:pt x="45" y="82"/>
                    <a:pt x="45" y="82"/>
                  </a:cubicBezTo>
                  <a:cubicBezTo>
                    <a:pt x="45" y="82"/>
                    <a:pt x="45" y="82"/>
                    <a:pt x="45" y="82"/>
                  </a:cubicBezTo>
                  <a:cubicBezTo>
                    <a:pt x="45" y="81"/>
                    <a:pt x="45" y="81"/>
                    <a:pt x="46" y="80"/>
                  </a:cubicBezTo>
                  <a:cubicBezTo>
                    <a:pt x="45" y="79"/>
                    <a:pt x="46" y="80"/>
                    <a:pt x="46" y="79"/>
                  </a:cubicBezTo>
                  <a:cubicBezTo>
                    <a:pt x="46" y="79"/>
                    <a:pt x="46" y="79"/>
                    <a:pt x="46" y="79"/>
                  </a:cubicBezTo>
                  <a:cubicBezTo>
                    <a:pt x="47" y="79"/>
                    <a:pt x="47" y="79"/>
                    <a:pt x="47" y="79"/>
                  </a:cubicBezTo>
                  <a:cubicBezTo>
                    <a:pt x="47" y="79"/>
                    <a:pt x="48" y="81"/>
                    <a:pt x="49" y="81"/>
                  </a:cubicBezTo>
                  <a:cubicBezTo>
                    <a:pt x="49" y="82"/>
                    <a:pt x="48" y="82"/>
                    <a:pt x="48" y="82"/>
                  </a:cubicBezTo>
                  <a:cubicBezTo>
                    <a:pt x="49" y="82"/>
                    <a:pt x="49" y="82"/>
                    <a:pt x="49" y="82"/>
                  </a:cubicBezTo>
                  <a:cubicBezTo>
                    <a:pt x="49" y="83"/>
                    <a:pt x="50" y="82"/>
                    <a:pt x="50" y="83"/>
                  </a:cubicBezTo>
                  <a:cubicBezTo>
                    <a:pt x="50" y="83"/>
                    <a:pt x="50" y="83"/>
                    <a:pt x="49" y="83"/>
                  </a:cubicBezTo>
                  <a:cubicBezTo>
                    <a:pt x="50" y="84"/>
                    <a:pt x="50" y="84"/>
                    <a:pt x="50" y="84"/>
                  </a:cubicBezTo>
                  <a:cubicBezTo>
                    <a:pt x="50" y="84"/>
                    <a:pt x="50" y="84"/>
                    <a:pt x="50" y="85"/>
                  </a:cubicBezTo>
                  <a:cubicBezTo>
                    <a:pt x="50" y="85"/>
                    <a:pt x="50" y="84"/>
                    <a:pt x="49" y="85"/>
                  </a:cubicBezTo>
                  <a:cubicBezTo>
                    <a:pt x="49" y="85"/>
                    <a:pt x="49" y="85"/>
                    <a:pt x="49" y="85"/>
                  </a:cubicBezTo>
                  <a:cubicBezTo>
                    <a:pt x="49" y="85"/>
                    <a:pt x="50" y="85"/>
                    <a:pt x="50" y="86"/>
                  </a:cubicBezTo>
                  <a:cubicBezTo>
                    <a:pt x="50" y="86"/>
                    <a:pt x="50" y="86"/>
                    <a:pt x="50" y="86"/>
                  </a:cubicBezTo>
                  <a:cubicBezTo>
                    <a:pt x="51" y="86"/>
                    <a:pt x="52" y="86"/>
                    <a:pt x="52" y="87"/>
                  </a:cubicBezTo>
                  <a:cubicBezTo>
                    <a:pt x="51" y="87"/>
                    <a:pt x="51" y="87"/>
                    <a:pt x="51" y="87"/>
                  </a:cubicBezTo>
                  <a:cubicBezTo>
                    <a:pt x="52" y="87"/>
                    <a:pt x="52" y="87"/>
                    <a:pt x="52" y="87"/>
                  </a:cubicBezTo>
                  <a:cubicBezTo>
                    <a:pt x="53" y="87"/>
                    <a:pt x="53" y="88"/>
                    <a:pt x="54" y="88"/>
                  </a:cubicBezTo>
                  <a:cubicBezTo>
                    <a:pt x="54" y="88"/>
                    <a:pt x="54" y="88"/>
                    <a:pt x="55" y="88"/>
                  </a:cubicBezTo>
                  <a:cubicBezTo>
                    <a:pt x="55" y="89"/>
                    <a:pt x="54" y="89"/>
                    <a:pt x="54" y="89"/>
                  </a:cubicBezTo>
                  <a:cubicBezTo>
                    <a:pt x="53" y="89"/>
                    <a:pt x="53" y="89"/>
                    <a:pt x="53" y="89"/>
                  </a:cubicBezTo>
                  <a:cubicBezTo>
                    <a:pt x="52" y="89"/>
                    <a:pt x="52" y="89"/>
                    <a:pt x="52" y="89"/>
                  </a:cubicBezTo>
                  <a:cubicBezTo>
                    <a:pt x="52" y="90"/>
                    <a:pt x="52" y="90"/>
                    <a:pt x="52" y="90"/>
                  </a:cubicBezTo>
                  <a:cubicBezTo>
                    <a:pt x="52" y="90"/>
                    <a:pt x="53" y="90"/>
                    <a:pt x="53" y="90"/>
                  </a:cubicBezTo>
                  <a:cubicBezTo>
                    <a:pt x="54" y="89"/>
                    <a:pt x="54" y="88"/>
                    <a:pt x="55" y="89"/>
                  </a:cubicBezTo>
                  <a:cubicBezTo>
                    <a:pt x="55" y="89"/>
                    <a:pt x="55" y="90"/>
                    <a:pt x="55" y="90"/>
                  </a:cubicBezTo>
                  <a:cubicBezTo>
                    <a:pt x="55" y="90"/>
                    <a:pt x="55" y="90"/>
                    <a:pt x="55" y="90"/>
                  </a:cubicBezTo>
                  <a:cubicBezTo>
                    <a:pt x="55" y="90"/>
                    <a:pt x="56" y="90"/>
                    <a:pt x="56" y="90"/>
                  </a:cubicBezTo>
                  <a:cubicBezTo>
                    <a:pt x="56" y="90"/>
                    <a:pt x="57" y="90"/>
                    <a:pt x="57" y="90"/>
                  </a:cubicBezTo>
                  <a:cubicBezTo>
                    <a:pt x="57" y="91"/>
                    <a:pt x="57" y="91"/>
                    <a:pt x="57" y="91"/>
                  </a:cubicBezTo>
                  <a:cubicBezTo>
                    <a:pt x="57" y="92"/>
                    <a:pt x="57" y="92"/>
                    <a:pt x="57" y="92"/>
                  </a:cubicBezTo>
                  <a:cubicBezTo>
                    <a:pt x="57" y="92"/>
                    <a:pt x="57" y="92"/>
                    <a:pt x="57" y="92"/>
                  </a:cubicBezTo>
                  <a:cubicBezTo>
                    <a:pt x="57" y="92"/>
                    <a:pt x="56" y="93"/>
                    <a:pt x="56" y="93"/>
                  </a:cubicBezTo>
                  <a:cubicBezTo>
                    <a:pt x="55" y="93"/>
                    <a:pt x="54" y="93"/>
                    <a:pt x="54" y="93"/>
                  </a:cubicBezTo>
                  <a:cubicBezTo>
                    <a:pt x="53" y="94"/>
                    <a:pt x="53" y="94"/>
                    <a:pt x="53" y="94"/>
                  </a:cubicBezTo>
                  <a:cubicBezTo>
                    <a:pt x="52" y="95"/>
                    <a:pt x="51" y="95"/>
                    <a:pt x="50" y="95"/>
                  </a:cubicBezTo>
                  <a:cubicBezTo>
                    <a:pt x="50" y="95"/>
                    <a:pt x="49" y="95"/>
                    <a:pt x="48" y="95"/>
                  </a:cubicBezTo>
                  <a:cubicBezTo>
                    <a:pt x="48" y="95"/>
                    <a:pt x="47" y="95"/>
                    <a:pt x="46" y="95"/>
                  </a:cubicBezTo>
                  <a:cubicBezTo>
                    <a:pt x="46" y="95"/>
                    <a:pt x="45" y="95"/>
                    <a:pt x="44" y="95"/>
                  </a:cubicBezTo>
                  <a:cubicBezTo>
                    <a:pt x="44" y="95"/>
                    <a:pt x="44" y="96"/>
                    <a:pt x="43" y="96"/>
                  </a:cubicBezTo>
                  <a:cubicBezTo>
                    <a:pt x="43" y="96"/>
                    <a:pt x="43" y="96"/>
                    <a:pt x="42" y="97"/>
                  </a:cubicBezTo>
                  <a:cubicBezTo>
                    <a:pt x="41" y="97"/>
                    <a:pt x="40" y="99"/>
                    <a:pt x="39" y="100"/>
                  </a:cubicBezTo>
                  <a:cubicBezTo>
                    <a:pt x="40" y="100"/>
                    <a:pt x="40" y="99"/>
                    <a:pt x="41" y="98"/>
                  </a:cubicBezTo>
                  <a:cubicBezTo>
                    <a:pt x="42" y="98"/>
                    <a:pt x="43" y="97"/>
                    <a:pt x="44" y="97"/>
                  </a:cubicBezTo>
                  <a:cubicBezTo>
                    <a:pt x="45" y="96"/>
                    <a:pt x="47" y="96"/>
                    <a:pt x="47" y="97"/>
                  </a:cubicBezTo>
                  <a:cubicBezTo>
                    <a:pt x="47" y="98"/>
                    <a:pt x="46" y="98"/>
                    <a:pt x="46" y="98"/>
                  </a:cubicBezTo>
                  <a:cubicBezTo>
                    <a:pt x="45" y="98"/>
                    <a:pt x="45" y="98"/>
                    <a:pt x="45" y="98"/>
                  </a:cubicBezTo>
                  <a:cubicBezTo>
                    <a:pt x="45" y="98"/>
                    <a:pt x="45" y="98"/>
                    <a:pt x="44" y="98"/>
                  </a:cubicBezTo>
                  <a:cubicBezTo>
                    <a:pt x="44" y="98"/>
                    <a:pt x="44" y="98"/>
                    <a:pt x="44" y="98"/>
                  </a:cubicBezTo>
                  <a:cubicBezTo>
                    <a:pt x="45" y="98"/>
                    <a:pt x="45" y="98"/>
                    <a:pt x="45"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99"/>
                  </a:cubicBezTo>
                  <a:cubicBezTo>
                    <a:pt x="46" y="99"/>
                    <a:pt x="46" y="99"/>
                    <a:pt x="46" y="100"/>
                  </a:cubicBezTo>
                  <a:cubicBezTo>
                    <a:pt x="46" y="100"/>
                    <a:pt x="46" y="100"/>
                    <a:pt x="46" y="100"/>
                  </a:cubicBezTo>
                  <a:cubicBezTo>
                    <a:pt x="46" y="100"/>
                    <a:pt x="46" y="100"/>
                    <a:pt x="46" y="100"/>
                  </a:cubicBezTo>
                  <a:cubicBezTo>
                    <a:pt x="46" y="100"/>
                    <a:pt x="46" y="100"/>
                    <a:pt x="46" y="100"/>
                  </a:cubicBezTo>
                  <a:cubicBezTo>
                    <a:pt x="46" y="101"/>
                    <a:pt x="47" y="101"/>
                    <a:pt x="48" y="101"/>
                  </a:cubicBezTo>
                  <a:cubicBezTo>
                    <a:pt x="48" y="101"/>
                    <a:pt x="48" y="101"/>
                    <a:pt x="47" y="101"/>
                  </a:cubicBezTo>
                  <a:cubicBezTo>
                    <a:pt x="47" y="101"/>
                    <a:pt x="47" y="101"/>
                    <a:pt x="47" y="101"/>
                  </a:cubicBezTo>
                  <a:cubicBezTo>
                    <a:pt x="47" y="101"/>
                    <a:pt x="47" y="101"/>
                    <a:pt x="47" y="101"/>
                  </a:cubicBezTo>
                  <a:cubicBezTo>
                    <a:pt x="47" y="101"/>
                    <a:pt x="47" y="101"/>
                    <a:pt x="47" y="101"/>
                  </a:cubicBezTo>
                  <a:cubicBezTo>
                    <a:pt x="47" y="101"/>
                    <a:pt x="47" y="101"/>
                    <a:pt x="47" y="101"/>
                  </a:cubicBezTo>
                  <a:cubicBezTo>
                    <a:pt x="47" y="101"/>
                    <a:pt x="47" y="101"/>
                    <a:pt x="48" y="101"/>
                  </a:cubicBezTo>
                  <a:cubicBezTo>
                    <a:pt x="48" y="101"/>
                    <a:pt x="48" y="101"/>
                    <a:pt x="48" y="101"/>
                  </a:cubicBezTo>
                  <a:cubicBezTo>
                    <a:pt x="48" y="101"/>
                    <a:pt x="48" y="102"/>
                    <a:pt x="48" y="102"/>
                  </a:cubicBezTo>
                  <a:cubicBezTo>
                    <a:pt x="48" y="102"/>
                    <a:pt x="49" y="101"/>
                    <a:pt x="49" y="102"/>
                  </a:cubicBezTo>
                  <a:cubicBezTo>
                    <a:pt x="49" y="102"/>
                    <a:pt x="49" y="102"/>
                    <a:pt x="49" y="102"/>
                  </a:cubicBezTo>
                  <a:cubicBezTo>
                    <a:pt x="49" y="102"/>
                    <a:pt x="49" y="102"/>
                    <a:pt x="49" y="102"/>
                  </a:cubicBezTo>
                  <a:cubicBezTo>
                    <a:pt x="49" y="102"/>
                    <a:pt x="49" y="102"/>
                    <a:pt x="49" y="102"/>
                  </a:cubicBezTo>
                  <a:cubicBezTo>
                    <a:pt x="49" y="102"/>
                    <a:pt x="49" y="102"/>
                    <a:pt x="49" y="102"/>
                  </a:cubicBezTo>
                  <a:cubicBezTo>
                    <a:pt x="49" y="102"/>
                    <a:pt x="49" y="101"/>
                    <a:pt x="50" y="101"/>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0" y="102"/>
                    <a:pt x="50" y="102"/>
                    <a:pt x="50" y="102"/>
                  </a:cubicBezTo>
                  <a:cubicBezTo>
                    <a:pt x="51" y="102"/>
                    <a:pt x="51" y="102"/>
                    <a:pt x="51" y="102"/>
                  </a:cubicBezTo>
                  <a:cubicBezTo>
                    <a:pt x="51" y="102"/>
                    <a:pt x="51" y="102"/>
                    <a:pt x="51" y="102"/>
                  </a:cubicBezTo>
                  <a:cubicBezTo>
                    <a:pt x="50" y="102"/>
                    <a:pt x="51" y="102"/>
                    <a:pt x="50" y="102"/>
                  </a:cubicBezTo>
                  <a:cubicBezTo>
                    <a:pt x="50" y="102"/>
                    <a:pt x="50" y="102"/>
                    <a:pt x="50" y="102"/>
                  </a:cubicBezTo>
                  <a:cubicBezTo>
                    <a:pt x="50" y="102"/>
                    <a:pt x="50" y="102"/>
                    <a:pt x="50" y="103"/>
                  </a:cubicBezTo>
                  <a:cubicBezTo>
                    <a:pt x="50" y="103"/>
                    <a:pt x="50" y="102"/>
                    <a:pt x="50" y="102"/>
                  </a:cubicBezTo>
                  <a:cubicBezTo>
                    <a:pt x="50" y="103"/>
                    <a:pt x="50" y="103"/>
                    <a:pt x="50" y="103"/>
                  </a:cubicBezTo>
                  <a:cubicBezTo>
                    <a:pt x="49" y="103"/>
                    <a:pt x="49"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8" y="103"/>
                  </a:cubicBezTo>
                  <a:cubicBezTo>
                    <a:pt x="48" y="103"/>
                    <a:pt x="48"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3"/>
                    <a:pt x="47" y="103"/>
                    <a:pt x="47" y="103"/>
                  </a:cubicBezTo>
                  <a:cubicBezTo>
                    <a:pt x="47" y="104"/>
                    <a:pt x="47" y="104"/>
                    <a:pt x="47" y="104"/>
                  </a:cubicBezTo>
                  <a:cubicBezTo>
                    <a:pt x="47" y="104"/>
                    <a:pt x="46" y="104"/>
                    <a:pt x="46" y="104"/>
                  </a:cubicBezTo>
                  <a:cubicBezTo>
                    <a:pt x="46" y="104"/>
                    <a:pt x="46" y="104"/>
                    <a:pt x="46" y="104"/>
                  </a:cubicBezTo>
                  <a:cubicBezTo>
                    <a:pt x="46" y="105"/>
                    <a:pt x="46" y="105"/>
                    <a:pt x="46" y="105"/>
                  </a:cubicBezTo>
                  <a:cubicBezTo>
                    <a:pt x="46" y="105"/>
                    <a:pt x="46" y="105"/>
                    <a:pt x="46" y="105"/>
                  </a:cubicBezTo>
                  <a:cubicBezTo>
                    <a:pt x="46" y="105"/>
                    <a:pt x="46" y="105"/>
                    <a:pt x="46" y="105"/>
                  </a:cubicBezTo>
                  <a:cubicBezTo>
                    <a:pt x="45" y="105"/>
                    <a:pt x="45" y="105"/>
                    <a:pt x="45" y="105"/>
                  </a:cubicBezTo>
                  <a:cubicBezTo>
                    <a:pt x="45" y="104"/>
                    <a:pt x="45" y="104"/>
                    <a:pt x="45" y="104"/>
                  </a:cubicBezTo>
                  <a:cubicBezTo>
                    <a:pt x="45" y="105"/>
                    <a:pt x="45" y="105"/>
                    <a:pt x="45" y="105"/>
                  </a:cubicBezTo>
                  <a:cubicBezTo>
                    <a:pt x="45" y="104"/>
                    <a:pt x="45" y="104"/>
                    <a:pt x="45" y="103"/>
                  </a:cubicBezTo>
                  <a:cubicBezTo>
                    <a:pt x="45" y="103"/>
                    <a:pt x="45" y="103"/>
                    <a:pt x="45" y="103"/>
                  </a:cubicBezTo>
                  <a:cubicBezTo>
                    <a:pt x="45" y="103"/>
                    <a:pt x="45" y="103"/>
                    <a:pt x="45" y="104"/>
                  </a:cubicBezTo>
                  <a:cubicBezTo>
                    <a:pt x="45" y="104"/>
                    <a:pt x="45" y="104"/>
                    <a:pt x="45" y="104"/>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5" y="103"/>
                    <a:pt x="45" y="103"/>
                  </a:cubicBezTo>
                  <a:cubicBezTo>
                    <a:pt x="45" y="103"/>
                    <a:pt x="47" y="102"/>
                    <a:pt x="47" y="102"/>
                  </a:cubicBezTo>
                  <a:cubicBezTo>
                    <a:pt x="47" y="102"/>
                    <a:pt x="47" y="102"/>
                    <a:pt x="47" y="103"/>
                  </a:cubicBezTo>
                  <a:cubicBezTo>
                    <a:pt x="47" y="103"/>
                    <a:pt x="47" y="103"/>
                    <a:pt x="47" y="103"/>
                  </a:cubicBezTo>
                  <a:cubicBezTo>
                    <a:pt x="47" y="102"/>
                    <a:pt x="47" y="102"/>
                    <a:pt x="47" y="102"/>
                  </a:cubicBezTo>
                  <a:cubicBezTo>
                    <a:pt x="47" y="102"/>
                    <a:pt x="48" y="102"/>
                    <a:pt x="48" y="102"/>
                  </a:cubicBezTo>
                  <a:cubicBezTo>
                    <a:pt x="48" y="102"/>
                    <a:pt x="48" y="102"/>
                    <a:pt x="48" y="102"/>
                  </a:cubicBezTo>
                  <a:cubicBezTo>
                    <a:pt x="47" y="102"/>
                    <a:pt x="47" y="102"/>
                    <a:pt x="46" y="102"/>
                  </a:cubicBezTo>
                  <a:cubicBezTo>
                    <a:pt x="46" y="102"/>
                    <a:pt x="46" y="102"/>
                    <a:pt x="46" y="102"/>
                  </a:cubicBezTo>
                  <a:cubicBezTo>
                    <a:pt x="47" y="102"/>
                    <a:pt x="47" y="102"/>
                    <a:pt x="47" y="101"/>
                  </a:cubicBezTo>
                  <a:cubicBezTo>
                    <a:pt x="47" y="101"/>
                    <a:pt x="47" y="101"/>
                    <a:pt x="47" y="101"/>
                  </a:cubicBezTo>
                  <a:cubicBezTo>
                    <a:pt x="47" y="102"/>
                    <a:pt x="47" y="102"/>
                    <a:pt x="47" y="102"/>
                  </a:cubicBezTo>
                  <a:cubicBezTo>
                    <a:pt x="47" y="101"/>
                    <a:pt x="47" y="101"/>
                    <a:pt x="47" y="101"/>
                  </a:cubicBezTo>
                  <a:cubicBezTo>
                    <a:pt x="47" y="101"/>
                    <a:pt x="47" y="101"/>
                    <a:pt x="47" y="102"/>
                  </a:cubicBezTo>
                  <a:cubicBezTo>
                    <a:pt x="47" y="102"/>
                    <a:pt x="46" y="102"/>
                    <a:pt x="46" y="102"/>
                  </a:cubicBezTo>
                  <a:cubicBezTo>
                    <a:pt x="46" y="102"/>
                    <a:pt x="46" y="102"/>
                    <a:pt x="45" y="102"/>
                  </a:cubicBezTo>
                  <a:cubicBezTo>
                    <a:pt x="45" y="102"/>
                    <a:pt x="45" y="102"/>
                    <a:pt x="45" y="102"/>
                  </a:cubicBezTo>
                  <a:cubicBezTo>
                    <a:pt x="45" y="102"/>
                    <a:pt x="45" y="102"/>
                    <a:pt x="45" y="102"/>
                  </a:cubicBezTo>
                  <a:cubicBezTo>
                    <a:pt x="45" y="102"/>
                    <a:pt x="45" y="103"/>
                    <a:pt x="44" y="103"/>
                  </a:cubicBezTo>
                  <a:cubicBezTo>
                    <a:pt x="44" y="102"/>
                    <a:pt x="44" y="102"/>
                    <a:pt x="44" y="103"/>
                  </a:cubicBezTo>
                  <a:cubicBezTo>
                    <a:pt x="44" y="103"/>
                    <a:pt x="44" y="102"/>
                    <a:pt x="44" y="102"/>
                  </a:cubicBezTo>
                  <a:cubicBezTo>
                    <a:pt x="44" y="103"/>
                    <a:pt x="44" y="103"/>
                    <a:pt x="44" y="103"/>
                  </a:cubicBezTo>
                  <a:cubicBezTo>
                    <a:pt x="44" y="103"/>
                    <a:pt x="44" y="103"/>
                    <a:pt x="44" y="103"/>
                  </a:cubicBezTo>
                  <a:cubicBezTo>
                    <a:pt x="44" y="103"/>
                    <a:pt x="44" y="103"/>
                    <a:pt x="44" y="103"/>
                  </a:cubicBezTo>
                  <a:cubicBezTo>
                    <a:pt x="44" y="103"/>
                    <a:pt x="44" y="103"/>
                    <a:pt x="44" y="103"/>
                  </a:cubicBezTo>
                  <a:cubicBezTo>
                    <a:pt x="44" y="103"/>
                    <a:pt x="43" y="103"/>
                    <a:pt x="43" y="103"/>
                  </a:cubicBezTo>
                  <a:cubicBezTo>
                    <a:pt x="43" y="103"/>
                    <a:pt x="43" y="103"/>
                    <a:pt x="43" y="103"/>
                  </a:cubicBezTo>
                  <a:cubicBezTo>
                    <a:pt x="43" y="103"/>
                    <a:pt x="43" y="103"/>
                    <a:pt x="43" y="103"/>
                  </a:cubicBezTo>
                  <a:cubicBezTo>
                    <a:pt x="43" y="103"/>
                    <a:pt x="43" y="104"/>
                    <a:pt x="43" y="104"/>
                  </a:cubicBezTo>
                  <a:cubicBezTo>
                    <a:pt x="43" y="104"/>
                    <a:pt x="42" y="103"/>
                    <a:pt x="42" y="103"/>
                  </a:cubicBezTo>
                  <a:cubicBezTo>
                    <a:pt x="42" y="103"/>
                    <a:pt x="42" y="104"/>
                    <a:pt x="42" y="104"/>
                  </a:cubicBezTo>
                  <a:cubicBezTo>
                    <a:pt x="42" y="104"/>
                    <a:pt x="42" y="104"/>
                    <a:pt x="42" y="104"/>
                  </a:cubicBezTo>
                  <a:cubicBezTo>
                    <a:pt x="42" y="104"/>
                    <a:pt x="42" y="104"/>
                    <a:pt x="42" y="104"/>
                  </a:cubicBezTo>
                  <a:cubicBezTo>
                    <a:pt x="42" y="104"/>
                    <a:pt x="42" y="104"/>
                    <a:pt x="42" y="104"/>
                  </a:cubicBezTo>
                  <a:cubicBezTo>
                    <a:pt x="42" y="104"/>
                    <a:pt x="42" y="103"/>
                    <a:pt x="42" y="103"/>
                  </a:cubicBezTo>
                  <a:cubicBezTo>
                    <a:pt x="42" y="103"/>
                    <a:pt x="42" y="103"/>
                    <a:pt x="42" y="103"/>
                  </a:cubicBezTo>
                  <a:cubicBezTo>
                    <a:pt x="42" y="103"/>
                    <a:pt x="42" y="103"/>
                    <a:pt x="42" y="103"/>
                  </a:cubicBezTo>
                  <a:cubicBezTo>
                    <a:pt x="42"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1" y="104"/>
                  </a:cubicBezTo>
                  <a:cubicBezTo>
                    <a:pt x="41" y="104"/>
                    <a:pt x="41" y="104"/>
                    <a:pt x="40" y="105"/>
                  </a:cubicBezTo>
                  <a:cubicBezTo>
                    <a:pt x="40" y="105"/>
                    <a:pt x="40" y="105"/>
                    <a:pt x="40" y="105"/>
                  </a:cubicBezTo>
                  <a:cubicBezTo>
                    <a:pt x="40" y="105"/>
                    <a:pt x="40" y="104"/>
                    <a:pt x="40" y="104"/>
                  </a:cubicBezTo>
                  <a:cubicBezTo>
                    <a:pt x="40" y="104"/>
                    <a:pt x="40" y="104"/>
                    <a:pt x="40" y="104"/>
                  </a:cubicBezTo>
                  <a:cubicBezTo>
                    <a:pt x="40" y="104"/>
                    <a:pt x="40" y="104"/>
                    <a:pt x="40" y="104"/>
                  </a:cubicBezTo>
                  <a:cubicBezTo>
                    <a:pt x="40" y="105"/>
                    <a:pt x="40" y="105"/>
                    <a:pt x="40" y="105"/>
                  </a:cubicBezTo>
                  <a:cubicBezTo>
                    <a:pt x="40" y="105"/>
                    <a:pt x="39" y="106"/>
                    <a:pt x="39" y="106"/>
                  </a:cubicBezTo>
                  <a:cubicBezTo>
                    <a:pt x="39" y="106"/>
                    <a:pt x="39" y="106"/>
                    <a:pt x="40" y="106"/>
                  </a:cubicBezTo>
                  <a:cubicBezTo>
                    <a:pt x="40" y="106"/>
                    <a:pt x="40" y="106"/>
                    <a:pt x="40" y="106"/>
                  </a:cubicBezTo>
                  <a:cubicBezTo>
                    <a:pt x="39" y="106"/>
                    <a:pt x="39" y="106"/>
                    <a:pt x="39" y="107"/>
                  </a:cubicBezTo>
                  <a:cubicBezTo>
                    <a:pt x="39"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8"/>
                    <a:pt x="40" y="108"/>
                  </a:cubicBezTo>
                  <a:cubicBezTo>
                    <a:pt x="40" y="107"/>
                    <a:pt x="40" y="107"/>
                    <a:pt x="39" y="107"/>
                  </a:cubicBezTo>
                  <a:cubicBezTo>
                    <a:pt x="39" y="107"/>
                    <a:pt x="39" y="107"/>
                    <a:pt x="39" y="107"/>
                  </a:cubicBezTo>
                  <a:cubicBezTo>
                    <a:pt x="39" y="108"/>
                    <a:pt x="39" y="108"/>
                    <a:pt x="39" y="108"/>
                  </a:cubicBezTo>
                  <a:cubicBezTo>
                    <a:pt x="39" y="108"/>
                    <a:pt x="39" y="108"/>
                    <a:pt x="39" y="108"/>
                  </a:cubicBezTo>
                  <a:cubicBezTo>
                    <a:pt x="39" y="108"/>
                    <a:pt x="39" y="107"/>
                    <a:pt x="39" y="107"/>
                  </a:cubicBezTo>
                  <a:cubicBezTo>
                    <a:pt x="39" y="107"/>
                    <a:pt x="39" y="107"/>
                    <a:pt x="39" y="107"/>
                  </a:cubicBezTo>
                  <a:cubicBezTo>
                    <a:pt x="39" y="108"/>
                    <a:pt x="39" y="108"/>
                    <a:pt x="39" y="108"/>
                  </a:cubicBezTo>
                  <a:cubicBezTo>
                    <a:pt x="37" y="108"/>
                    <a:pt x="36" y="108"/>
                    <a:pt x="36" y="109"/>
                  </a:cubicBezTo>
                  <a:cubicBezTo>
                    <a:pt x="36" y="109"/>
                    <a:pt x="36" y="108"/>
                    <a:pt x="36" y="108"/>
                  </a:cubicBezTo>
                  <a:cubicBezTo>
                    <a:pt x="36" y="108"/>
                    <a:pt x="36" y="109"/>
                    <a:pt x="36" y="109"/>
                  </a:cubicBezTo>
                  <a:cubicBezTo>
                    <a:pt x="35" y="109"/>
                    <a:pt x="35" y="109"/>
                    <a:pt x="35" y="109"/>
                  </a:cubicBezTo>
                  <a:cubicBezTo>
                    <a:pt x="35" y="109"/>
                    <a:pt x="35" y="109"/>
                    <a:pt x="35" y="109"/>
                  </a:cubicBezTo>
                  <a:cubicBezTo>
                    <a:pt x="35" y="109"/>
                    <a:pt x="35" y="109"/>
                    <a:pt x="36" y="109"/>
                  </a:cubicBezTo>
                  <a:cubicBezTo>
                    <a:pt x="36" y="110"/>
                    <a:pt x="35" y="110"/>
                    <a:pt x="35" y="110"/>
                  </a:cubicBezTo>
                  <a:cubicBezTo>
                    <a:pt x="35" y="110"/>
                    <a:pt x="35" y="110"/>
                    <a:pt x="35" y="110"/>
                  </a:cubicBezTo>
                  <a:cubicBezTo>
                    <a:pt x="35" y="111"/>
                    <a:pt x="35" y="111"/>
                    <a:pt x="35" y="111"/>
                  </a:cubicBezTo>
                  <a:cubicBezTo>
                    <a:pt x="35" y="111"/>
                    <a:pt x="34" y="111"/>
                    <a:pt x="34" y="111"/>
                  </a:cubicBezTo>
                  <a:cubicBezTo>
                    <a:pt x="34" y="111"/>
                    <a:pt x="34" y="111"/>
                    <a:pt x="34" y="111"/>
                  </a:cubicBezTo>
                  <a:cubicBezTo>
                    <a:pt x="35" y="111"/>
                    <a:pt x="35" y="111"/>
                    <a:pt x="35" y="111"/>
                  </a:cubicBezTo>
                  <a:cubicBezTo>
                    <a:pt x="34" y="111"/>
                    <a:pt x="34" y="111"/>
                    <a:pt x="34" y="110"/>
                  </a:cubicBezTo>
                  <a:cubicBezTo>
                    <a:pt x="34" y="110"/>
                    <a:pt x="34" y="110"/>
                    <a:pt x="34" y="110"/>
                  </a:cubicBezTo>
                  <a:cubicBezTo>
                    <a:pt x="34" y="110"/>
                    <a:pt x="34" y="110"/>
                    <a:pt x="34" y="110"/>
                  </a:cubicBezTo>
                  <a:cubicBezTo>
                    <a:pt x="34" y="110"/>
                    <a:pt x="34" y="110"/>
                    <a:pt x="34" y="110"/>
                  </a:cubicBezTo>
                  <a:cubicBezTo>
                    <a:pt x="34" y="111"/>
                    <a:pt x="34" y="111"/>
                    <a:pt x="34" y="111"/>
                  </a:cubicBezTo>
                  <a:cubicBezTo>
                    <a:pt x="34" y="112"/>
                    <a:pt x="34" y="112"/>
                    <a:pt x="34" y="112"/>
                  </a:cubicBezTo>
                  <a:cubicBezTo>
                    <a:pt x="34" y="112"/>
                    <a:pt x="34" y="112"/>
                    <a:pt x="34" y="112"/>
                  </a:cubicBezTo>
                  <a:cubicBezTo>
                    <a:pt x="34" y="113"/>
                    <a:pt x="34" y="113"/>
                    <a:pt x="34" y="113"/>
                  </a:cubicBezTo>
                  <a:cubicBezTo>
                    <a:pt x="34" y="113"/>
                    <a:pt x="34" y="113"/>
                    <a:pt x="34" y="113"/>
                  </a:cubicBezTo>
                  <a:cubicBezTo>
                    <a:pt x="34" y="113"/>
                    <a:pt x="33" y="113"/>
                    <a:pt x="33" y="114"/>
                  </a:cubicBezTo>
                  <a:cubicBezTo>
                    <a:pt x="33" y="114"/>
                    <a:pt x="33" y="114"/>
                    <a:pt x="33" y="114"/>
                  </a:cubicBezTo>
                  <a:cubicBezTo>
                    <a:pt x="33" y="114"/>
                    <a:pt x="33" y="114"/>
                    <a:pt x="33" y="113"/>
                  </a:cubicBezTo>
                  <a:cubicBezTo>
                    <a:pt x="33" y="113"/>
                    <a:pt x="34" y="113"/>
                    <a:pt x="34" y="113"/>
                  </a:cubicBezTo>
                  <a:cubicBezTo>
                    <a:pt x="34" y="112"/>
                    <a:pt x="34" y="113"/>
                    <a:pt x="33" y="113"/>
                  </a:cubicBezTo>
                  <a:cubicBezTo>
                    <a:pt x="33" y="113"/>
                    <a:pt x="33" y="113"/>
                    <a:pt x="33" y="113"/>
                  </a:cubicBezTo>
                  <a:cubicBezTo>
                    <a:pt x="33" y="113"/>
                    <a:pt x="33" y="113"/>
                    <a:pt x="33" y="113"/>
                  </a:cubicBezTo>
                  <a:cubicBezTo>
                    <a:pt x="33" y="112"/>
                    <a:pt x="34" y="112"/>
                    <a:pt x="34"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3" y="111"/>
                    <a:pt x="33" y="111"/>
                    <a:pt x="33" y="112"/>
                  </a:cubicBezTo>
                  <a:cubicBezTo>
                    <a:pt x="33" y="112"/>
                    <a:pt x="33" y="112"/>
                    <a:pt x="33" y="112"/>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0"/>
                    <a:pt x="33" y="110"/>
                    <a:pt x="33" y="110"/>
                  </a:cubicBezTo>
                  <a:cubicBezTo>
                    <a:pt x="33" y="110"/>
                    <a:pt x="33" y="110"/>
                    <a:pt x="33" y="110"/>
                  </a:cubicBezTo>
                  <a:cubicBezTo>
                    <a:pt x="33" y="111"/>
                    <a:pt x="33" y="111"/>
                    <a:pt x="33" y="111"/>
                  </a:cubicBezTo>
                  <a:cubicBezTo>
                    <a:pt x="33" y="111"/>
                    <a:pt x="33" y="111"/>
                    <a:pt x="33" y="110"/>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1"/>
                  </a:cubicBezTo>
                  <a:cubicBezTo>
                    <a:pt x="33" y="111"/>
                    <a:pt x="33" y="111"/>
                    <a:pt x="33" y="112"/>
                  </a:cubicBezTo>
                  <a:cubicBezTo>
                    <a:pt x="33" y="112"/>
                    <a:pt x="33" y="112"/>
                    <a:pt x="33" y="112"/>
                  </a:cubicBezTo>
                  <a:cubicBezTo>
                    <a:pt x="33" y="112"/>
                    <a:pt x="33" y="112"/>
                    <a:pt x="33" y="112"/>
                  </a:cubicBezTo>
                  <a:cubicBezTo>
                    <a:pt x="33" y="112"/>
                    <a:pt x="33" y="112"/>
                    <a:pt x="33" y="112"/>
                  </a:cubicBezTo>
                  <a:cubicBezTo>
                    <a:pt x="33" y="112"/>
                    <a:pt x="33" y="112"/>
                    <a:pt x="33" y="112"/>
                  </a:cubicBezTo>
                  <a:cubicBezTo>
                    <a:pt x="32" y="112"/>
                    <a:pt x="32" y="112"/>
                    <a:pt x="32" y="112"/>
                  </a:cubicBezTo>
                  <a:cubicBezTo>
                    <a:pt x="33" y="112"/>
                    <a:pt x="33" y="112"/>
                    <a:pt x="33" y="112"/>
                  </a:cubicBezTo>
                  <a:cubicBezTo>
                    <a:pt x="33" y="112"/>
                    <a:pt x="32" y="112"/>
                    <a:pt x="32" y="112"/>
                  </a:cubicBezTo>
                  <a:cubicBezTo>
                    <a:pt x="32" y="112"/>
                    <a:pt x="32" y="112"/>
                    <a:pt x="32" y="112"/>
                  </a:cubicBezTo>
                  <a:cubicBezTo>
                    <a:pt x="32" y="112"/>
                    <a:pt x="32" y="112"/>
                    <a:pt x="32" y="112"/>
                  </a:cubicBezTo>
                  <a:cubicBezTo>
                    <a:pt x="32" y="112"/>
                    <a:pt x="32" y="112"/>
                    <a:pt x="32" y="112"/>
                  </a:cubicBezTo>
                  <a:cubicBezTo>
                    <a:pt x="32" y="112"/>
                    <a:pt x="33" y="112"/>
                    <a:pt x="33" y="113"/>
                  </a:cubicBezTo>
                  <a:cubicBezTo>
                    <a:pt x="33" y="113"/>
                    <a:pt x="33" y="113"/>
                    <a:pt x="33" y="113"/>
                  </a:cubicBezTo>
                  <a:cubicBezTo>
                    <a:pt x="33" y="113"/>
                    <a:pt x="33" y="113"/>
                    <a:pt x="33" y="113"/>
                  </a:cubicBezTo>
                  <a:cubicBezTo>
                    <a:pt x="33" y="113"/>
                    <a:pt x="32" y="113"/>
                    <a:pt x="32" y="113"/>
                  </a:cubicBezTo>
                  <a:cubicBezTo>
                    <a:pt x="32"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3" y="113"/>
                  </a:cubicBezTo>
                  <a:cubicBezTo>
                    <a:pt x="33" y="113"/>
                    <a:pt x="33" y="113"/>
                    <a:pt x="32" y="113"/>
                  </a:cubicBezTo>
                  <a:cubicBezTo>
                    <a:pt x="33" y="113"/>
                    <a:pt x="33" y="113"/>
                    <a:pt x="33" y="113"/>
                  </a:cubicBezTo>
                  <a:cubicBezTo>
                    <a:pt x="33" y="113"/>
                    <a:pt x="33" y="113"/>
                    <a:pt x="33" y="113"/>
                  </a:cubicBezTo>
                  <a:cubicBezTo>
                    <a:pt x="33" y="113"/>
                    <a:pt x="33" y="114"/>
                    <a:pt x="33" y="114"/>
                  </a:cubicBezTo>
                  <a:cubicBezTo>
                    <a:pt x="33" y="114"/>
                    <a:pt x="33" y="114"/>
                    <a:pt x="33" y="114"/>
                  </a:cubicBezTo>
                  <a:cubicBezTo>
                    <a:pt x="33" y="114"/>
                    <a:pt x="33" y="114"/>
                    <a:pt x="33" y="114"/>
                  </a:cubicBezTo>
                  <a:cubicBezTo>
                    <a:pt x="33" y="114"/>
                    <a:pt x="32" y="114"/>
                    <a:pt x="32" y="113"/>
                  </a:cubicBezTo>
                  <a:cubicBezTo>
                    <a:pt x="32" y="113"/>
                    <a:pt x="32" y="113"/>
                    <a:pt x="32" y="113"/>
                  </a:cubicBezTo>
                  <a:cubicBezTo>
                    <a:pt x="32" y="114"/>
                    <a:pt x="32" y="114"/>
                    <a:pt x="32" y="114"/>
                  </a:cubicBezTo>
                  <a:cubicBezTo>
                    <a:pt x="32" y="114"/>
                    <a:pt x="33" y="114"/>
                    <a:pt x="33" y="114"/>
                  </a:cubicBezTo>
                  <a:cubicBezTo>
                    <a:pt x="33" y="114"/>
                    <a:pt x="33" y="114"/>
                    <a:pt x="33" y="114"/>
                  </a:cubicBezTo>
                  <a:cubicBezTo>
                    <a:pt x="33" y="114"/>
                    <a:pt x="33" y="114"/>
                    <a:pt x="33" y="114"/>
                  </a:cubicBezTo>
                  <a:cubicBezTo>
                    <a:pt x="33" y="114"/>
                    <a:pt x="33" y="114"/>
                    <a:pt x="33" y="115"/>
                  </a:cubicBezTo>
                  <a:cubicBezTo>
                    <a:pt x="33" y="115"/>
                    <a:pt x="33" y="115"/>
                    <a:pt x="33" y="115"/>
                  </a:cubicBezTo>
                  <a:cubicBezTo>
                    <a:pt x="33" y="115"/>
                    <a:pt x="33" y="115"/>
                    <a:pt x="34"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3" y="115"/>
                    <a:pt x="33" y="115"/>
                  </a:cubicBezTo>
                  <a:cubicBezTo>
                    <a:pt x="33" y="115"/>
                    <a:pt x="32" y="115"/>
                    <a:pt x="32" y="115"/>
                  </a:cubicBezTo>
                  <a:cubicBezTo>
                    <a:pt x="32" y="115"/>
                    <a:pt x="32" y="115"/>
                    <a:pt x="32" y="115"/>
                  </a:cubicBezTo>
                  <a:cubicBezTo>
                    <a:pt x="32" y="115"/>
                    <a:pt x="32" y="115"/>
                    <a:pt x="32" y="115"/>
                  </a:cubicBezTo>
                  <a:cubicBezTo>
                    <a:pt x="32" y="115"/>
                    <a:pt x="32" y="115"/>
                    <a:pt x="32" y="115"/>
                  </a:cubicBezTo>
                  <a:cubicBezTo>
                    <a:pt x="33" y="115"/>
                    <a:pt x="33" y="115"/>
                    <a:pt x="33" y="115"/>
                  </a:cubicBezTo>
                  <a:cubicBezTo>
                    <a:pt x="33" y="115"/>
                    <a:pt x="33" y="115"/>
                    <a:pt x="33" y="115"/>
                  </a:cubicBezTo>
                  <a:cubicBezTo>
                    <a:pt x="33" y="115"/>
                    <a:pt x="33" y="115"/>
                    <a:pt x="33" y="116"/>
                  </a:cubicBezTo>
                  <a:cubicBezTo>
                    <a:pt x="33" y="116"/>
                    <a:pt x="33" y="116"/>
                    <a:pt x="33" y="116"/>
                  </a:cubicBezTo>
                  <a:cubicBezTo>
                    <a:pt x="33" y="116"/>
                    <a:pt x="33" y="116"/>
                    <a:pt x="33" y="116"/>
                  </a:cubicBezTo>
                  <a:cubicBezTo>
                    <a:pt x="33" y="116"/>
                    <a:pt x="33" y="116"/>
                    <a:pt x="33" y="116"/>
                  </a:cubicBezTo>
                  <a:cubicBezTo>
                    <a:pt x="33" y="115"/>
                    <a:pt x="33" y="115"/>
                    <a:pt x="33" y="115"/>
                  </a:cubicBezTo>
                  <a:cubicBezTo>
                    <a:pt x="33" y="115"/>
                    <a:pt x="33" y="115"/>
                    <a:pt x="33" y="115"/>
                  </a:cubicBezTo>
                  <a:cubicBezTo>
                    <a:pt x="34" y="115"/>
                    <a:pt x="34" y="115"/>
                    <a:pt x="34" y="116"/>
                  </a:cubicBezTo>
                  <a:cubicBezTo>
                    <a:pt x="34" y="116"/>
                    <a:pt x="34" y="116"/>
                    <a:pt x="34"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3" y="116"/>
                    <a:pt x="33" y="116"/>
                    <a:pt x="33" y="116"/>
                  </a:cubicBezTo>
                  <a:cubicBezTo>
                    <a:pt x="32" y="116"/>
                    <a:pt x="32" y="116"/>
                    <a:pt x="32" y="116"/>
                  </a:cubicBezTo>
                  <a:cubicBezTo>
                    <a:pt x="32" y="116"/>
                    <a:pt x="32" y="116"/>
                    <a:pt x="32" y="116"/>
                  </a:cubicBezTo>
                  <a:cubicBezTo>
                    <a:pt x="32" y="116"/>
                    <a:pt x="33" y="116"/>
                    <a:pt x="33" y="116"/>
                  </a:cubicBezTo>
                  <a:cubicBezTo>
                    <a:pt x="33" y="116"/>
                    <a:pt x="33" y="116"/>
                    <a:pt x="33" y="116"/>
                  </a:cubicBezTo>
                  <a:cubicBezTo>
                    <a:pt x="33" y="116"/>
                    <a:pt x="33" y="116"/>
                    <a:pt x="32" y="117"/>
                  </a:cubicBezTo>
                  <a:cubicBezTo>
                    <a:pt x="32" y="116"/>
                    <a:pt x="32" y="116"/>
                    <a:pt x="32" y="116"/>
                  </a:cubicBezTo>
                  <a:cubicBezTo>
                    <a:pt x="32" y="116"/>
                    <a:pt x="32" y="116"/>
                    <a:pt x="32" y="117"/>
                  </a:cubicBezTo>
                  <a:cubicBezTo>
                    <a:pt x="32" y="117"/>
                    <a:pt x="32" y="117"/>
                    <a:pt x="32" y="117"/>
                  </a:cubicBezTo>
                  <a:cubicBezTo>
                    <a:pt x="32" y="117"/>
                    <a:pt x="33" y="116"/>
                    <a:pt x="33" y="116"/>
                  </a:cubicBezTo>
                  <a:cubicBezTo>
                    <a:pt x="33" y="117"/>
                    <a:pt x="33" y="117"/>
                    <a:pt x="33" y="117"/>
                  </a:cubicBezTo>
                  <a:cubicBezTo>
                    <a:pt x="33" y="117"/>
                    <a:pt x="33" y="117"/>
                    <a:pt x="33" y="117"/>
                  </a:cubicBezTo>
                  <a:cubicBezTo>
                    <a:pt x="33" y="117"/>
                    <a:pt x="33" y="117"/>
                    <a:pt x="33" y="117"/>
                  </a:cubicBezTo>
                  <a:cubicBezTo>
                    <a:pt x="32" y="117"/>
                    <a:pt x="32" y="117"/>
                    <a:pt x="32" y="117"/>
                  </a:cubicBezTo>
                  <a:cubicBezTo>
                    <a:pt x="31" y="117"/>
                    <a:pt x="31" y="118"/>
                    <a:pt x="31" y="118"/>
                  </a:cubicBezTo>
                  <a:cubicBezTo>
                    <a:pt x="31" y="118"/>
                    <a:pt x="30" y="118"/>
                    <a:pt x="30" y="118"/>
                  </a:cubicBezTo>
                  <a:cubicBezTo>
                    <a:pt x="30" y="118"/>
                    <a:pt x="30" y="119"/>
                    <a:pt x="29" y="119"/>
                  </a:cubicBezTo>
                  <a:cubicBezTo>
                    <a:pt x="29" y="120"/>
                    <a:pt x="28" y="120"/>
                    <a:pt x="28" y="120"/>
                  </a:cubicBezTo>
                  <a:cubicBezTo>
                    <a:pt x="28" y="120"/>
                    <a:pt x="27" y="121"/>
                    <a:pt x="27" y="121"/>
                  </a:cubicBezTo>
                  <a:cubicBezTo>
                    <a:pt x="27" y="121"/>
                    <a:pt x="27" y="122"/>
                    <a:pt x="27" y="122"/>
                  </a:cubicBezTo>
                  <a:cubicBezTo>
                    <a:pt x="27" y="123"/>
                    <a:pt x="28" y="124"/>
                    <a:pt x="28" y="125"/>
                  </a:cubicBezTo>
                  <a:cubicBezTo>
                    <a:pt x="28" y="125"/>
                    <a:pt x="28" y="126"/>
                    <a:pt x="28" y="126"/>
                  </a:cubicBezTo>
                  <a:cubicBezTo>
                    <a:pt x="28" y="126"/>
                    <a:pt x="28" y="127"/>
                    <a:pt x="28" y="127"/>
                  </a:cubicBezTo>
                  <a:cubicBezTo>
                    <a:pt x="29" y="128"/>
                    <a:pt x="28" y="129"/>
                    <a:pt x="28" y="129"/>
                  </a:cubicBezTo>
                  <a:cubicBezTo>
                    <a:pt x="28" y="129"/>
                    <a:pt x="28" y="129"/>
                    <a:pt x="28" y="129"/>
                  </a:cubicBezTo>
                  <a:cubicBezTo>
                    <a:pt x="28" y="129"/>
                    <a:pt x="28" y="129"/>
                    <a:pt x="28" y="129"/>
                  </a:cubicBezTo>
                  <a:cubicBezTo>
                    <a:pt x="28" y="129"/>
                    <a:pt x="28" y="129"/>
                    <a:pt x="27" y="129"/>
                  </a:cubicBezTo>
                  <a:cubicBezTo>
                    <a:pt x="27" y="129"/>
                    <a:pt x="27" y="128"/>
                    <a:pt x="27" y="128"/>
                  </a:cubicBezTo>
                  <a:cubicBezTo>
                    <a:pt x="26" y="128"/>
                    <a:pt x="27" y="128"/>
                    <a:pt x="26" y="128"/>
                  </a:cubicBezTo>
                  <a:cubicBezTo>
                    <a:pt x="26" y="128"/>
                    <a:pt x="26" y="127"/>
                    <a:pt x="26" y="127"/>
                  </a:cubicBezTo>
                  <a:cubicBezTo>
                    <a:pt x="26" y="127"/>
                    <a:pt x="26" y="127"/>
                    <a:pt x="26" y="127"/>
                  </a:cubicBezTo>
                  <a:cubicBezTo>
                    <a:pt x="26" y="127"/>
                    <a:pt x="26" y="127"/>
                    <a:pt x="26" y="127"/>
                  </a:cubicBezTo>
                  <a:cubicBezTo>
                    <a:pt x="26" y="127"/>
                    <a:pt x="26" y="126"/>
                    <a:pt x="25" y="126"/>
                  </a:cubicBezTo>
                  <a:cubicBezTo>
                    <a:pt x="26" y="126"/>
                    <a:pt x="26" y="126"/>
                    <a:pt x="26" y="126"/>
                  </a:cubicBezTo>
                  <a:cubicBezTo>
                    <a:pt x="26" y="126"/>
                    <a:pt x="26" y="126"/>
                    <a:pt x="26" y="126"/>
                  </a:cubicBezTo>
                  <a:cubicBezTo>
                    <a:pt x="26" y="126"/>
                    <a:pt x="25" y="126"/>
                    <a:pt x="25" y="126"/>
                  </a:cubicBezTo>
                  <a:cubicBezTo>
                    <a:pt x="25" y="126"/>
                    <a:pt x="25" y="126"/>
                    <a:pt x="25" y="126"/>
                  </a:cubicBezTo>
                  <a:cubicBezTo>
                    <a:pt x="25" y="125"/>
                    <a:pt x="25" y="125"/>
                    <a:pt x="25" y="124"/>
                  </a:cubicBezTo>
                  <a:cubicBezTo>
                    <a:pt x="25" y="124"/>
                    <a:pt x="25" y="124"/>
                    <a:pt x="25" y="124"/>
                  </a:cubicBezTo>
                  <a:cubicBezTo>
                    <a:pt x="25" y="124"/>
                    <a:pt x="25" y="123"/>
                    <a:pt x="24" y="123"/>
                  </a:cubicBezTo>
                  <a:cubicBezTo>
                    <a:pt x="24" y="125"/>
                    <a:pt x="24" y="126"/>
                    <a:pt x="24" y="128"/>
                  </a:cubicBezTo>
                  <a:cubicBezTo>
                    <a:pt x="24" y="129"/>
                    <a:pt x="24" y="131"/>
                    <a:pt x="24" y="132"/>
                  </a:cubicBezTo>
                  <a:cubicBezTo>
                    <a:pt x="24" y="132"/>
                    <a:pt x="25" y="132"/>
                    <a:pt x="25" y="132"/>
                  </a:cubicBezTo>
                  <a:cubicBezTo>
                    <a:pt x="25" y="132"/>
                    <a:pt x="26" y="132"/>
                    <a:pt x="26" y="132"/>
                  </a:cubicBezTo>
                  <a:cubicBezTo>
                    <a:pt x="27" y="132"/>
                    <a:pt x="27" y="132"/>
                    <a:pt x="28" y="132"/>
                  </a:cubicBezTo>
                  <a:cubicBezTo>
                    <a:pt x="28" y="132"/>
                    <a:pt x="28" y="132"/>
                    <a:pt x="28" y="132"/>
                  </a:cubicBezTo>
                  <a:cubicBezTo>
                    <a:pt x="29" y="132"/>
                    <a:pt x="29" y="132"/>
                    <a:pt x="29" y="133"/>
                  </a:cubicBezTo>
                  <a:cubicBezTo>
                    <a:pt x="30" y="133"/>
                    <a:pt x="31" y="133"/>
                    <a:pt x="31" y="133"/>
                  </a:cubicBezTo>
                  <a:cubicBezTo>
                    <a:pt x="31" y="133"/>
                    <a:pt x="31" y="134"/>
                    <a:pt x="32" y="134"/>
                  </a:cubicBezTo>
                  <a:cubicBezTo>
                    <a:pt x="32" y="134"/>
                    <a:pt x="33" y="134"/>
                    <a:pt x="34" y="134"/>
                  </a:cubicBezTo>
                  <a:cubicBezTo>
                    <a:pt x="33" y="134"/>
                    <a:pt x="33" y="135"/>
                    <a:pt x="33" y="135"/>
                  </a:cubicBezTo>
                  <a:cubicBezTo>
                    <a:pt x="33" y="135"/>
                    <a:pt x="33" y="135"/>
                    <a:pt x="33" y="135"/>
                  </a:cubicBezTo>
                  <a:cubicBezTo>
                    <a:pt x="34" y="135"/>
                    <a:pt x="35" y="135"/>
                    <a:pt x="35" y="135"/>
                  </a:cubicBezTo>
                  <a:cubicBezTo>
                    <a:pt x="35" y="135"/>
                    <a:pt x="35" y="135"/>
                    <a:pt x="35" y="135"/>
                  </a:cubicBezTo>
                  <a:cubicBezTo>
                    <a:pt x="35" y="135"/>
                    <a:pt x="34" y="136"/>
                    <a:pt x="34" y="136"/>
                  </a:cubicBezTo>
                  <a:cubicBezTo>
                    <a:pt x="33" y="136"/>
                    <a:pt x="33" y="136"/>
                    <a:pt x="33" y="135"/>
                  </a:cubicBezTo>
                  <a:cubicBezTo>
                    <a:pt x="32" y="135"/>
                    <a:pt x="32" y="136"/>
                    <a:pt x="31" y="136"/>
                  </a:cubicBezTo>
                  <a:cubicBezTo>
                    <a:pt x="31" y="136"/>
                    <a:pt x="31" y="136"/>
                    <a:pt x="31" y="136"/>
                  </a:cubicBezTo>
                  <a:cubicBezTo>
                    <a:pt x="31" y="136"/>
                    <a:pt x="31" y="135"/>
                    <a:pt x="31" y="135"/>
                  </a:cubicBezTo>
                  <a:cubicBezTo>
                    <a:pt x="32" y="135"/>
                    <a:pt x="32" y="135"/>
                    <a:pt x="32" y="135"/>
                  </a:cubicBezTo>
                  <a:cubicBezTo>
                    <a:pt x="31" y="135"/>
                    <a:pt x="31" y="135"/>
                    <a:pt x="30" y="134"/>
                  </a:cubicBezTo>
                  <a:cubicBezTo>
                    <a:pt x="30" y="134"/>
                    <a:pt x="30" y="134"/>
                    <a:pt x="30" y="134"/>
                  </a:cubicBezTo>
                  <a:cubicBezTo>
                    <a:pt x="30" y="133"/>
                    <a:pt x="29" y="134"/>
                    <a:pt x="29" y="134"/>
                  </a:cubicBezTo>
                  <a:cubicBezTo>
                    <a:pt x="28" y="133"/>
                    <a:pt x="28" y="133"/>
                    <a:pt x="28" y="133"/>
                  </a:cubicBezTo>
                  <a:cubicBezTo>
                    <a:pt x="27" y="133"/>
                    <a:pt x="26" y="133"/>
                    <a:pt x="26" y="133"/>
                  </a:cubicBezTo>
                  <a:cubicBezTo>
                    <a:pt x="26" y="133"/>
                    <a:pt x="26" y="133"/>
                    <a:pt x="26" y="132"/>
                  </a:cubicBezTo>
                  <a:cubicBezTo>
                    <a:pt x="26" y="132"/>
                    <a:pt x="26" y="132"/>
                    <a:pt x="26" y="132"/>
                  </a:cubicBezTo>
                  <a:cubicBezTo>
                    <a:pt x="26" y="132"/>
                    <a:pt x="26" y="132"/>
                    <a:pt x="26" y="132"/>
                  </a:cubicBezTo>
                  <a:cubicBezTo>
                    <a:pt x="25" y="132"/>
                    <a:pt x="25" y="132"/>
                    <a:pt x="24" y="133"/>
                  </a:cubicBezTo>
                  <a:cubicBezTo>
                    <a:pt x="24" y="133"/>
                    <a:pt x="24" y="133"/>
                    <a:pt x="24" y="133"/>
                  </a:cubicBezTo>
                  <a:cubicBezTo>
                    <a:pt x="24" y="138"/>
                    <a:pt x="25" y="144"/>
                    <a:pt x="26" y="149"/>
                  </a:cubicBezTo>
                  <a:cubicBezTo>
                    <a:pt x="26" y="149"/>
                    <a:pt x="26" y="149"/>
                    <a:pt x="27" y="149"/>
                  </a:cubicBezTo>
                  <a:cubicBezTo>
                    <a:pt x="27" y="149"/>
                    <a:pt x="27" y="149"/>
                    <a:pt x="28" y="148"/>
                  </a:cubicBezTo>
                  <a:cubicBezTo>
                    <a:pt x="28" y="148"/>
                    <a:pt x="28" y="148"/>
                    <a:pt x="28" y="148"/>
                  </a:cubicBezTo>
                  <a:cubicBezTo>
                    <a:pt x="29" y="148"/>
                    <a:pt x="29" y="148"/>
                    <a:pt x="29" y="148"/>
                  </a:cubicBezTo>
                  <a:cubicBezTo>
                    <a:pt x="29" y="148"/>
                    <a:pt x="29" y="148"/>
                    <a:pt x="30" y="148"/>
                  </a:cubicBezTo>
                  <a:cubicBezTo>
                    <a:pt x="30" y="148"/>
                    <a:pt x="30" y="148"/>
                    <a:pt x="30" y="148"/>
                  </a:cubicBezTo>
                  <a:cubicBezTo>
                    <a:pt x="31" y="148"/>
                    <a:pt x="31" y="149"/>
                    <a:pt x="32" y="150"/>
                  </a:cubicBezTo>
                  <a:cubicBezTo>
                    <a:pt x="32" y="150"/>
                    <a:pt x="31" y="150"/>
                    <a:pt x="31" y="150"/>
                  </a:cubicBezTo>
                  <a:cubicBezTo>
                    <a:pt x="31" y="150"/>
                    <a:pt x="31" y="150"/>
                    <a:pt x="31" y="150"/>
                  </a:cubicBezTo>
                  <a:cubicBezTo>
                    <a:pt x="31" y="150"/>
                    <a:pt x="31" y="150"/>
                    <a:pt x="31" y="150"/>
                  </a:cubicBezTo>
                  <a:cubicBezTo>
                    <a:pt x="31" y="150"/>
                    <a:pt x="31" y="150"/>
                    <a:pt x="31" y="151"/>
                  </a:cubicBezTo>
                  <a:cubicBezTo>
                    <a:pt x="31" y="150"/>
                    <a:pt x="31" y="150"/>
                    <a:pt x="31" y="150"/>
                  </a:cubicBezTo>
                  <a:cubicBezTo>
                    <a:pt x="32" y="150"/>
                    <a:pt x="32" y="149"/>
                    <a:pt x="32" y="150"/>
                  </a:cubicBezTo>
                  <a:cubicBezTo>
                    <a:pt x="33" y="150"/>
                    <a:pt x="33" y="150"/>
                    <a:pt x="33" y="150"/>
                  </a:cubicBezTo>
                  <a:cubicBezTo>
                    <a:pt x="33" y="150"/>
                    <a:pt x="33" y="150"/>
                    <a:pt x="33" y="150"/>
                  </a:cubicBezTo>
                  <a:cubicBezTo>
                    <a:pt x="32" y="150"/>
                    <a:pt x="32" y="150"/>
                    <a:pt x="32" y="151"/>
                  </a:cubicBezTo>
                  <a:cubicBezTo>
                    <a:pt x="32" y="151"/>
                    <a:pt x="32" y="151"/>
                    <a:pt x="32" y="152"/>
                  </a:cubicBezTo>
                  <a:cubicBezTo>
                    <a:pt x="32" y="152"/>
                    <a:pt x="32" y="152"/>
                    <a:pt x="32" y="153"/>
                  </a:cubicBezTo>
                  <a:cubicBezTo>
                    <a:pt x="32" y="153"/>
                    <a:pt x="32" y="153"/>
                    <a:pt x="32" y="154"/>
                  </a:cubicBezTo>
                  <a:cubicBezTo>
                    <a:pt x="33" y="154"/>
                    <a:pt x="33" y="153"/>
                    <a:pt x="33" y="153"/>
                  </a:cubicBezTo>
                  <a:cubicBezTo>
                    <a:pt x="33" y="153"/>
                    <a:pt x="33" y="152"/>
                    <a:pt x="32" y="152"/>
                  </a:cubicBezTo>
                  <a:cubicBezTo>
                    <a:pt x="32" y="152"/>
                    <a:pt x="32" y="152"/>
                    <a:pt x="32" y="151"/>
                  </a:cubicBezTo>
                  <a:cubicBezTo>
                    <a:pt x="32" y="151"/>
                    <a:pt x="32" y="151"/>
                    <a:pt x="32" y="151"/>
                  </a:cubicBezTo>
                  <a:cubicBezTo>
                    <a:pt x="33" y="151"/>
                    <a:pt x="34" y="151"/>
                    <a:pt x="34" y="151"/>
                  </a:cubicBezTo>
                  <a:cubicBezTo>
                    <a:pt x="34" y="151"/>
                    <a:pt x="34" y="150"/>
                    <a:pt x="34" y="150"/>
                  </a:cubicBezTo>
                  <a:cubicBezTo>
                    <a:pt x="34" y="150"/>
                    <a:pt x="34" y="150"/>
                    <a:pt x="34" y="150"/>
                  </a:cubicBezTo>
                  <a:cubicBezTo>
                    <a:pt x="34" y="150"/>
                    <a:pt x="34" y="150"/>
                    <a:pt x="34" y="150"/>
                  </a:cubicBezTo>
                  <a:cubicBezTo>
                    <a:pt x="34" y="150"/>
                    <a:pt x="34" y="150"/>
                    <a:pt x="34" y="150"/>
                  </a:cubicBezTo>
                  <a:cubicBezTo>
                    <a:pt x="34" y="150"/>
                    <a:pt x="34" y="150"/>
                    <a:pt x="35" y="151"/>
                  </a:cubicBezTo>
                  <a:cubicBezTo>
                    <a:pt x="35" y="151"/>
                    <a:pt x="36" y="151"/>
                    <a:pt x="36" y="151"/>
                  </a:cubicBezTo>
                  <a:cubicBezTo>
                    <a:pt x="36" y="152"/>
                    <a:pt x="36" y="152"/>
                    <a:pt x="36" y="152"/>
                  </a:cubicBezTo>
                  <a:cubicBezTo>
                    <a:pt x="37" y="152"/>
                    <a:pt x="38" y="152"/>
                    <a:pt x="38" y="152"/>
                  </a:cubicBezTo>
                  <a:cubicBezTo>
                    <a:pt x="39" y="152"/>
                    <a:pt x="39" y="153"/>
                    <a:pt x="40" y="152"/>
                  </a:cubicBezTo>
                  <a:cubicBezTo>
                    <a:pt x="41" y="152"/>
                    <a:pt x="41" y="152"/>
                    <a:pt x="41" y="152"/>
                  </a:cubicBezTo>
                  <a:cubicBezTo>
                    <a:pt x="42" y="152"/>
                    <a:pt x="43" y="152"/>
                    <a:pt x="43" y="152"/>
                  </a:cubicBezTo>
                  <a:cubicBezTo>
                    <a:pt x="43" y="152"/>
                    <a:pt x="43" y="152"/>
                    <a:pt x="43" y="152"/>
                  </a:cubicBezTo>
                  <a:cubicBezTo>
                    <a:pt x="43" y="152"/>
                    <a:pt x="43" y="152"/>
                    <a:pt x="43" y="152"/>
                  </a:cubicBezTo>
                  <a:cubicBezTo>
                    <a:pt x="43" y="152"/>
                    <a:pt x="43" y="152"/>
                    <a:pt x="43" y="152"/>
                  </a:cubicBezTo>
                  <a:cubicBezTo>
                    <a:pt x="43" y="152"/>
                    <a:pt x="43" y="152"/>
                    <a:pt x="42" y="152"/>
                  </a:cubicBezTo>
                  <a:cubicBezTo>
                    <a:pt x="42" y="152"/>
                    <a:pt x="42" y="152"/>
                    <a:pt x="42" y="152"/>
                  </a:cubicBezTo>
                  <a:cubicBezTo>
                    <a:pt x="43" y="152"/>
                    <a:pt x="43" y="152"/>
                    <a:pt x="43" y="153"/>
                  </a:cubicBezTo>
                  <a:cubicBezTo>
                    <a:pt x="43" y="153"/>
                    <a:pt x="43" y="153"/>
                    <a:pt x="43" y="153"/>
                  </a:cubicBezTo>
                  <a:cubicBezTo>
                    <a:pt x="43" y="153"/>
                    <a:pt x="43" y="153"/>
                    <a:pt x="43" y="152"/>
                  </a:cubicBezTo>
                  <a:cubicBezTo>
                    <a:pt x="44" y="153"/>
                    <a:pt x="44" y="153"/>
                    <a:pt x="44" y="153"/>
                  </a:cubicBezTo>
                  <a:cubicBezTo>
                    <a:pt x="44" y="153"/>
                    <a:pt x="44" y="153"/>
                    <a:pt x="44" y="153"/>
                  </a:cubicBezTo>
                  <a:cubicBezTo>
                    <a:pt x="44" y="153"/>
                    <a:pt x="45" y="153"/>
                    <a:pt x="45" y="153"/>
                  </a:cubicBezTo>
                  <a:cubicBezTo>
                    <a:pt x="45" y="153"/>
                    <a:pt x="45" y="153"/>
                    <a:pt x="45" y="153"/>
                  </a:cubicBezTo>
                  <a:cubicBezTo>
                    <a:pt x="44" y="153"/>
                    <a:pt x="45" y="154"/>
                    <a:pt x="44" y="154"/>
                  </a:cubicBezTo>
                  <a:cubicBezTo>
                    <a:pt x="44" y="154"/>
                    <a:pt x="44" y="154"/>
                    <a:pt x="44" y="154"/>
                  </a:cubicBezTo>
                  <a:cubicBezTo>
                    <a:pt x="44" y="154"/>
                    <a:pt x="44" y="154"/>
                    <a:pt x="45" y="154"/>
                  </a:cubicBezTo>
                  <a:cubicBezTo>
                    <a:pt x="45" y="154"/>
                    <a:pt x="45" y="154"/>
                    <a:pt x="46" y="154"/>
                  </a:cubicBezTo>
                  <a:cubicBezTo>
                    <a:pt x="46" y="154"/>
                    <a:pt x="47" y="155"/>
                    <a:pt x="47" y="155"/>
                  </a:cubicBezTo>
                  <a:cubicBezTo>
                    <a:pt x="48" y="156"/>
                    <a:pt x="48" y="156"/>
                    <a:pt x="48" y="157"/>
                  </a:cubicBezTo>
                  <a:cubicBezTo>
                    <a:pt x="48" y="156"/>
                    <a:pt x="48" y="156"/>
                    <a:pt x="48" y="156"/>
                  </a:cubicBezTo>
                  <a:cubicBezTo>
                    <a:pt x="48" y="156"/>
                    <a:pt x="48" y="156"/>
                    <a:pt x="48" y="156"/>
                  </a:cubicBezTo>
                  <a:cubicBezTo>
                    <a:pt x="48" y="156"/>
                    <a:pt x="49" y="157"/>
                    <a:pt x="49" y="157"/>
                  </a:cubicBezTo>
                  <a:cubicBezTo>
                    <a:pt x="49" y="157"/>
                    <a:pt x="49" y="157"/>
                    <a:pt x="49" y="157"/>
                  </a:cubicBezTo>
                  <a:cubicBezTo>
                    <a:pt x="49" y="157"/>
                    <a:pt x="49" y="157"/>
                    <a:pt x="49" y="157"/>
                  </a:cubicBezTo>
                  <a:cubicBezTo>
                    <a:pt x="50" y="157"/>
                    <a:pt x="50" y="157"/>
                    <a:pt x="51" y="157"/>
                  </a:cubicBezTo>
                  <a:cubicBezTo>
                    <a:pt x="51" y="157"/>
                    <a:pt x="51" y="157"/>
                    <a:pt x="51" y="157"/>
                  </a:cubicBezTo>
                  <a:cubicBezTo>
                    <a:pt x="51" y="157"/>
                    <a:pt x="52" y="157"/>
                    <a:pt x="53" y="157"/>
                  </a:cubicBezTo>
                  <a:cubicBezTo>
                    <a:pt x="53" y="158"/>
                    <a:pt x="54" y="158"/>
                    <a:pt x="54" y="158"/>
                  </a:cubicBezTo>
                  <a:cubicBezTo>
                    <a:pt x="54" y="158"/>
                    <a:pt x="56" y="159"/>
                    <a:pt x="56" y="159"/>
                  </a:cubicBezTo>
                  <a:cubicBezTo>
                    <a:pt x="56" y="159"/>
                    <a:pt x="56" y="159"/>
                    <a:pt x="56" y="159"/>
                  </a:cubicBezTo>
                  <a:cubicBezTo>
                    <a:pt x="56" y="159"/>
                    <a:pt x="56" y="160"/>
                    <a:pt x="56" y="160"/>
                  </a:cubicBezTo>
                  <a:cubicBezTo>
                    <a:pt x="56" y="161"/>
                    <a:pt x="57" y="162"/>
                    <a:pt x="58" y="162"/>
                  </a:cubicBezTo>
                  <a:cubicBezTo>
                    <a:pt x="58" y="162"/>
                    <a:pt x="58" y="163"/>
                    <a:pt x="58" y="163"/>
                  </a:cubicBezTo>
                  <a:cubicBezTo>
                    <a:pt x="57" y="163"/>
                    <a:pt x="57" y="164"/>
                    <a:pt x="57" y="164"/>
                  </a:cubicBezTo>
                  <a:cubicBezTo>
                    <a:pt x="57" y="164"/>
                    <a:pt x="56" y="164"/>
                    <a:pt x="56" y="165"/>
                  </a:cubicBezTo>
                  <a:cubicBezTo>
                    <a:pt x="55" y="165"/>
                    <a:pt x="55" y="166"/>
                    <a:pt x="55" y="166"/>
                  </a:cubicBezTo>
                  <a:cubicBezTo>
                    <a:pt x="55" y="166"/>
                    <a:pt x="55" y="166"/>
                    <a:pt x="55" y="166"/>
                  </a:cubicBezTo>
                  <a:cubicBezTo>
                    <a:pt x="56" y="166"/>
                    <a:pt x="56" y="166"/>
                    <a:pt x="56" y="166"/>
                  </a:cubicBezTo>
                  <a:cubicBezTo>
                    <a:pt x="57" y="166"/>
                    <a:pt x="57" y="166"/>
                    <a:pt x="57" y="166"/>
                  </a:cubicBezTo>
                  <a:cubicBezTo>
                    <a:pt x="57" y="167"/>
                    <a:pt x="58" y="166"/>
                    <a:pt x="58" y="166"/>
                  </a:cubicBezTo>
                  <a:cubicBezTo>
                    <a:pt x="58" y="167"/>
                    <a:pt x="58" y="167"/>
                    <a:pt x="58" y="167"/>
                  </a:cubicBezTo>
                  <a:cubicBezTo>
                    <a:pt x="58" y="167"/>
                    <a:pt x="58" y="167"/>
                    <a:pt x="58" y="167"/>
                  </a:cubicBezTo>
                  <a:cubicBezTo>
                    <a:pt x="59" y="166"/>
                    <a:pt x="59" y="166"/>
                    <a:pt x="59" y="166"/>
                  </a:cubicBezTo>
                  <a:cubicBezTo>
                    <a:pt x="60" y="166"/>
                    <a:pt x="60" y="165"/>
                    <a:pt x="60" y="165"/>
                  </a:cubicBezTo>
                  <a:cubicBezTo>
                    <a:pt x="60" y="165"/>
                    <a:pt x="61" y="165"/>
                    <a:pt x="61" y="165"/>
                  </a:cubicBezTo>
                  <a:cubicBezTo>
                    <a:pt x="61" y="165"/>
                    <a:pt x="61" y="165"/>
                    <a:pt x="61" y="165"/>
                  </a:cubicBezTo>
                  <a:cubicBezTo>
                    <a:pt x="62" y="166"/>
                    <a:pt x="63" y="166"/>
                    <a:pt x="63" y="166"/>
                  </a:cubicBezTo>
                  <a:cubicBezTo>
                    <a:pt x="63" y="166"/>
                    <a:pt x="63" y="166"/>
                    <a:pt x="63" y="166"/>
                  </a:cubicBezTo>
                  <a:cubicBezTo>
                    <a:pt x="63" y="166"/>
                    <a:pt x="63" y="166"/>
                    <a:pt x="63" y="166"/>
                  </a:cubicBezTo>
                  <a:cubicBezTo>
                    <a:pt x="64" y="166"/>
                    <a:pt x="64" y="167"/>
                    <a:pt x="64" y="167"/>
                  </a:cubicBezTo>
                  <a:cubicBezTo>
                    <a:pt x="64" y="167"/>
                    <a:pt x="64" y="167"/>
                    <a:pt x="64" y="168"/>
                  </a:cubicBezTo>
                  <a:cubicBezTo>
                    <a:pt x="64" y="168"/>
                    <a:pt x="65" y="167"/>
                    <a:pt x="65" y="167"/>
                  </a:cubicBezTo>
                  <a:cubicBezTo>
                    <a:pt x="66" y="167"/>
                    <a:pt x="66" y="167"/>
                    <a:pt x="67" y="168"/>
                  </a:cubicBezTo>
                  <a:cubicBezTo>
                    <a:pt x="67" y="168"/>
                    <a:pt x="67" y="168"/>
                    <a:pt x="68" y="168"/>
                  </a:cubicBezTo>
                  <a:cubicBezTo>
                    <a:pt x="68" y="168"/>
                    <a:pt x="69" y="167"/>
                    <a:pt x="70" y="168"/>
                  </a:cubicBezTo>
                  <a:cubicBezTo>
                    <a:pt x="71" y="168"/>
                    <a:pt x="71" y="169"/>
                    <a:pt x="72" y="170"/>
                  </a:cubicBezTo>
                  <a:cubicBezTo>
                    <a:pt x="73" y="170"/>
                    <a:pt x="74" y="170"/>
                    <a:pt x="74" y="170"/>
                  </a:cubicBezTo>
                  <a:cubicBezTo>
                    <a:pt x="75" y="170"/>
                    <a:pt x="75" y="173"/>
                    <a:pt x="75" y="173"/>
                  </a:cubicBezTo>
                  <a:cubicBezTo>
                    <a:pt x="75" y="175"/>
                    <a:pt x="74" y="176"/>
                    <a:pt x="73" y="177"/>
                  </a:cubicBezTo>
                  <a:cubicBezTo>
                    <a:pt x="73" y="177"/>
                    <a:pt x="73" y="177"/>
                    <a:pt x="72" y="177"/>
                  </a:cubicBezTo>
                  <a:cubicBezTo>
                    <a:pt x="72" y="177"/>
                    <a:pt x="72" y="177"/>
                    <a:pt x="72" y="178"/>
                  </a:cubicBezTo>
                  <a:cubicBezTo>
                    <a:pt x="72" y="178"/>
                    <a:pt x="72" y="179"/>
                    <a:pt x="71" y="179"/>
                  </a:cubicBezTo>
                  <a:cubicBezTo>
                    <a:pt x="71" y="179"/>
                    <a:pt x="71" y="179"/>
                    <a:pt x="71" y="179"/>
                  </a:cubicBezTo>
                  <a:cubicBezTo>
                    <a:pt x="71" y="179"/>
                    <a:pt x="71" y="179"/>
                    <a:pt x="71" y="179"/>
                  </a:cubicBezTo>
                  <a:cubicBezTo>
                    <a:pt x="71" y="179"/>
                    <a:pt x="71" y="179"/>
                    <a:pt x="71" y="179"/>
                  </a:cubicBezTo>
                  <a:cubicBezTo>
                    <a:pt x="71" y="180"/>
                    <a:pt x="70" y="180"/>
                    <a:pt x="70" y="181"/>
                  </a:cubicBezTo>
                  <a:cubicBezTo>
                    <a:pt x="70" y="182"/>
                    <a:pt x="70" y="182"/>
                    <a:pt x="70" y="183"/>
                  </a:cubicBezTo>
                  <a:cubicBezTo>
                    <a:pt x="71" y="183"/>
                    <a:pt x="70" y="184"/>
                    <a:pt x="70" y="184"/>
                  </a:cubicBezTo>
                  <a:cubicBezTo>
                    <a:pt x="70" y="185"/>
                    <a:pt x="70" y="185"/>
                    <a:pt x="70" y="185"/>
                  </a:cubicBezTo>
                  <a:cubicBezTo>
                    <a:pt x="70" y="185"/>
                    <a:pt x="69" y="186"/>
                    <a:pt x="69" y="187"/>
                  </a:cubicBezTo>
                  <a:cubicBezTo>
                    <a:pt x="70" y="187"/>
                    <a:pt x="70" y="187"/>
                    <a:pt x="70" y="187"/>
                  </a:cubicBezTo>
                  <a:cubicBezTo>
                    <a:pt x="69" y="188"/>
                    <a:pt x="69" y="188"/>
                    <a:pt x="69" y="188"/>
                  </a:cubicBezTo>
                  <a:cubicBezTo>
                    <a:pt x="69" y="188"/>
                    <a:pt x="69" y="188"/>
                    <a:pt x="69" y="189"/>
                  </a:cubicBezTo>
                  <a:cubicBezTo>
                    <a:pt x="68" y="189"/>
                    <a:pt x="68" y="189"/>
                    <a:pt x="68" y="190"/>
                  </a:cubicBezTo>
                  <a:cubicBezTo>
                    <a:pt x="68" y="190"/>
                    <a:pt x="68" y="190"/>
                    <a:pt x="68" y="190"/>
                  </a:cubicBezTo>
                  <a:cubicBezTo>
                    <a:pt x="67" y="191"/>
                    <a:pt x="67" y="191"/>
                    <a:pt x="67" y="191"/>
                  </a:cubicBezTo>
                  <a:cubicBezTo>
                    <a:pt x="66" y="192"/>
                    <a:pt x="66" y="192"/>
                    <a:pt x="65" y="192"/>
                  </a:cubicBezTo>
                  <a:cubicBezTo>
                    <a:pt x="65" y="192"/>
                    <a:pt x="64" y="192"/>
                    <a:pt x="64" y="192"/>
                  </a:cubicBezTo>
                  <a:cubicBezTo>
                    <a:pt x="64" y="192"/>
                    <a:pt x="64" y="192"/>
                    <a:pt x="63" y="192"/>
                  </a:cubicBezTo>
                  <a:cubicBezTo>
                    <a:pt x="63" y="192"/>
                    <a:pt x="63" y="192"/>
                    <a:pt x="63" y="193"/>
                  </a:cubicBezTo>
                  <a:cubicBezTo>
                    <a:pt x="63" y="193"/>
                    <a:pt x="63" y="192"/>
                    <a:pt x="62" y="192"/>
                  </a:cubicBezTo>
                  <a:cubicBezTo>
                    <a:pt x="62" y="193"/>
                    <a:pt x="60" y="194"/>
                    <a:pt x="60" y="194"/>
                  </a:cubicBezTo>
                  <a:cubicBezTo>
                    <a:pt x="60" y="194"/>
                    <a:pt x="60" y="195"/>
                    <a:pt x="59" y="195"/>
                  </a:cubicBezTo>
                  <a:cubicBezTo>
                    <a:pt x="59" y="195"/>
                    <a:pt x="59" y="195"/>
                    <a:pt x="59" y="195"/>
                  </a:cubicBezTo>
                  <a:cubicBezTo>
                    <a:pt x="60" y="195"/>
                    <a:pt x="59" y="196"/>
                    <a:pt x="59" y="196"/>
                  </a:cubicBezTo>
                  <a:cubicBezTo>
                    <a:pt x="59" y="196"/>
                    <a:pt x="59" y="196"/>
                    <a:pt x="59" y="196"/>
                  </a:cubicBezTo>
                  <a:cubicBezTo>
                    <a:pt x="60" y="199"/>
                    <a:pt x="58" y="199"/>
                    <a:pt x="58" y="200"/>
                  </a:cubicBezTo>
                  <a:cubicBezTo>
                    <a:pt x="57" y="200"/>
                    <a:pt x="57" y="201"/>
                    <a:pt x="57" y="201"/>
                  </a:cubicBezTo>
                  <a:cubicBezTo>
                    <a:pt x="57" y="202"/>
                    <a:pt x="56" y="202"/>
                    <a:pt x="56" y="203"/>
                  </a:cubicBezTo>
                  <a:cubicBezTo>
                    <a:pt x="56" y="202"/>
                    <a:pt x="57" y="201"/>
                    <a:pt x="57" y="201"/>
                  </a:cubicBezTo>
                  <a:cubicBezTo>
                    <a:pt x="57" y="201"/>
                    <a:pt x="57" y="201"/>
                    <a:pt x="57" y="201"/>
                  </a:cubicBezTo>
                  <a:cubicBezTo>
                    <a:pt x="57" y="201"/>
                    <a:pt x="56" y="201"/>
                    <a:pt x="56" y="201"/>
                  </a:cubicBezTo>
                  <a:cubicBezTo>
                    <a:pt x="56" y="201"/>
                    <a:pt x="56" y="201"/>
                    <a:pt x="56" y="201"/>
                  </a:cubicBezTo>
                  <a:cubicBezTo>
                    <a:pt x="56" y="201"/>
                    <a:pt x="56" y="201"/>
                    <a:pt x="56" y="202"/>
                  </a:cubicBezTo>
                  <a:cubicBezTo>
                    <a:pt x="56" y="202"/>
                    <a:pt x="55" y="202"/>
                    <a:pt x="55" y="202"/>
                  </a:cubicBezTo>
                  <a:cubicBezTo>
                    <a:pt x="74" y="221"/>
                    <a:pt x="100" y="232"/>
                    <a:pt x="128" y="232"/>
                  </a:cubicBezTo>
                  <a:cubicBezTo>
                    <a:pt x="179" y="232"/>
                    <a:pt x="221" y="195"/>
                    <a:pt x="230" y="147"/>
                  </a:cubicBezTo>
                  <a:cubicBezTo>
                    <a:pt x="230" y="147"/>
                    <a:pt x="230" y="146"/>
                    <a:pt x="230" y="146"/>
                  </a:cubicBezTo>
                  <a:cubicBezTo>
                    <a:pt x="230" y="146"/>
                    <a:pt x="230" y="146"/>
                    <a:pt x="230" y="146"/>
                  </a:cubicBezTo>
                  <a:cubicBezTo>
                    <a:pt x="229" y="146"/>
                    <a:pt x="230" y="145"/>
                    <a:pt x="230" y="145"/>
                  </a:cubicBezTo>
                  <a:cubicBezTo>
                    <a:pt x="229" y="145"/>
                    <a:pt x="229" y="145"/>
                    <a:pt x="229" y="145"/>
                  </a:cubicBezTo>
                  <a:cubicBezTo>
                    <a:pt x="229" y="144"/>
                    <a:pt x="229" y="143"/>
                    <a:pt x="229" y="143"/>
                  </a:cubicBezTo>
                  <a:cubicBezTo>
                    <a:pt x="229" y="143"/>
                    <a:pt x="229" y="143"/>
                    <a:pt x="229" y="143"/>
                  </a:cubicBezTo>
                  <a:cubicBezTo>
                    <a:pt x="229" y="143"/>
                    <a:pt x="229" y="143"/>
                    <a:pt x="229" y="143"/>
                  </a:cubicBezTo>
                  <a:cubicBezTo>
                    <a:pt x="229" y="143"/>
                    <a:pt x="228" y="143"/>
                    <a:pt x="228" y="143"/>
                  </a:cubicBezTo>
                  <a:cubicBezTo>
                    <a:pt x="228" y="142"/>
                    <a:pt x="228" y="142"/>
                    <a:pt x="228" y="142"/>
                  </a:cubicBezTo>
                  <a:cubicBezTo>
                    <a:pt x="228" y="142"/>
                    <a:pt x="228" y="142"/>
                    <a:pt x="228" y="142"/>
                  </a:cubicBezTo>
                  <a:cubicBezTo>
                    <a:pt x="228" y="141"/>
                    <a:pt x="227" y="141"/>
                    <a:pt x="227" y="141"/>
                  </a:cubicBezTo>
                  <a:cubicBezTo>
                    <a:pt x="227" y="141"/>
                    <a:pt x="227" y="141"/>
                    <a:pt x="227" y="141"/>
                  </a:cubicBezTo>
                  <a:cubicBezTo>
                    <a:pt x="227" y="140"/>
                    <a:pt x="227" y="139"/>
                    <a:pt x="227" y="139"/>
                  </a:cubicBezTo>
                  <a:cubicBezTo>
                    <a:pt x="227" y="139"/>
                    <a:pt x="227" y="139"/>
                    <a:pt x="227" y="138"/>
                  </a:cubicBezTo>
                  <a:cubicBezTo>
                    <a:pt x="227" y="138"/>
                    <a:pt x="227" y="137"/>
                    <a:pt x="228" y="137"/>
                  </a:cubicBezTo>
                  <a:cubicBezTo>
                    <a:pt x="227" y="137"/>
                    <a:pt x="227" y="137"/>
                    <a:pt x="227" y="137"/>
                  </a:cubicBezTo>
                  <a:cubicBezTo>
                    <a:pt x="227" y="136"/>
                    <a:pt x="227" y="136"/>
                    <a:pt x="227" y="135"/>
                  </a:cubicBezTo>
                  <a:cubicBezTo>
                    <a:pt x="227" y="134"/>
                    <a:pt x="226" y="134"/>
                    <a:pt x="226" y="133"/>
                  </a:cubicBezTo>
                  <a:cubicBezTo>
                    <a:pt x="226" y="133"/>
                    <a:pt x="226" y="132"/>
                    <a:pt x="226" y="131"/>
                  </a:cubicBezTo>
                  <a:cubicBezTo>
                    <a:pt x="226" y="131"/>
                    <a:pt x="226" y="130"/>
                    <a:pt x="225" y="130"/>
                  </a:cubicBezTo>
                  <a:cubicBezTo>
                    <a:pt x="225" y="130"/>
                    <a:pt x="225" y="130"/>
                    <a:pt x="225" y="130"/>
                  </a:cubicBezTo>
                  <a:cubicBezTo>
                    <a:pt x="225" y="131"/>
                    <a:pt x="225" y="131"/>
                    <a:pt x="224" y="131"/>
                  </a:cubicBezTo>
                  <a:cubicBezTo>
                    <a:pt x="224" y="132"/>
                    <a:pt x="224" y="132"/>
                    <a:pt x="223" y="132"/>
                  </a:cubicBezTo>
                  <a:cubicBezTo>
                    <a:pt x="223" y="132"/>
                    <a:pt x="223" y="132"/>
                    <a:pt x="223" y="132"/>
                  </a:cubicBezTo>
                  <a:cubicBezTo>
                    <a:pt x="223" y="132"/>
                    <a:pt x="223" y="132"/>
                    <a:pt x="223" y="132"/>
                  </a:cubicBezTo>
                  <a:cubicBezTo>
                    <a:pt x="223" y="132"/>
                    <a:pt x="223" y="132"/>
                    <a:pt x="223" y="132"/>
                  </a:cubicBezTo>
                  <a:cubicBezTo>
                    <a:pt x="223" y="132"/>
                    <a:pt x="223" y="132"/>
                    <a:pt x="223" y="132"/>
                  </a:cubicBezTo>
                  <a:cubicBezTo>
                    <a:pt x="223" y="132"/>
                    <a:pt x="223" y="131"/>
                    <a:pt x="223" y="131"/>
                  </a:cubicBezTo>
                  <a:cubicBezTo>
                    <a:pt x="222" y="131"/>
                    <a:pt x="222" y="132"/>
                    <a:pt x="222" y="132"/>
                  </a:cubicBezTo>
                  <a:cubicBezTo>
                    <a:pt x="222" y="132"/>
                    <a:pt x="222" y="132"/>
                    <a:pt x="222" y="132"/>
                  </a:cubicBezTo>
                  <a:cubicBezTo>
                    <a:pt x="222" y="131"/>
                    <a:pt x="222" y="131"/>
                    <a:pt x="222" y="130"/>
                  </a:cubicBezTo>
                  <a:cubicBezTo>
                    <a:pt x="223" y="129"/>
                    <a:pt x="222" y="128"/>
                    <a:pt x="222" y="128"/>
                  </a:cubicBezTo>
                  <a:cubicBezTo>
                    <a:pt x="222" y="128"/>
                    <a:pt x="222" y="128"/>
                    <a:pt x="222" y="128"/>
                  </a:cubicBezTo>
                  <a:cubicBezTo>
                    <a:pt x="222" y="128"/>
                    <a:pt x="222" y="128"/>
                    <a:pt x="222" y="128"/>
                  </a:cubicBezTo>
                  <a:cubicBezTo>
                    <a:pt x="221" y="128"/>
                    <a:pt x="221" y="128"/>
                    <a:pt x="221" y="128"/>
                  </a:cubicBezTo>
                  <a:cubicBezTo>
                    <a:pt x="221" y="128"/>
                    <a:pt x="221" y="128"/>
                    <a:pt x="222" y="128"/>
                  </a:cubicBezTo>
                  <a:cubicBezTo>
                    <a:pt x="222" y="128"/>
                    <a:pt x="222" y="128"/>
                    <a:pt x="222" y="128"/>
                  </a:cubicBezTo>
                  <a:cubicBezTo>
                    <a:pt x="222" y="127"/>
                    <a:pt x="221" y="127"/>
                    <a:pt x="221" y="127"/>
                  </a:cubicBezTo>
                  <a:cubicBezTo>
                    <a:pt x="221" y="127"/>
                    <a:pt x="221" y="127"/>
                    <a:pt x="221" y="127"/>
                  </a:cubicBezTo>
                  <a:cubicBezTo>
                    <a:pt x="221" y="126"/>
                    <a:pt x="221" y="126"/>
                    <a:pt x="221" y="126"/>
                  </a:cubicBezTo>
                  <a:cubicBezTo>
                    <a:pt x="220" y="126"/>
                    <a:pt x="220" y="126"/>
                    <a:pt x="220" y="126"/>
                  </a:cubicBezTo>
                  <a:cubicBezTo>
                    <a:pt x="219" y="126"/>
                    <a:pt x="220" y="124"/>
                    <a:pt x="219" y="123"/>
                  </a:cubicBezTo>
                  <a:cubicBezTo>
                    <a:pt x="219" y="124"/>
                    <a:pt x="219" y="124"/>
                    <a:pt x="218" y="124"/>
                  </a:cubicBezTo>
                  <a:cubicBezTo>
                    <a:pt x="218" y="123"/>
                    <a:pt x="218" y="123"/>
                    <a:pt x="218" y="123"/>
                  </a:cubicBezTo>
                  <a:cubicBezTo>
                    <a:pt x="218" y="123"/>
                    <a:pt x="218" y="123"/>
                    <a:pt x="218" y="123"/>
                  </a:cubicBezTo>
                  <a:cubicBezTo>
                    <a:pt x="218" y="123"/>
                    <a:pt x="218" y="123"/>
                    <a:pt x="218" y="124"/>
                  </a:cubicBezTo>
                  <a:cubicBezTo>
                    <a:pt x="218" y="124"/>
                    <a:pt x="218" y="124"/>
                    <a:pt x="218" y="124"/>
                  </a:cubicBezTo>
                  <a:cubicBezTo>
                    <a:pt x="218" y="124"/>
                    <a:pt x="218" y="124"/>
                    <a:pt x="218" y="125"/>
                  </a:cubicBezTo>
                  <a:cubicBezTo>
                    <a:pt x="217" y="125"/>
                    <a:pt x="217" y="125"/>
                    <a:pt x="217" y="125"/>
                  </a:cubicBezTo>
                  <a:cubicBezTo>
                    <a:pt x="217" y="125"/>
                    <a:pt x="217" y="124"/>
                    <a:pt x="217" y="124"/>
                  </a:cubicBezTo>
                  <a:cubicBezTo>
                    <a:pt x="217" y="124"/>
                    <a:pt x="217" y="124"/>
                    <a:pt x="217" y="124"/>
                  </a:cubicBezTo>
                  <a:cubicBezTo>
                    <a:pt x="217" y="124"/>
                    <a:pt x="217" y="125"/>
                    <a:pt x="217" y="125"/>
                  </a:cubicBezTo>
                  <a:cubicBezTo>
                    <a:pt x="217" y="125"/>
                    <a:pt x="217" y="125"/>
                    <a:pt x="217" y="125"/>
                  </a:cubicBezTo>
                  <a:cubicBezTo>
                    <a:pt x="217" y="125"/>
                    <a:pt x="217" y="125"/>
                    <a:pt x="217" y="124"/>
                  </a:cubicBezTo>
                  <a:cubicBezTo>
                    <a:pt x="217" y="124"/>
                    <a:pt x="217"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6" y="125"/>
                    <a:pt x="216" y="125"/>
                    <a:pt x="216" y="125"/>
                  </a:cubicBezTo>
                  <a:cubicBezTo>
                    <a:pt x="215" y="125"/>
                    <a:pt x="215" y="125"/>
                    <a:pt x="215" y="125"/>
                  </a:cubicBezTo>
                  <a:cubicBezTo>
                    <a:pt x="215" y="125"/>
                    <a:pt x="215" y="125"/>
                    <a:pt x="215" y="125"/>
                  </a:cubicBezTo>
                  <a:cubicBezTo>
                    <a:pt x="215" y="125"/>
                    <a:pt x="215" y="125"/>
                    <a:pt x="215" y="125"/>
                  </a:cubicBezTo>
                  <a:cubicBezTo>
                    <a:pt x="215" y="125"/>
                    <a:pt x="215" y="125"/>
                    <a:pt x="215" y="124"/>
                  </a:cubicBezTo>
                  <a:cubicBezTo>
                    <a:pt x="215" y="125"/>
                    <a:pt x="215" y="125"/>
                    <a:pt x="215" y="125"/>
                  </a:cubicBezTo>
                  <a:cubicBezTo>
                    <a:pt x="214" y="125"/>
                    <a:pt x="214" y="125"/>
                    <a:pt x="213" y="125"/>
                  </a:cubicBezTo>
                  <a:cubicBezTo>
                    <a:pt x="213" y="126"/>
                    <a:pt x="214" y="126"/>
                    <a:pt x="214" y="126"/>
                  </a:cubicBezTo>
                  <a:cubicBezTo>
                    <a:pt x="213" y="126"/>
                    <a:pt x="213" y="127"/>
                    <a:pt x="213" y="127"/>
                  </a:cubicBezTo>
                  <a:cubicBezTo>
                    <a:pt x="212" y="127"/>
                    <a:pt x="212" y="127"/>
                    <a:pt x="212" y="127"/>
                  </a:cubicBezTo>
                  <a:cubicBezTo>
                    <a:pt x="211" y="128"/>
                    <a:pt x="211" y="128"/>
                    <a:pt x="210" y="129"/>
                  </a:cubicBezTo>
                  <a:cubicBezTo>
                    <a:pt x="210" y="129"/>
                    <a:pt x="210" y="129"/>
                    <a:pt x="210" y="129"/>
                  </a:cubicBezTo>
                  <a:cubicBezTo>
                    <a:pt x="210" y="129"/>
                    <a:pt x="209" y="130"/>
                    <a:pt x="209" y="130"/>
                  </a:cubicBezTo>
                  <a:cubicBezTo>
                    <a:pt x="209" y="130"/>
                    <a:pt x="209" y="130"/>
                    <a:pt x="208" y="130"/>
                  </a:cubicBezTo>
                  <a:cubicBezTo>
                    <a:pt x="208" y="130"/>
                    <a:pt x="208" y="131"/>
                    <a:pt x="208" y="131"/>
                  </a:cubicBezTo>
                  <a:cubicBezTo>
                    <a:pt x="208" y="131"/>
                    <a:pt x="207" y="131"/>
                    <a:pt x="207" y="131"/>
                  </a:cubicBezTo>
                  <a:cubicBezTo>
                    <a:pt x="207" y="132"/>
                    <a:pt x="207" y="132"/>
                    <a:pt x="207" y="132"/>
                  </a:cubicBezTo>
                  <a:cubicBezTo>
                    <a:pt x="206" y="132"/>
                    <a:pt x="206" y="132"/>
                    <a:pt x="206" y="132"/>
                  </a:cubicBezTo>
                  <a:cubicBezTo>
                    <a:pt x="206" y="132"/>
                    <a:pt x="206" y="132"/>
                    <a:pt x="206" y="133"/>
                  </a:cubicBezTo>
                  <a:cubicBezTo>
                    <a:pt x="205" y="133"/>
                    <a:pt x="206" y="134"/>
                    <a:pt x="206" y="134"/>
                  </a:cubicBezTo>
                  <a:cubicBezTo>
                    <a:pt x="206" y="135"/>
                    <a:pt x="205" y="136"/>
                    <a:pt x="205" y="137"/>
                  </a:cubicBezTo>
                  <a:cubicBezTo>
                    <a:pt x="205" y="137"/>
                    <a:pt x="205" y="138"/>
                    <a:pt x="205" y="138"/>
                  </a:cubicBezTo>
                  <a:cubicBezTo>
                    <a:pt x="205" y="138"/>
                    <a:pt x="205" y="138"/>
                    <a:pt x="205" y="139"/>
                  </a:cubicBezTo>
                  <a:cubicBezTo>
                    <a:pt x="204" y="139"/>
                    <a:pt x="204" y="139"/>
                    <a:pt x="204" y="139"/>
                  </a:cubicBezTo>
                  <a:cubicBezTo>
                    <a:pt x="204" y="139"/>
                    <a:pt x="204" y="140"/>
                    <a:pt x="204" y="140"/>
                  </a:cubicBezTo>
                  <a:cubicBezTo>
                    <a:pt x="204" y="140"/>
                    <a:pt x="204" y="140"/>
                    <a:pt x="204" y="140"/>
                  </a:cubicBezTo>
                  <a:cubicBezTo>
                    <a:pt x="203" y="140"/>
                    <a:pt x="203" y="140"/>
                    <a:pt x="203" y="141"/>
                  </a:cubicBezTo>
                  <a:cubicBezTo>
                    <a:pt x="203" y="141"/>
                    <a:pt x="203" y="141"/>
                    <a:pt x="202" y="141"/>
                  </a:cubicBezTo>
                  <a:cubicBezTo>
                    <a:pt x="202" y="141"/>
                    <a:pt x="202" y="141"/>
                    <a:pt x="202" y="140"/>
                  </a:cubicBezTo>
                  <a:cubicBezTo>
                    <a:pt x="202" y="140"/>
                    <a:pt x="201" y="139"/>
                    <a:pt x="201" y="139"/>
                  </a:cubicBezTo>
                  <a:cubicBezTo>
                    <a:pt x="200" y="137"/>
                    <a:pt x="200" y="137"/>
                    <a:pt x="200" y="137"/>
                  </a:cubicBezTo>
                  <a:cubicBezTo>
                    <a:pt x="200" y="137"/>
                    <a:pt x="200" y="137"/>
                    <a:pt x="200" y="136"/>
                  </a:cubicBezTo>
                  <a:cubicBezTo>
                    <a:pt x="200" y="136"/>
                    <a:pt x="200" y="136"/>
                    <a:pt x="200" y="135"/>
                  </a:cubicBezTo>
                  <a:cubicBezTo>
                    <a:pt x="199" y="135"/>
                    <a:pt x="199" y="134"/>
                    <a:pt x="199" y="134"/>
                  </a:cubicBezTo>
                  <a:cubicBezTo>
                    <a:pt x="199" y="133"/>
                    <a:pt x="198" y="132"/>
                    <a:pt x="198" y="131"/>
                  </a:cubicBezTo>
                  <a:cubicBezTo>
                    <a:pt x="198" y="130"/>
                    <a:pt x="198" y="129"/>
                    <a:pt x="197" y="128"/>
                  </a:cubicBezTo>
                  <a:cubicBezTo>
                    <a:pt x="197" y="128"/>
                    <a:pt x="197" y="127"/>
                    <a:pt x="197" y="127"/>
                  </a:cubicBezTo>
                  <a:cubicBezTo>
                    <a:pt x="197" y="126"/>
                    <a:pt x="197" y="126"/>
                    <a:pt x="197" y="126"/>
                  </a:cubicBezTo>
                  <a:cubicBezTo>
                    <a:pt x="198" y="126"/>
                    <a:pt x="197" y="126"/>
                    <a:pt x="197" y="125"/>
                  </a:cubicBezTo>
                  <a:cubicBezTo>
                    <a:pt x="197" y="125"/>
                    <a:pt x="197" y="125"/>
                    <a:pt x="197" y="124"/>
                  </a:cubicBezTo>
                  <a:cubicBezTo>
                    <a:pt x="197" y="124"/>
                    <a:pt x="197" y="124"/>
                    <a:pt x="196" y="124"/>
                  </a:cubicBezTo>
                  <a:cubicBezTo>
                    <a:pt x="196" y="124"/>
                    <a:pt x="196" y="125"/>
                    <a:pt x="196" y="125"/>
                  </a:cubicBezTo>
                  <a:cubicBezTo>
                    <a:pt x="197" y="125"/>
                    <a:pt x="196" y="126"/>
                    <a:pt x="195" y="126"/>
                  </a:cubicBezTo>
                  <a:cubicBezTo>
                    <a:pt x="195" y="126"/>
                    <a:pt x="195" y="126"/>
                    <a:pt x="195" y="126"/>
                  </a:cubicBezTo>
                  <a:cubicBezTo>
                    <a:pt x="194" y="126"/>
                    <a:pt x="193" y="124"/>
                    <a:pt x="193" y="124"/>
                  </a:cubicBezTo>
                  <a:cubicBezTo>
                    <a:pt x="193" y="124"/>
                    <a:pt x="193" y="124"/>
                    <a:pt x="193" y="124"/>
                  </a:cubicBezTo>
                  <a:cubicBezTo>
                    <a:pt x="193" y="124"/>
                    <a:pt x="194" y="124"/>
                    <a:pt x="194" y="124"/>
                  </a:cubicBezTo>
                  <a:cubicBezTo>
                    <a:pt x="194" y="124"/>
                    <a:pt x="194" y="124"/>
                    <a:pt x="194" y="123"/>
                  </a:cubicBezTo>
                  <a:cubicBezTo>
                    <a:pt x="193" y="124"/>
                    <a:pt x="192" y="123"/>
                    <a:pt x="192" y="123"/>
                  </a:cubicBezTo>
                  <a:cubicBezTo>
                    <a:pt x="192" y="123"/>
                    <a:pt x="192" y="122"/>
                    <a:pt x="192" y="122"/>
                  </a:cubicBezTo>
                  <a:cubicBezTo>
                    <a:pt x="191" y="122"/>
                    <a:pt x="191" y="122"/>
                    <a:pt x="191" y="122"/>
                  </a:cubicBezTo>
                  <a:cubicBezTo>
                    <a:pt x="191" y="122"/>
                    <a:pt x="191" y="121"/>
                    <a:pt x="190" y="121"/>
                  </a:cubicBezTo>
                  <a:cubicBezTo>
                    <a:pt x="190" y="121"/>
                    <a:pt x="190" y="121"/>
                    <a:pt x="190" y="121"/>
                  </a:cubicBezTo>
                  <a:cubicBezTo>
                    <a:pt x="190" y="120"/>
                    <a:pt x="190" y="120"/>
                    <a:pt x="190" y="120"/>
                  </a:cubicBezTo>
                  <a:cubicBezTo>
                    <a:pt x="189" y="120"/>
                    <a:pt x="187" y="121"/>
                    <a:pt x="187" y="120"/>
                  </a:cubicBezTo>
                  <a:cubicBezTo>
                    <a:pt x="187" y="120"/>
                    <a:pt x="186" y="120"/>
                    <a:pt x="186" y="120"/>
                  </a:cubicBezTo>
                  <a:cubicBezTo>
                    <a:pt x="185" y="120"/>
                    <a:pt x="185" y="120"/>
                    <a:pt x="185" y="120"/>
                  </a:cubicBezTo>
                  <a:cubicBezTo>
                    <a:pt x="185" y="121"/>
                    <a:pt x="184" y="121"/>
                    <a:pt x="184" y="121"/>
                  </a:cubicBezTo>
                  <a:cubicBezTo>
                    <a:pt x="183" y="121"/>
                    <a:pt x="183" y="120"/>
                    <a:pt x="183" y="120"/>
                  </a:cubicBezTo>
                  <a:cubicBezTo>
                    <a:pt x="182" y="120"/>
                    <a:pt x="182" y="120"/>
                    <a:pt x="181" y="120"/>
                  </a:cubicBezTo>
                  <a:cubicBezTo>
                    <a:pt x="181" y="120"/>
                    <a:pt x="181" y="120"/>
                    <a:pt x="181" y="120"/>
                  </a:cubicBezTo>
                  <a:cubicBezTo>
                    <a:pt x="180" y="120"/>
                    <a:pt x="180" y="120"/>
                    <a:pt x="180" y="120"/>
                  </a:cubicBezTo>
                  <a:cubicBezTo>
                    <a:pt x="179" y="120"/>
                    <a:pt x="179" y="120"/>
                    <a:pt x="179" y="120"/>
                  </a:cubicBezTo>
                  <a:cubicBezTo>
                    <a:pt x="179" y="119"/>
                    <a:pt x="179" y="119"/>
                    <a:pt x="179" y="119"/>
                  </a:cubicBezTo>
                  <a:cubicBezTo>
                    <a:pt x="178" y="119"/>
                    <a:pt x="178" y="118"/>
                    <a:pt x="178" y="118"/>
                  </a:cubicBezTo>
                  <a:cubicBezTo>
                    <a:pt x="178" y="118"/>
                    <a:pt x="178" y="118"/>
                    <a:pt x="178" y="118"/>
                  </a:cubicBezTo>
                  <a:cubicBezTo>
                    <a:pt x="178" y="118"/>
                    <a:pt x="177" y="118"/>
                    <a:pt x="177" y="118"/>
                  </a:cubicBezTo>
                  <a:cubicBezTo>
                    <a:pt x="177" y="118"/>
                    <a:pt x="176" y="119"/>
                    <a:pt x="176" y="119"/>
                  </a:cubicBezTo>
                  <a:cubicBezTo>
                    <a:pt x="176" y="119"/>
                    <a:pt x="175" y="119"/>
                    <a:pt x="175" y="119"/>
                  </a:cubicBezTo>
                  <a:cubicBezTo>
                    <a:pt x="175" y="118"/>
                    <a:pt x="174" y="118"/>
                    <a:pt x="174" y="118"/>
                  </a:cubicBezTo>
                  <a:cubicBezTo>
                    <a:pt x="174" y="118"/>
                    <a:pt x="173" y="118"/>
                    <a:pt x="173" y="117"/>
                  </a:cubicBezTo>
                  <a:cubicBezTo>
                    <a:pt x="173" y="117"/>
                    <a:pt x="172" y="117"/>
                    <a:pt x="172" y="117"/>
                  </a:cubicBezTo>
                  <a:cubicBezTo>
                    <a:pt x="172" y="117"/>
                    <a:pt x="171" y="116"/>
                    <a:pt x="171" y="116"/>
                  </a:cubicBezTo>
                  <a:cubicBezTo>
                    <a:pt x="171" y="115"/>
                    <a:pt x="171" y="115"/>
                    <a:pt x="171" y="115"/>
                  </a:cubicBezTo>
                  <a:cubicBezTo>
                    <a:pt x="171" y="115"/>
                    <a:pt x="171" y="115"/>
                    <a:pt x="171" y="114"/>
                  </a:cubicBezTo>
                  <a:cubicBezTo>
                    <a:pt x="170" y="114"/>
                    <a:pt x="170" y="114"/>
                    <a:pt x="170" y="114"/>
                  </a:cubicBezTo>
                  <a:cubicBezTo>
                    <a:pt x="170" y="114"/>
                    <a:pt x="170" y="114"/>
                    <a:pt x="170" y="114"/>
                  </a:cubicBezTo>
                  <a:cubicBezTo>
                    <a:pt x="169" y="114"/>
                    <a:pt x="169" y="114"/>
                    <a:pt x="169" y="114"/>
                  </a:cubicBezTo>
                  <a:cubicBezTo>
                    <a:pt x="169" y="114"/>
                    <a:pt x="169" y="114"/>
                    <a:pt x="169" y="114"/>
                  </a:cubicBezTo>
                  <a:cubicBezTo>
                    <a:pt x="169" y="114"/>
                    <a:pt x="168" y="114"/>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5"/>
                    <a:pt x="168" y="115"/>
                    <a:pt x="168" y="115"/>
                  </a:cubicBezTo>
                  <a:cubicBezTo>
                    <a:pt x="168" y="116"/>
                    <a:pt x="169" y="117"/>
                    <a:pt x="169" y="117"/>
                  </a:cubicBezTo>
                  <a:cubicBezTo>
                    <a:pt x="169" y="117"/>
                    <a:pt x="169" y="117"/>
                    <a:pt x="170" y="118"/>
                  </a:cubicBezTo>
                  <a:cubicBezTo>
                    <a:pt x="170" y="118"/>
                    <a:pt x="169" y="118"/>
                    <a:pt x="170" y="118"/>
                  </a:cubicBezTo>
                  <a:cubicBezTo>
                    <a:pt x="170" y="118"/>
                    <a:pt x="170" y="118"/>
                    <a:pt x="171" y="118"/>
                  </a:cubicBezTo>
                  <a:cubicBezTo>
                    <a:pt x="171" y="119"/>
                    <a:pt x="171" y="119"/>
                    <a:pt x="170" y="119"/>
                  </a:cubicBezTo>
                  <a:cubicBezTo>
                    <a:pt x="170" y="119"/>
                    <a:pt x="171" y="119"/>
                    <a:pt x="171" y="119"/>
                  </a:cubicBezTo>
                  <a:cubicBezTo>
                    <a:pt x="170" y="119"/>
                    <a:pt x="171" y="120"/>
                    <a:pt x="171" y="120"/>
                  </a:cubicBezTo>
                  <a:cubicBezTo>
                    <a:pt x="171" y="120"/>
                    <a:pt x="171" y="120"/>
                    <a:pt x="171" y="120"/>
                  </a:cubicBezTo>
                  <a:cubicBezTo>
                    <a:pt x="171" y="120"/>
                    <a:pt x="171" y="121"/>
                    <a:pt x="171" y="121"/>
                  </a:cubicBezTo>
                  <a:cubicBezTo>
                    <a:pt x="172" y="121"/>
                    <a:pt x="172" y="121"/>
                    <a:pt x="172" y="121"/>
                  </a:cubicBezTo>
                  <a:cubicBezTo>
                    <a:pt x="171" y="120"/>
                    <a:pt x="172" y="120"/>
                    <a:pt x="172" y="119"/>
                  </a:cubicBezTo>
                  <a:cubicBezTo>
                    <a:pt x="172" y="119"/>
                    <a:pt x="172" y="119"/>
                    <a:pt x="172" y="119"/>
                  </a:cubicBezTo>
                  <a:cubicBezTo>
                    <a:pt x="172" y="120"/>
                    <a:pt x="172" y="119"/>
                    <a:pt x="172" y="120"/>
                  </a:cubicBezTo>
                  <a:cubicBezTo>
                    <a:pt x="172" y="120"/>
                    <a:pt x="172" y="121"/>
                    <a:pt x="172" y="121"/>
                  </a:cubicBezTo>
                  <a:cubicBezTo>
                    <a:pt x="172" y="121"/>
                    <a:pt x="172" y="121"/>
                    <a:pt x="172" y="122"/>
                  </a:cubicBezTo>
                  <a:cubicBezTo>
                    <a:pt x="172" y="122"/>
                    <a:pt x="172" y="122"/>
                    <a:pt x="172" y="122"/>
                  </a:cubicBezTo>
                  <a:cubicBezTo>
                    <a:pt x="173" y="122"/>
                    <a:pt x="173" y="122"/>
                    <a:pt x="173" y="122"/>
                  </a:cubicBezTo>
                  <a:cubicBezTo>
                    <a:pt x="173" y="122"/>
                    <a:pt x="173" y="122"/>
                    <a:pt x="173" y="122"/>
                  </a:cubicBezTo>
                  <a:cubicBezTo>
                    <a:pt x="174" y="122"/>
                    <a:pt x="175" y="122"/>
                    <a:pt x="175" y="122"/>
                  </a:cubicBezTo>
                  <a:cubicBezTo>
                    <a:pt x="175" y="122"/>
                    <a:pt x="175" y="122"/>
                    <a:pt x="175" y="122"/>
                  </a:cubicBezTo>
                  <a:cubicBezTo>
                    <a:pt x="175" y="122"/>
                    <a:pt x="175" y="122"/>
                    <a:pt x="176" y="122"/>
                  </a:cubicBezTo>
                  <a:cubicBezTo>
                    <a:pt x="176" y="122"/>
                    <a:pt x="176" y="122"/>
                    <a:pt x="176" y="121"/>
                  </a:cubicBezTo>
                  <a:cubicBezTo>
                    <a:pt x="176" y="121"/>
                    <a:pt x="176" y="121"/>
                    <a:pt x="176" y="121"/>
                  </a:cubicBezTo>
                  <a:cubicBezTo>
                    <a:pt x="177" y="120"/>
                    <a:pt x="177" y="120"/>
                    <a:pt x="177" y="120"/>
                  </a:cubicBezTo>
                  <a:cubicBezTo>
                    <a:pt x="178" y="120"/>
                    <a:pt x="178" y="119"/>
                    <a:pt x="178" y="119"/>
                  </a:cubicBezTo>
                  <a:cubicBezTo>
                    <a:pt x="178" y="119"/>
                    <a:pt x="178" y="119"/>
                    <a:pt x="178" y="119"/>
                  </a:cubicBezTo>
                  <a:cubicBezTo>
                    <a:pt x="178" y="120"/>
                    <a:pt x="178" y="120"/>
                    <a:pt x="178" y="120"/>
                  </a:cubicBezTo>
                  <a:cubicBezTo>
                    <a:pt x="178" y="120"/>
                    <a:pt x="178" y="120"/>
                    <a:pt x="178" y="120"/>
                  </a:cubicBezTo>
                  <a:cubicBezTo>
                    <a:pt x="178" y="120"/>
                    <a:pt x="178" y="121"/>
                    <a:pt x="178" y="121"/>
                  </a:cubicBezTo>
                  <a:cubicBezTo>
                    <a:pt x="178" y="121"/>
                    <a:pt x="179" y="122"/>
                    <a:pt x="179" y="122"/>
                  </a:cubicBezTo>
                  <a:cubicBezTo>
                    <a:pt x="179" y="122"/>
                    <a:pt x="180" y="122"/>
                    <a:pt x="180" y="123"/>
                  </a:cubicBezTo>
                  <a:cubicBezTo>
                    <a:pt x="180" y="123"/>
                    <a:pt x="180" y="122"/>
                    <a:pt x="181" y="123"/>
                  </a:cubicBezTo>
                  <a:cubicBezTo>
                    <a:pt x="181" y="123"/>
                    <a:pt x="181" y="123"/>
                    <a:pt x="181" y="124"/>
                  </a:cubicBezTo>
                  <a:cubicBezTo>
                    <a:pt x="181" y="124"/>
                    <a:pt x="182" y="124"/>
                    <a:pt x="182" y="124"/>
                  </a:cubicBezTo>
                  <a:cubicBezTo>
                    <a:pt x="182" y="124"/>
                    <a:pt x="182" y="125"/>
                    <a:pt x="181" y="125"/>
                  </a:cubicBezTo>
                  <a:cubicBezTo>
                    <a:pt x="181" y="125"/>
                    <a:pt x="181" y="125"/>
                    <a:pt x="181" y="125"/>
                  </a:cubicBezTo>
                  <a:cubicBezTo>
                    <a:pt x="181" y="126"/>
                    <a:pt x="181" y="126"/>
                    <a:pt x="180" y="126"/>
                  </a:cubicBezTo>
                  <a:cubicBezTo>
                    <a:pt x="180" y="126"/>
                    <a:pt x="180" y="126"/>
                    <a:pt x="180" y="126"/>
                  </a:cubicBezTo>
                  <a:cubicBezTo>
                    <a:pt x="180" y="127"/>
                    <a:pt x="180" y="128"/>
                    <a:pt x="180" y="128"/>
                  </a:cubicBezTo>
                  <a:cubicBezTo>
                    <a:pt x="179" y="128"/>
                    <a:pt x="178" y="128"/>
                    <a:pt x="178" y="129"/>
                  </a:cubicBezTo>
                  <a:cubicBezTo>
                    <a:pt x="178" y="129"/>
                    <a:pt x="178" y="129"/>
                    <a:pt x="178" y="129"/>
                  </a:cubicBezTo>
                  <a:cubicBezTo>
                    <a:pt x="178" y="129"/>
                    <a:pt x="177" y="129"/>
                    <a:pt x="177" y="129"/>
                  </a:cubicBezTo>
                  <a:cubicBezTo>
                    <a:pt x="177" y="129"/>
                    <a:pt x="177" y="130"/>
                    <a:pt x="177" y="130"/>
                  </a:cubicBezTo>
                  <a:cubicBezTo>
                    <a:pt x="176" y="130"/>
                    <a:pt x="176" y="130"/>
                    <a:pt x="176" y="130"/>
                  </a:cubicBezTo>
                  <a:cubicBezTo>
                    <a:pt x="176" y="130"/>
                    <a:pt x="176" y="130"/>
                    <a:pt x="175" y="130"/>
                  </a:cubicBezTo>
                  <a:cubicBezTo>
                    <a:pt x="175" y="131"/>
                    <a:pt x="174" y="131"/>
                    <a:pt x="174" y="131"/>
                  </a:cubicBezTo>
                  <a:cubicBezTo>
                    <a:pt x="174" y="131"/>
                    <a:pt x="173" y="131"/>
                    <a:pt x="173" y="132"/>
                  </a:cubicBezTo>
                  <a:cubicBezTo>
                    <a:pt x="173" y="132"/>
                    <a:pt x="173" y="132"/>
                    <a:pt x="173" y="132"/>
                  </a:cubicBezTo>
                  <a:cubicBezTo>
                    <a:pt x="172" y="133"/>
                    <a:pt x="171" y="133"/>
                    <a:pt x="170" y="133"/>
                  </a:cubicBezTo>
                  <a:cubicBezTo>
                    <a:pt x="169" y="133"/>
                    <a:pt x="169" y="134"/>
                    <a:pt x="169" y="134"/>
                  </a:cubicBezTo>
                  <a:cubicBezTo>
                    <a:pt x="169" y="134"/>
                    <a:pt x="168" y="134"/>
                    <a:pt x="168" y="134"/>
                  </a:cubicBezTo>
                  <a:cubicBezTo>
                    <a:pt x="168" y="134"/>
                    <a:pt x="167" y="134"/>
                    <a:pt x="167" y="135"/>
                  </a:cubicBezTo>
                  <a:cubicBezTo>
                    <a:pt x="166" y="135"/>
                    <a:pt x="166" y="135"/>
                    <a:pt x="166" y="135"/>
                  </a:cubicBezTo>
                  <a:cubicBezTo>
                    <a:pt x="165" y="135"/>
                    <a:pt x="165" y="135"/>
                    <a:pt x="165" y="135"/>
                  </a:cubicBezTo>
                  <a:cubicBezTo>
                    <a:pt x="164" y="136"/>
                    <a:pt x="163" y="136"/>
                    <a:pt x="163" y="135"/>
                  </a:cubicBezTo>
                  <a:cubicBezTo>
                    <a:pt x="163" y="134"/>
                    <a:pt x="163" y="134"/>
                    <a:pt x="163" y="134"/>
                  </a:cubicBezTo>
                  <a:cubicBezTo>
                    <a:pt x="162" y="134"/>
                    <a:pt x="162" y="133"/>
                    <a:pt x="162" y="132"/>
                  </a:cubicBezTo>
                  <a:cubicBezTo>
                    <a:pt x="162" y="132"/>
                    <a:pt x="162" y="132"/>
                    <a:pt x="162" y="132"/>
                  </a:cubicBezTo>
                  <a:cubicBezTo>
                    <a:pt x="162" y="131"/>
                    <a:pt x="162" y="131"/>
                    <a:pt x="162" y="131"/>
                  </a:cubicBezTo>
                  <a:cubicBezTo>
                    <a:pt x="162" y="130"/>
                    <a:pt x="161" y="130"/>
                    <a:pt x="161" y="129"/>
                  </a:cubicBezTo>
                  <a:cubicBezTo>
                    <a:pt x="161" y="129"/>
                    <a:pt x="161" y="129"/>
                    <a:pt x="161" y="129"/>
                  </a:cubicBezTo>
                  <a:cubicBezTo>
                    <a:pt x="160" y="128"/>
                    <a:pt x="160" y="128"/>
                    <a:pt x="160" y="127"/>
                  </a:cubicBezTo>
                  <a:cubicBezTo>
                    <a:pt x="159" y="127"/>
                    <a:pt x="159" y="127"/>
                    <a:pt x="158" y="126"/>
                  </a:cubicBezTo>
                  <a:cubicBezTo>
                    <a:pt x="158" y="126"/>
                    <a:pt x="158" y="126"/>
                    <a:pt x="158" y="125"/>
                  </a:cubicBezTo>
                  <a:cubicBezTo>
                    <a:pt x="158" y="125"/>
                    <a:pt x="158" y="124"/>
                    <a:pt x="158" y="123"/>
                  </a:cubicBezTo>
                  <a:cubicBezTo>
                    <a:pt x="157" y="123"/>
                    <a:pt x="157" y="123"/>
                    <a:pt x="157" y="122"/>
                  </a:cubicBezTo>
                  <a:cubicBezTo>
                    <a:pt x="156" y="122"/>
                    <a:pt x="156" y="122"/>
                    <a:pt x="156" y="121"/>
                  </a:cubicBezTo>
                  <a:cubicBezTo>
                    <a:pt x="156" y="120"/>
                    <a:pt x="155" y="120"/>
                    <a:pt x="155" y="119"/>
                  </a:cubicBezTo>
                  <a:cubicBezTo>
                    <a:pt x="154" y="119"/>
                    <a:pt x="154" y="118"/>
                    <a:pt x="154" y="118"/>
                  </a:cubicBezTo>
                  <a:cubicBezTo>
                    <a:pt x="153" y="117"/>
                    <a:pt x="153" y="117"/>
                    <a:pt x="153" y="117"/>
                  </a:cubicBezTo>
                  <a:cubicBezTo>
                    <a:pt x="153" y="117"/>
                    <a:pt x="153" y="117"/>
                    <a:pt x="153" y="117"/>
                  </a:cubicBezTo>
                  <a:cubicBezTo>
                    <a:pt x="153" y="116"/>
                    <a:pt x="153" y="116"/>
                    <a:pt x="153" y="115"/>
                  </a:cubicBezTo>
                  <a:cubicBezTo>
                    <a:pt x="153" y="115"/>
                    <a:pt x="153" y="115"/>
                    <a:pt x="153" y="115"/>
                  </a:cubicBezTo>
                  <a:cubicBezTo>
                    <a:pt x="153" y="114"/>
                    <a:pt x="152" y="114"/>
                    <a:pt x="152" y="113"/>
                  </a:cubicBezTo>
                  <a:cubicBezTo>
                    <a:pt x="152" y="112"/>
                    <a:pt x="152" y="112"/>
                    <a:pt x="153" y="111"/>
                  </a:cubicBezTo>
                  <a:cubicBezTo>
                    <a:pt x="153" y="111"/>
                    <a:pt x="153" y="111"/>
                    <a:pt x="153" y="111"/>
                  </a:cubicBezTo>
                  <a:cubicBezTo>
                    <a:pt x="153" y="110"/>
                    <a:pt x="153" y="109"/>
                    <a:pt x="154" y="109"/>
                  </a:cubicBezTo>
                  <a:cubicBezTo>
                    <a:pt x="154" y="108"/>
                    <a:pt x="154" y="108"/>
                    <a:pt x="154" y="107"/>
                  </a:cubicBezTo>
                  <a:cubicBezTo>
                    <a:pt x="154" y="107"/>
                    <a:pt x="154" y="107"/>
                    <a:pt x="154" y="107"/>
                  </a:cubicBezTo>
                  <a:cubicBezTo>
                    <a:pt x="154" y="107"/>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4" y="106"/>
                  </a:cubicBezTo>
                  <a:cubicBezTo>
                    <a:pt x="154" y="106"/>
                    <a:pt x="154" y="106"/>
                    <a:pt x="153" y="106"/>
                  </a:cubicBezTo>
                  <a:cubicBezTo>
                    <a:pt x="153" y="106"/>
                    <a:pt x="153" y="106"/>
                    <a:pt x="152" y="106"/>
                  </a:cubicBezTo>
                  <a:cubicBezTo>
                    <a:pt x="152" y="106"/>
                    <a:pt x="152" y="106"/>
                    <a:pt x="152" y="106"/>
                  </a:cubicBezTo>
                  <a:cubicBezTo>
                    <a:pt x="151" y="106"/>
                    <a:pt x="151" y="107"/>
                    <a:pt x="150" y="107"/>
                  </a:cubicBezTo>
                  <a:cubicBezTo>
                    <a:pt x="150" y="106"/>
                    <a:pt x="150" y="106"/>
                    <a:pt x="149" y="106"/>
                  </a:cubicBezTo>
                  <a:cubicBezTo>
                    <a:pt x="149" y="106"/>
                    <a:pt x="148" y="105"/>
                    <a:pt x="148" y="106"/>
                  </a:cubicBezTo>
                  <a:cubicBezTo>
                    <a:pt x="148" y="106"/>
                    <a:pt x="148" y="106"/>
                    <a:pt x="148" y="106"/>
                  </a:cubicBezTo>
                  <a:cubicBezTo>
                    <a:pt x="148" y="106"/>
                    <a:pt x="148" y="106"/>
                    <a:pt x="147" y="106"/>
                  </a:cubicBezTo>
                  <a:cubicBezTo>
                    <a:pt x="147" y="106"/>
                    <a:pt x="147" y="106"/>
                    <a:pt x="146" y="106"/>
                  </a:cubicBezTo>
                  <a:cubicBezTo>
                    <a:pt x="146" y="106"/>
                    <a:pt x="146" y="106"/>
                    <a:pt x="146" y="106"/>
                  </a:cubicBezTo>
                  <a:cubicBezTo>
                    <a:pt x="146" y="106"/>
                    <a:pt x="146" y="106"/>
                    <a:pt x="146" y="106"/>
                  </a:cubicBezTo>
                  <a:cubicBezTo>
                    <a:pt x="145" y="106"/>
                    <a:pt x="145" y="106"/>
                    <a:pt x="145" y="106"/>
                  </a:cubicBezTo>
                  <a:cubicBezTo>
                    <a:pt x="145" y="106"/>
                    <a:pt x="145" y="106"/>
                    <a:pt x="145" y="106"/>
                  </a:cubicBezTo>
                  <a:cubicBezTo>
                    <a:pt x="145" y="106"/>
                    <a:pt x="145" y="106"/>
                    <a:pt x="145" y="106"/>
                  </a:cubicBezTo>
                  <a:cubicBezTo>
                    <a:pt x="145" y="106"/>
                    <a:pt x="145" y="106"/>
                    <a:pt x="145" y="106"/>
                  </a:cubicBezTo>
                  <a:cubicBezTo>
                    <a:pt x="145" y="105"/>
                    <a:pt x="145" y="105"/>
                    <a:pt x="145" y="105"/>
                  </a:cubicBezTo>
                  <a:cubicBezTo>
                    <a:pt x="145" y="105"/>
                    <a:pt x="145" y="105"/>
                    <a:pt x="145" y="105"/>
                  </a:cubicBezTo>
                  <a:cubicBezTo>
                    <a:pt x="145" y="105"/>
                    <a:pt x="144" y="105"/>
                    <a:pt x="144" y="105"/>
                  </a:cubicBezTo>
                  <a:cubicBezTo>
                    <a:pt x="144" y="105"/>
                    <a:pt x="144" y="105"/>
                    <a:pt x="144" y="105"/>
                  </a:cubicBezTo>
                  <a:cubicBezTo>
                    <a:pt x="144" y="105"/>
                    <a:pt x="144" y="105"/>
                    <a:pt x="144" y="105"/>
                  </a:cubicBezTo>
                  <a:cubicBezTo>
                    <a:pt x="144" y="105"/>
                    <a:pt x="144" y="105"/>
                    <a:pt x="144" y="105"/>
                  </a:cubicBezTo>
                  <a:cubicBezTo>
                    <a:pt x="144" y="105"/>
                    <a:pt x="144" y="105"/>
                    <a:pt x="144" y="105"/>
                  </a:cubicBezTo>
                  <a:cubicBezTo>
                    <a:pt x="144" y="104"/>
                    <a:pt x="144" y="104"/>
                    <a:pt x="144" y="104"/>
                  </a:cubicBezTo>
                  <a:cubicBezTo>
                    <a:pt x="143" y="104"/>
                    <a:pt x="143" y="104"/>
                    <a:pt x="143" y="104"/>
                  </a:cubicBezTo>
                  <a:cubicBezTo>
                    <a:pt x="143" y="104"/>
                    <a:pt x="143" y="104"/>
                    <a:pt x="143" y="104"/>
                  </a:cubicBezTo>
                  <a:cubicBezTo>
                    <a:pt x="143" y="103"/>
                    <a:pt x="143" y="103"/>
                    <a:pt x="143" y="103"/>
                  </a:cubicBezTo>
                  <a:cubicBezTo>
                    <a:pt x="143" y="103"/>
                    <a:pt x="143" y="103"/>
                    <a:pt x="143" y="103"/>
                  </a:cubicBezTo>
                  <a:cubicBezTo>
                    <a:pt x="144" y="103"/>
                    <a:pt x="144" y="103"/>
                    <a:pt x="143" y="103"/>
                  </a:cubicBezTo>
                  <a:cubicBezTo>
                    <a:pt x="143" y="103"/>
                    <a:pt x="143" y="103"/>
                    <a:pt x="143" y="103"/>
                  </a:cubicBezTo>
                  <a:cubicBezTo>
                    <a:pt x="143" y="103"/>
                    <a:pt x="144" y="103"/>
                    <a:pt x="144" y="103"/>
                  </a:cubicBezTo>
                  <a:cubicBezTo>
                    <a:pt x="144" y="103"/>
                    <a:pt x="144" y="103"/>
                    <a:pt x="144" y="103"/>
                  </a:cubicBezTo>
                  <a:cubicBezTo>
                    <a:pt x="143" y="103"/>
                    <a:pt x="143" y="103"/>
                    <a:pt x="143" y="103"/>
                  </a:cubicBezTo>
                  <a:cubicBezTo>
                    <a:pt x="143" y="102"/>
                    <a:pt x="143" y="102"/>
                    <a:pt x="143" y="102"/>
                  </a:cubicBezTo>
                  <a:cubicBezTo>
                    <a:pt x="143" y="102"/>
                    <a:pt x="143" y="102"/>
                    <a:pt x="143" y="102"/>
                  </a:cubicBezTo>
                  <a:cubicBezTo>
                    <a:pt x="143" y="102"/>
                    <a:pt x="143" y="102"/>
                    <a:pt x="143" y="102"/>
                  </a:cubicBezTo>
                  <a:cubicBezTo>
                    <a:pt x="143" y="102"/>
                    <a:pt x="143" y="102"/>
                    <a:pt x="144" y="102"/>
                  </a:cubicBezTo>
                  <a:cubicBezTo>
                    <a:pt x="144" y="102"/>
                    <a:pt x="144" y="102"/>
                    <a:pt x="144" y="102"/>
                  </a:cubicBezTo>
                  <a:cubicBezTo>
                    <a:pt x="143" y="102"/>
                    <a:pt x="143" y="102"/>
                    <a:pt x="143" y="102"/>
                  </a:cubicBezTo>
                  <a:cubicBezTo>
                    <a:pt x="143" y="102"/>
                    <a:pt x="143" y="101"/>
                    <a:pt x="143" y="101"/>
                  </a:cubicBezTo>
                  <a:cubicBezTo>
                    <a:pt x="143" y="101"/>
                    <a:pt x="143" y="101"/>
                    <a:pt x="143" y="101"/>
                  </a:cubicBezTo>
                  <a:cubicBezTo>
                    <a:pt x="143" y="101"/>
                    <a:pt x="144" y="101"/>
                    <a:pt x="144" y="100"/>
                  </a:cubicBezTo>
                  <a:cubicBezTo>
                    <a:pt x="144" y="101"/>
                    <a:pt x="144" y="101"/>
                    <a:pt x="145" y="101"/>
                  </a:cubicBezTo>
                  <a:cubicBezTo>
                    <a:pt x="145" y="101"/>
                    <a:pt x="145" y="101"/>
                    <a:pt x="145" y="101"/>
                  </a:cubicBezTo>
                  <a:cubicBezTo>
                    <a:pt x="145" y="101"/>
                    <a:pt x="144" y="101"/>
                    <a:pt x="144" y="101"/>
                  </a:cubicBezTo>
                  <a:cubicBezTo>
                    <a:pt x="144" y="100"/>
                    <a:pt x="144" y="100"/>
                    <a:pt x="144" y="100"/>
                  </a:cubicBezTo>
                  <a:cubicBezTo>
                    <a:pt x="145" y="100"/>
                    <a:pt x="145" y="100"/>
                    <a:pt x="145" y="100"/>
                  </a:cubicBezTo>
                  <a:cubicBezTo>
                    <a:pt x="145" y="101"/>
                    <a:pt x="145" y="101"/>
                    <a:pt x="145" y="101"/>
                  </a:cubicBezTo>
                  <a:cubicBezTo>
                    <a:pt x="145" y="101"/>
                    <a:pt x="146" y="101"/>
                    <a:pt x="146" y="101"/>
                  </a:cubicBezTo>
                  <a:cubicBezTo>
                    <a:pt x="146" y="101"/>
                    <a:pt x="146" y="101"/>
                    <a:pt x="146" y="101"/>
                  </a:cubicBezTo>
                  <a:cubicBezTo>
                    <a:pt x="146" y="101"/>
                    <a:pt x="146" y="101"/>
                    <a:pt x="146" y="101"/>
                  </a:cubicBezTo>
                  <a:cubicBezTo>
                    <a:pt x="146" y="100"/>
                    <a:pt x="146" y="100"/>
                    <a:pt x="146" y="100"/>
                  </a:cubicBezTo>
                  <a:cubicBezTo>
                    <a:pt x="146" y="100"/>
                    <a:pt x="146" y="100"/>
                    <a:pt x="146" y="100"/>
                  </a:cubicBezTo>
                  <a:cubicBezTo>
                    <a:pt x="146" y="100"/>
                    <a:pt x="147" y="100"/>
                    <a:pt x="147" y="100"/>
                  </a:cubicBezTo>
                  <a:cubicBezTo>
                    <a:pt x="147" y="100"/>
                    <a:pt x="147" y="100"/>
                    <a:pt x="147" y="100"/>
                  </a:cubicBezTo>
                  <a:cubicBezTo>
                    <a:pt x="147" y="100"/>
                    <a:pt x="147" y="100"/>
                    <a:pt x="146" y="100"/>
                  </a:cubicBezTo>
                  <a:cubicBezTo>
                    <a:pt x="146" y="100"/>
                    <a:pt x="146" y="100"/>
                    <a:pt x="146" y="100"/>
                  </a:cubicBezTo>
                  <a:cubicBezTo>
                    <a:pt x="146" y="100"/>
                    <a:pt x="146" y="100"/>
                    <a:pt x="146" y="99"/>
                  </a:cubicBezTo>
                  <a:cubicBezTo>
                    <a:pt x="146" y="99"/>
                    <a:pt x="147" y="100"/>
                    <a:pt x="147" y="100"/>
                  </a:cubicBezTo>
                  <a:cubicBezTo>
                    <a:pt x="147" y="100"/>
                    <a:pt x="147" y="99"/>
                    <a:pt x="147" y="99"/>
                  </a:cubicBezTo>
                  <a:cubicBezTo>
                    <a:pt x="148" y="100"/>
                    <a:pt x="148" y="100"/>
                    <a:pt x="149" y="100"/>
                  </a:cubicBezTo>
                  <a:cubicBezTo>
                    <a:pt x="149" y="99"/>
                    <a:pt x="149" y="99"/>
                    <a:pt x="149" y="99"/>
                  </a:cubicBezTo>
                  <a:cubicBezTo>
                    <a:pt x="149" y="99"/>
                    <a:pt x="150" y="99"/>
                    <a:pt x="151" y="98"/>
                  </a:cubicBezTo>
                  <a:cubicBezTo>
                    <a:pt x="152" y="98"/>
                    <a:pt x="152" y="99"/>
                    <a:pt x="153" y="98"/>
                  </a:cubicBezTo>
                  <a:cubicBezTo>
                    <a:pt x="153" y="98"/>
                    <a:pt x="153" y="99"/>
                    <a:pt x="153" y="99"/>
                  </a:cubicBezTo>
                  <a:cubicBezTo>
                    <a:pt x="154" y="99"/>
                    <a:pt x="154" y="99"/>
                    <a:pt x="154" y="99"/>
                  </a:cubicBezTo>
                  <a:cubicBezTo>
                    <a:pt x="154" y="99"/>
                    <a:pt x="154" y="99"/>
                    <a:pt x="155" y="99"/>
                  </a:cubicBezTo>
                  <a:cubicBezTo>
                    <a:pt x="155" y="99"/>
                    <a:pt x="155" y="100"/>
                    <a:pt x="156" y="100"/>
                  </a:cubicBezTo>
                  <a:cubicBezTo>
                    <a:pt x="156" y="100"/>
                    <a:pt x="157" y="100"/>
                    <a:pt x="157" y="100"/>
                  </a:cubicBezTo>
                  <a:cubicBezTo>
                    <a:pt x="157" y="100"/>
                    <a:pt x="158" y="100"/>
                    <a:pt x="158" y="100"/>
                  </a:cubicBezTo>
                  <a:cubicBezTo>
                    <a:pt x="158" y="100"/>
                    <a:pt x="159" y="100"/>
                    <a:pt x="159" y="100"/>
                  </a:cubicBezTo>
                  <a:cubicBezTo>
                    <a:pt x="160" y="100"/>
                    <a:pt x="161" y="99"/>
                    <a:pt x="161" y="98"/>
                  </a:cubicBezTo>
                  <a:cubicBezTo>
                    <a:pt x="161" y="98"/>
                    <a:pt x="160" y="98"/>
                    <a:pt x="160" y="97"/>
                  </a:cubicBezTo>
                  <a:cubicBezTo>
                    <a:pt x="160" y="97"/>
                    <a:pt x="159" y="97"/>
                    <a:pt x="159" y="97"/>
                  </a:cubicBezTo>
                  <a:cubicBezTo>
                    <a:pt x="159" y="96"/>
                    <a:pt x="159" y="96"/>
                    <a:pt x="159" y="96"/>
                  </a:cubicBezTo>
                  <a:cubicBezTo>
                    <a:pt x="159" y="96"/>
                    <a:pt x="158" y="96"/>
                    <a:pt x="158" y="96"/>
                  </a:cubicBezTo>
                  <a:cubicBezTo>
                    <a:pt x="158" y="95"/>
                    <a:pt x="158" y="95"/>
                    <a:pt x="157" y="95"/>
                  </a:cubicBezTo>
                  <a:cubicBezTo>
                    <a:pt x="157" y="95"/>
                    <a:pt x="157" y="95"/>
                    <a:pt x="157" y="95"/>
                  </a:cubicBezTo>
                  <a:cubicBezTo>
                    <a:pt x="156" y="95"/>
                    <a:pt x="156" y="94"/>
                    <a:pt x="156" y="94"/>
                  </a:cubicBezTo>
                  <a:cubicBezTo>
                    <a:pt x="156" y="94"/>
                    <a:pt x="156" y="94"/>
                    <a:pt x="156" y="94"/>
                  </a:cubicBezTo>
                  <a:cubicBezTo>
                    <a:pt x="156" y="94"/>
                    <a:pt x="155" y="94"/>
                    <a:pt x="155" y="94"/>
                  </a:cubicBezTo>
                  <a:cubicBezTo>
                    <a:pt x="155" y="94"/>
                    <a:pt x="156" y="94"/>
                    <a:pt x="156" y="93"/>
                  </a:cubicBezTo>
                  <a:cubicBezTo>
                    <a:pt x="156" y="93"/>
                    <a:pt x="156" y="93"/>
                    <a:pt x="156" y="93"/>
                  </a:cubicBezTo>
                  <a:cubicBezTo>
                    <a:pt x="157" y="93"/>
                    <a:pt x="157" y="93"/>
                    <a:pt x="157" y="92"/>
                  </a:cubicBezTo>
                  <a:cubicBezTo>
                    <a:pt x="157" y="92"/>
                    <a:pt x="156" y="92"/>
                    <a:pt x="156" y="92"/>
                  </a:cubicBezTo>
                  <a:cubicBezTo>
                    <a:pt x="156" y="92"/>
                    <a:pt x="156" y="92"/>
                    <a:pt x="156" y="92"/>
                  </a:cubicBezTo>
                  <a:cubicBezTo>
                    <a:pt x="157" y="92"/>
                    <a:pt x="157" y="91"/>
                    <a:pt x="158" y="91"/>
                  </a:cubicBezTo>
                  <a:cubicBezTo>
                    <a:pt x="158" y="91"/>
                    <a:pt x="158" y="91"/>
                    <a:pt x="158" y="91"/>
                  </a:cubicBezTo>
                  <a:cubicBezTo>
                    <a:pt x="157" y="91"/>
                    <a:pt x="157" y="91"/>
                    <a:pt x="157" y="91"/>
                  </a:cubicBezTo>
                  <a:cubicBezTo>
                    <a:pt x="157" y="91"/>
                    <a:pt x="157" y="91"/>
                    <a:pt x="157" y="91"/>
                  </a:cubicBezTo>
                  <a:cubicBezTo>
                    <a:pt x="156" y="91"/>
                    <a:pt x="156" y="91"/>
                    <a:pt x="156" y="91"/>
                  </a:cubicBezTo>
                  <a:cubicBezTo>
                    <a:pt x="156" y="91"/>
                    <a:pt x="156" y="91"/>
                    <a:pt x="155" y="91"/>
                  </a:cubicBezTo>
                  <a:cubicBezTo>
                    <a:pt x="155" y="92"/>
                    <a:pt x="154" y="92"/>
                    <a:pt x="154" y="92"/>
                  </a:cubicBezTo>
                  <a:cubicBezTo>
                    <a:pt x="154" y="92"/>
                    <a:pt x="154" y="92"/>
                    <a:pt x="154" y="92"/>
                  </a:cubicBezTo>
                  <a:cubicBezTo>
                    <a:pt x="153" y="92"/>
                    <a:pt x="153" y="92"/>
                    <a:pt x="153" y="92"/>
                  </a:cubicBezTo>
                  <a:cubicBezTo>
                    <a:pt x="153" y="92"/>
                    <a:pt x="153" y="92"/>
                    <a:pt x="153" y="92"/>
                  </a:cubicBezTo>
                  <a:cubicBezTo>
                    <a:pt x="153" y="92"/>
                    <a:pt x="153" y="92"/>
                    <a:pt x="153" y="92"/>
                  </a:cubicBezTo>
                  <a:cubicBezTo>
                    <a:pt x="153" y="92"/>
                    <a:pt x="153" y="92"/>
                    <a:pt x="153" y="92"/>
                  </a:cubicBezTo>
                  <a:cubicBezTo>
                    <a:pt x="152" y="92"/>
                    <a:pt x="152" y="92"/>
                    <a:pt x="152" y="92"/>
                  </a:cubicBezTo>
                  <a:cubicBezTo>
                    <a:pt x="152" y="92"/>
                    <a:pt x="152" y="92"/>
                    <a:pt x="152" y="92"/>
                  </a:cubicBezTo>
                  <a:cubicBezTo>
                    <a:pt x="152" y="93"/>
                    <a:pt x="153" y="93"/>
                    <a:pt x="153" y="94"/>
                  </a:cubicBezTo>
                  <a:cubicBezTo>
                    <a:pt x="153" y="94"/>
                    <a:pt x="154" y="94"/>
                    <a:pt x="154" y="94"/>
                  </a:cubicBezTo>
                  <a:cubicBezTo>
                    <a:pt x="154" y="94"/>
                    <a:pt x="154" y="94"/>
                    <a:pt x="155" y="94"/>
                  </a:cubicBezTo>
                  <a:cubicBezTo>
                    <a:pt x="155" y="94"/>
                    <a:pt x="154" y="94"/>
                    <a:pt x="154" y="94"/>
                  </a:cubicBezTo>
                  <a:cubicBezTo>
                    <a:pt x="154" y="94"/>
                    <a:pt x="154" y="94"/>
                    <a:pt x="154" y="94"/>
                  </a:cubicBezTo>
                  <a:cubicBezTo>
                    <a:pt x="154" y="94"/>
                    <a:pt x="154" y="94"/>
                    <a:pt x="153" y="94"/>
                  </a:cubicBezTo>
                  <a:cubicBezTo>
                    <a:pt x="153" y="94"/>
                    <a:pt x="153" y="94"/>
                    <a:pt x="153" y="94"/>
                  </a:cubicBezTo>
                  <a:cubicBezTo>
                    <a:pt x="153" y="94"/>
                    <a:pt x="153" y="94"/>
                    <a:pt x="152" y="94"/>
                  </a:cubicBezTo>
                  <a:cubicBezTo>
                    <a:pt x="152" y="95"/>
                    <a:pt x="152" y="95"/>
                    <a:pt x="151" y="95"/>
                  </a:cubicBezTo>
                  <a:cubicBezTo>
                    <a:pt x="151" y="95"/>
                    <a:pt x="151" y="95"/>
                    <a:pt x="151" y="95"/>
                  </a:cubicBezTo>
                  <a:cubicBezTo>
                    <a:pt x="151" y="94"/>
                    <a:pt x="151" y="94"/>
                    <a:pt x="150" y="94"/>
                  </a:cubicBezTo>
                  <a:cubicBezTo>
                    <a:pt x="150" y="94"/>
                    <a:pt x="150" y="94"/>
                    <a:pt x="150" y="94"/>
                  </a:cubicBezTo>
                  <a:cubicBezTo>
                    <a:pt x="150" y="93"/>
                    <a:pt x="151" y="93"/>
                    <a:pt x="151" y="93"/>
                  </a:cubicBezTo>
                  <a:cubicBezTo>
                    <a:pt x="151" y="93"/>
                    <a:pt x="151" y="93"/>
                    <a:pt x="151" y="92"/>
                  </a:cubicBezTo>
                  <a:cubicBezTo>
                    <a:pt x="150" y="92"/>
                    <a:pt x="150" y="93"/>
                    <a:pt x="149" y="92"/>
                  </a:cubicBezTo>
                  <a:cubicBezTo>
                    <a:pt x="149" y="92"/>
                    <a:pt x="149" y="92"/>
                    <a:pt x="149" y="92"/>
                  </a:cubicBezTo>
                  <a:cubicBezTo>
                    <a:pt x="149" y="92"/>
                    <a:pt x="149" y="92"/>
                    <a:pt x="150" y="92"/>
                  </a:cubicBezTo>
                  <a:cubicBezTo>
                    <a:pt x="150" y="92"/>
                    <a:pt x="150" y="92"/>
                    <a:pt x="150" y="92"/>
                  </a:cubicBezTo>
                  <a:cubicBezTo>
                    <a:pt x="149" y="92"/>
                    <a:pt x="149" y="92"/>
                    <a:pt x="149" y="91"/>
                  </a:cubicBezTo>
                  <a:cubicBezTo>
                    <a:pt x="149" y="91"/>
                    <a:pt x="149" y="92"/>
                    <a:pt x="149" y="92"/>
                  </a:cubicBezTo>
                  <a:cubicBezTo>
                    <a:pt x="149" y="92"/>
                    <a:pt x="149" y="92"/>
                    <a:pt x="149" y="92"/>
                  </a:cubicBezTo>
                  <a:cubicBezTo>
                    <a:pt x="148" y="92"/>
                    <a:pt x="148" y="92"/>
                    <a:pt x="147" y="93"/>
                  </a:cubicBezTo>
                  <a:cubicBezTo>
                    <a:pt x="147" y="93"/>
                    <a:pt x="146" y="93"/>
                    <a:pt x="147" y="93"/>
                  </a:cubicBezTo>
                  <a:cubicBezTo>
                    <a:pt x="147" y="94"/>
                    <a:pt x="147" y="94"/>
                    <a:pt x="147" y="94"/>
                  </a:cubicBezTo>
                  <a:cubicBezTo>
                    <a:pt x="147" y="94"/>
                    <a:pt x="147" y="94"/>
                    <a:pt x="146" y="94"/>
                  </a:cubicBezTo>
                  <a:cubicBezTo>
                    <a:pt x="146" y="94"/>
                    <a:pt x="145" y="95"/>
                    <a:pt x="145" y="96"/>
                  </a:cubicBezTo>
                  <a:cubicBezTo>
                    <a:pt x="145" y="96"/>
                    <a:pt x="145" y="96"/>
                    <a:pt x="145" y="96"/>
                  </a:cubicBezTo>
                  <a:cubicBezTo>
                    <a:pt x="145" y="96"/>
                    <a:pt x="145" y="96"/>
                    <a:pt x="145" y="97"/>
                  </a:cubicBezTo>
                  <a:cubicBezTo>
                    <a:pt x="145" y="97"/>
                    <a:pt x="145" y="97"/>
                    <a:pt x="145" y="97"/>
                  </a:cubicBezTo>
                  <a:cubicBezTo>
                    <a:pt x="144" y="97"/>
                    <a:pt x="144" y="98"/>
                    <a:pt x="144" y="98"/>
                  </a:cubicBezTo>
                  <a:cubicBezTo>
                    <a:pt x="144" y="98"/>
                    <a:pt x="144" y="98"/>
                    <a:pt x="144" y="98"/>
                  </a:cubicBezTo>
                  <a:cubicBezTo>
                    <a:pt x="144" y="98"/>
                    <a:pt x="145" y="99"/>
                    <a:pt x="145" y="99"/>
                  </a:cubicBezTo>
                  <a:cubicBezTo>
                    <a:pt x="145" y="99"/>
                    <a:pt x="146" y="99"/>
                    <a:pt x="146" y="99"/>
                  </a:cubicBezTo>
                  <a:cubicBezTo>
                    <a:pt x="146" y="100"/>
                    <a:pt x="146" y="100"/>
                    <a:pt x="146" y="100"/>
                  </a:cubicBezTo>
                  <a:cubicBezTo>
                    <a:pt x="145" y="100"/>
                    <a:pt x="145" y="100"/>
                    <a:pt x="145" y="100"/>
                  </a:cubicBezTo>
                  <a:cubicBezTo>
                    <a:pt x="144" y="100"/>
                    <a:pt x="144" y="100"/>
                    <a:pt x="144" y="100"/>
                  </a:cubicBezTo>
                  <a:cubicBezTo>
                    <a:pt x="144" y="100"/>
                    <a:pt x="144" y="100"/>
                    <a:pt x="144" y="100"/>
                  </a:cubicBezTo>
                  <a:cubicBezTo>
                    <a:pt x="144" y="100"/>
                    <a:pt x="143" y="100"/>
                    <a:pt x="143" y="101"/>
                  </a:cubicBezTo>
                  <a:cubicBezTo>
                    <a:pt x="143" y="101"/>
                    <a:pt x="143" y="101"/>
                    <a:pt x="143" y="101"/>
                  </a:cubicBezTo>
                  <a:cubicBezTo>
                    <a:pt x="143" y="101"/>
                    <a:pt x="143" y="101"/>
                    <a:pt x="143" y="101"/>
                  </a:cubicBezTo>
                  <a:cubicBezTo>
                    <a:pt x="143" y="101"/>
                    <a:pt x="143" y="101"/>
                    <a:pt x="143" y="100"/>
                  </a:cubicBezTo>
                  <a:cubicBezTo>
                    <a:pt x="143" y="100"/>
                    <a:pt x="143" y="100"/>
                    <a:pt x="143" y="100"/>
                  </a:cubicBezTo>
                  <a:cubicBezTo>
                    <a:pt x="143" y="100"/>
                    <a:pt x="143" y="100"/>
                    <a:pt x="142" y="100"/>
                  </a:cubicBezTo>
                  <a:cubicBezTo>
                    <a:pt x="142" y="100"/>
                    <a:pt x="142" y="100"/>
                    <a:pt x="142" y="100"/>
                  </a:cubicBezTo>
                  <a:cubicBezTo>
                    <a:pt x="142" y="100"/>
                    <a:pt x="141" y="100"/>
                    <a:pt x="141" y="100"/>
                  </a:cubicBezTo>
                  <a:cubicBezTo>
                    <a:pt x="141" y="100"/>
                    <a:pt x="141" y="100"/>
                    <a:pt x="141" y="100"/>
                  </a:cubicBezTo>
                  <a:cubicBezTo>
                    <a:pt x="141" y="100"/>
                    <a:pt x="141" y="100"/>
                    <a:pt x="140" y="100"/>
                  </a:cubicBezTo>
                  <a:cubicBezTo>
                    <a:pt x="140" y="100"/>
                    <a:pt x="140" y="100"/>
                    <a:pt x="140" y="100"/>
                  </a:cubicBezTo>
                  <a:cubicBezTo>
                    <a:pt x="140" y="100"/>
                    <a:pt x="140" y="100"/>
                    <a:pt x="140" y="100"/>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40" y="101"/>
                    <a:pt x="140" y="101"/>
                  </a:cubicBezTo>
                  <a:cubicBezTo>
                    <a:pt x="140" y="101"/>
                    <a:pt x="139" y="101"/>
                    <a:pt x="139" y="101"/>
                  </a:cubicBezTo>
                  <a:cubicBezTo>
                    <a:pt x="139" y="101"/>
                    <a:pt x="139" y="101"/>
                    <a:pt x="139" y="101"/>
                  </a:cubicBezTo>
                  <a:cubicBezTo>
                    <a:pt x="139" y="101"/>
                    <a:pt x="139" y="101"/>
                    <a:pt x="140" y="101"/>
                  </a:cubicBezTo>
                  <a:cubicBezTo>
                    <a:pt x="140" y="101"/>
                    <a:pt x="140" y="101"/>
                    <a:pt x="140" y="101"/>
                  </a:cubicBezTo>
                  <a:cubicBezTo>
                    <a:pt x="139" y="101"/>
                    <a:pt x="139" y="101"/>
                    <a:pt x="139" y="101"/>
                  </a:cubicBezTo>
                  <a:cubicBezTo>
                    <a:pt x="139" y="101"/>
                    <a:pt x="139" y="101"/>
                    <a:pt x="139" y="101"/>
                  </a:cubicBezTo>
                  <a:cubicBezTo>
                    <a:pt x="139" y="101"/>
                    <a:pt x="139" y="100"/>
                    <a:pt x="139" y="100"/>
                  </a:cubicBezTo>
                  <a:cubicBezTo>
                    <a:pt x="139" y="100"/>
                    <a:pt x="139" y="100"/>
                    <a:pt x="139" y="100"/>
                  </a:cubicBezTo>
                  <a:cubicBezTo>
                    <a:pt x="139" y="100"/>
                    <a:pt x="139" y="100"/>
                    <a:pt x="139" y="100"/>
                  </a:cubicBezTo>
                  <a:cubicBezTo>
                    <a:pt x="139" y="100"/>
                    <a:pt x="138" y="100"/>
                    <a:pt x="138" y="101"/>
                  </a:cubicBezTo>
                  <a:cubicBezTo>
                    <a:pt x="138" y="101"/>
                    <a:pt x="138" y="101"/>
                    <a:pt x="138" y="101"/>
                  </a:cubicBezTo>
                  <a:cubicBezTo>
                    <a:pt x="138" y="101"/>
                    <a:pt x="138" y="101"/>
                    <a:pt x="138" y="101"/>
                  </a:cubicBezTo>
                  <a:cubicBezTo>
                    <a:pt x="138"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2"/>
                  </a:cubicBezTo>
                  <a:cubicBezTo>
                    <a:pt x="139" y="102"/>
                    <a:pt x="139" y="102"/>
                    <a:pt x="139" y="103"/>
                  </a:cubicBezTo>
                  <a:cubicBezTo>
                    <a:pt x="139" y="103"/>
                    <a:pt x="138" y="103"/>
                    <a:pt x="138" y="103"/>
                  </a:cubicBezTo>
                  <a:cubicBezTo>
                    <a:pt x="138" y="103"/>
                    <a:pt x="138" y="103"/>
                    <a:pt x="138" y="103"/>
                  </a:cubicBezTo>
                  <a:cubicBezTo>
                    <a:pt x="139" y="103"/>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40" y="104"/>
                  </a:cubicBezTo>
                  <a:cubicBezTo>
                    <a:pt x="140" y="104"/>
                    <a:pt x="140" y="104"/>
                    <a:pt x="139" y="104"/>
                  </a:cubicBezTo>
                  <a:cubicBezTo>
                    <a:pt x="139" y="104"/>
                    <a:pt x="139" y="104"/>
                    <a:pt x="139" y="104"/>
                  </a:cubicBezTo>
                  <a:cubicBezTo>
                    <a:pt x="139" y="104"/>
                    <a:pt x="139" y="104"/>
                    <a:pt x="139" y="104"/>
                  </a:cubicBezTo>
                  <a:cubicBezTo>
                    <a:pt x="139" y="104"/>
                    <a:pt x="139" y="104"/>
                    <a:pt x="139" y="104"/>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9" y="105"/>
                  </a:cubicBezTo>
                  <a:cubicBezTo>
                    <a:pt x="139" y="105"/>
                    <a:pt x="139" y="105"/>
                    <a:pt x="138" y="105"/>
                  </a:cubicBezTo>
                  <a:cubicBezTo>
                    <a:pt x="138" y="105"/>
                    <a:pt x="138" y="105"/>
                    <a:pt x="138" y="105"/>
                  </a:cubicBezTo>
                  <a:cubicBezTo>
                    <a:pt x="139" y="105"/>
                    <a:pt x="139" y="105"/>
                    <a:pt x="139" y="106"/>
                  </a:cubicBezTo>
                  <a:cubicBezTo>
                    <a:pt x="139" y="106"/>
                    <a:pt x="138" y="106"/>
                    <a:pt x="138" y="106"/>
                  </a:cubicBezTo>
                  <a:cubicBezTo>
                    <a:pt x="138" y="106"/>
                    <a:pt x="138" y="106"/>
                    <a:pt x="138" y="106"/>
                  </a:cubicBezTo>
                  <a:cubicBezTo>
                    <a:pt x="138" y="106"/>
                    <a:pt x="138" y="106"/>
                    <a:pt x="138" y="106"/>
                  </a:cubicBezTo>
                  <a:cubicBezTo>
                    <a:pt x="138" y="106"/>
                    <a:pt x="138" y="105"/>
                    <a:pt x="138" y="105"/>
                  </a:cubicBezTo>
                  <a:cubicBezTo>
                    <a:pt x="138" y="105"/>
                    <a:pt x="138" y="105"/>
                    <a:pt x="137" y="106"/>
                  </a:cubicBezTo>
                  <a:cubicBezTo>
                    <a:pt x="137" y="105"/>
                    <a:pt x="137" y="105"/>
                    <a:pt x="137" y="105"/>
                  </a:cubicBezTo>
                  <a:cubicBezTo>
                    <a:pt x="137" y="105"/>
                    <a:pt x="137" y="105"/>
                    <a:pt x="137" y="105"/>
                  </a:cubicBezTo>
                  <a:cubicBezTo>
                    <a:pt x="137" y="105"/>
                    <a:pt x="137" y="104"/>
                    <a:pt x="137" y="104"/>
                  </a:cubicBezTo>
                  <a:cubicBezTo>
                    <a:pt x="137" y="104"/>
                    <a:pt x="137" y="104"/>
                    <a:pt x="137" y="104"/>
                  </a:cubicBezTo>
                  <a:cubicBezTo>
                    <a:pt x="137" y="104"/>
                    <a:pt x="138" y="104"/>
                    <a:pt x="138" y="104"/>
                  </a:cubicBezTo>
                  <a:cubicBezTo>
                    <a:pt x="138" y="104"/>
                    <a:pt x="139" y="104"/>
                    <a:pt x="139" y="104"/>
                  </a:cubicBezTo>
                  <a:cubicBezTo>
                    <a:pt x="139" y="104"/>
                    <a:pt x="139" y="104"/>
                    <a:pt x="139" y="104"/>
                  </a:cubicBezTo>
                  <a:cubicBezTo>
                    <a:pt x="139" y="104"/>
                    <a:pt x="138" y="103"/>
                    <a:pt x="138" y="103"/>
                  </a:cubicBezTo>
                  <a:cubicBezTo>
                    <a:pt x="138" y="103"/>
                    <a:pt x="137" y="103"/>
                    <a:pt x="137" y="103"/>
                  </a:cubicBezTo>
                  <a:cubicBezTo>
                    <a:pt x="137" y="103"/>
                    <a:pt x="136" y="103"/>
                    <a:pt x="136" y="103"/>
                  </a:cubicBezTo>
                  <a:cubicBezTo>
                    <a:pt x="136" y="103"/>
                    <a:pt x="136" y="103"/>
                    <a:pt x="136" y="103"/>
                  </a:cubicBezTo>
                  <a:cubicBezTo>
                    <a:pt x="136" y="103"/>
                    <a:pt x="137" y="103"/>
                    <a:pt x="137" y="103"/>
                  </a:cubicBezTo>
                  <a:cubicBezTo>
                    <a:pt x="137" y="103"/>
                    <a:pt x="137" y="103"/>
                    <a:pt x="137" y="103"/>
                  </a:cubicBezTo>
                  <a:cubicBezTo>
                    <a:pt x="137" y="103"/>
                    <a:pt x="137" y="103"/>
                    <a:pt x="137" y="102"/>
                  </a:cubicBezTo>
                  <a:cubicBezTo>
                    <a:pt x="136" y="103"/>
                    <a:pt x="136" y="102"/>
                    <a:pt x="135" y="102"/>
                  </a:cubicBezTo>
                  <a:cubicBezTo>
                    <a:pt x="135" y="102"/>
                    <a:pt x="135" y="102"/>
                    <a:pt x="135" y="101"/>
                  </a:cubicBezTo>
                  <a:cubicBezTo>
                    <a:pt x="135" y="101"/>
                    <a:pt x="135" y="101"/>
                    <a:pt x="135" y="101"/>
                  </a:cubicBezTo>
                  <a:cubicBezTo>
                    <a:pt x="135" y="101"/>
                    <a:pt x="135" y="101"/>
                    <a:pt x="135" y="101"/>
                  </a:cubicBezTo>
                  <a:cubicBezTo>
                    <a:pt x="135" y="101"/>
                    <a:pt x="135" y="101"/>
                    <a:pt x="135" y="100"/>
                  </a:cubicBezTo>
                  <a:cubicBezTo>
                    <a:pt x="135" y="100"/>
                    <a:pt x="135" y="100"/>
                    <a:pt x="135" y="100"/>
                  </a:cubicBezTo>
                  <a:cubicBezTo>
                    <a:pt x="135" y="100"/>
                    <a:pt x="135" y="99"/>
                    <a:pt x="135" y="99"/>
                  </a:cubicBezTo>
                  <a:cubicBezTo>
                    <a:pt x="135" y="99"/>
                    <a:pt x="135" y="99"/>
                    <a:pt x="135" y="99"/>
                  </a:cubicBezTo>
                  <a:cubicBezTo>
                    <a:pt x="135" y="99"/>
                    <a:pt x="135" y="99"/>
                    <a:pt x="134" y="99"/>
                  </a:cubicBezTo>
                  <a:cubicBezTo>
                    <a:pt x="134" y="98"/>
                    <a:pt x="134" y="98"/>
                    <a:pt x="134" y="98"/>
                  </a:cubicBezTo>
                  <a:cubicBezTo>
                    <a:pt x="134" y="98"/>
                    <a:pt x="133" y="98"/>
                    <a:pt x="132" y="97"/>
                  </a:cubicBezTo>
                  <a:cubicBezTo>
                    <a:pt x="132" y="97"/>
                    <a:pt x="132" y="97"/>
                    <a:pt x="132" y="97"/>
                  </a:cubicBezTo>
                  <a:cubicBezTo>
                    <a:pt x="132" y="97"/>
                    <a:pt x="131" y="96"/>
                    <a:pt x="131" y="96"/>
                  </a:cubicBezTo>
                  <a:cubicBezTo>
                    <a:pt x="131" y="96"/>
                    <a:pt x="131" y="96"/>
                    <a:pt x="131" y="96"/>
                  </a:cubicBezTo>
                  <a:cubicBezTo>
                    <a:pt x="130" y="96"/>
                    <a:pt x="130" y="96"/>
                    <a:pt x="130" y="95"/>
                  </a:cubicBezTo>
                  <a:cubicBezTo>
                    <a:pt x="130" y="95"/>
                    <a:pt x="130" y="95"/>
                    <a:pt x="130" y="95"/>
                  </a:cubicBezTo>
                  <a:cubicBezTo>
                    <a:pt x="130" y="95"/>
                    <a:pt x="130" y="95"/>
                    <a:pt x="130" y="95"/>
                  </a:cubicBezTo>
                  <a:cubicBezTo>
                    <a:pt x="129" y="95"/>
                    <a:pt x="130" y="94"/>
                    <a:pt x="129" y="94"/>
                  </a:cubicBezTo>
                  <a:cubicBezTo>
                    <a:pt x="129" y="94"/>
                    <a:pt x="129" y="94"/>
                    <a:pt x="129" y="94"/>
                  </a:cubicBezTo>
                  <a:cubicBezTo>
                    <a:pt x="128" y="94"/>
                    <a:pt x="128" y="94"/>
                    <a:pt x="128" y="95"/>
                  </a:cubicBezTo>
                  <a:cubicBezTo>
                    <a:pt x="128" y="94"/>
                    <a:pt x="128" y="94"/>
                    <a:pt x="128" y="94"/>
                  </a:cubicBezTo>
                  <a:cubicBezTo>
                    <a:pt x="128" y="94"/>
                    <a:pt x="128" y="93"/>
                    <a:pt x="128" y="93"/>
                  </a:cubicBezTo>
                  <a:cubicBezTo>
                    <a:pt x="128" y="93"/>
                    <a:pt x="128" y="93"/>
                    <a:pt x="128" y="93"/>
                  </a:cubicBezTo>
                  <a:cubicBezTo>
                    <a:pt x="128" y="93"/>
                    <a:pt x="128" y="93"/>
                    <a:pt x="127" y="93"/>
                  </a:cubicBezTo>
                  <a:cubicBezTo>
                    <a:pt x="127" y="93"/>
                    <a:pt x="127" y="93"/>
                    <a:pt x="127" y="93"/>
                  </a:cubicBezTo>
                  <a:cubicBezTo>
                    <a:pt x="127" y="93"/>
                    <a:pt x="127" y="94"/>
                    <a:pt x="126" y="94"/>
                  </a:cubicBezTo>
                  <a:cubicBezTo>
                    <a:pt x="126" y="94"/>
                    <a:pt x="126" y="94"/>
                    <a:pt x="126" y="94"/>
                  </a:cubicBezTo>
                  <a:cubicBezTo>
                    <a:pt x="126" y="94"/>
                    <a:pt x="126" y="94"/>
                    <a:pt x="126" y="94"/>
                  </a:cubicBezTo>
                  <a:cubicBezTo>
                    <a:pt x="126" y="94"/>
                    <a:pt x="127" y="94"/>
                    <a:pt x="127" y="94"/>
                  </a:cubicBezTo>
                  <a:cubicBezTo>
                    <a:pt x="127" y="95"/>
                    <a:pt x="126" y="95"/>
                    <a:pt x="126" y="95"/>
                  </a:cubicBezTo>
                  <a:cubicBezTo>
                    <a:pt x="127" y="95"/>
                    <a:pt x="127" y="96"/>
                    <a:pt x="127" y="96"/>
                  </a:cubicBezTo>
                  <a:cubicBezTo>
                    <a:pt x="128" y="96"/>
                    <a:pt x="128" y="96"/>
                    <a:pt x="128" y="96"/>
                  </a:cubicBezTo>
                  <a:cubicBezTo>
                    <a:pt x="128" y="97"/>
                    <a:pt x="128" y="97"/>
                    <a:pt x="128" y="97"/>
                  </a:cubicBezTo>
                  <a:cubicBezTo>
                    <a:pt x="128" y="98"/>
                    <a:pt x="129" y="98"/>
                    <a:pt x="129" y="98"/>
                  </a:cubicBezTo>
                  <a:cubicBezTo>
                    <a:pt x="130" y="99"/>
                    <a:pt x="131" y="98"/>
                    <a:pt x="131" y="99"/>
                  </a:cubicBezTo>
                  <a:cubicBezTo>
                    <a:pt x="131" y="99"/>
                    <a:pt x="131" y="99"/>
                    <a:pt x="131" y="99"/>
                  </a:cubicBezTo>
                  <a:cubicBezTo>
                    <a:pt x="131" y="99"/>
                    <a:pt x="131" y="99"/>
                    <a:pt x="131" y="99"/>
                  </a:cubicBezTo>
                  <a:cubicBezTo>
                    <a:pt x="131" y="99"/>
                    <a:pt x="131" y="99"/>
                    <a:pt x="131" y="99"/>
                  </a:cubicBezTo>
                  <a:cubicBezTo>
                    <a:pt x="132" y="100"/>
                    <a:pt x="133" y="100"/>
                    <a:pt x="134" y="101"/>
                  </a:cubicBezTo>
                  <a:cubicBezTo>
                    <a:pt x="134" y="101"/>
                    <a:pt x="134" y="101"/>
                    <a:pt x="133" y="102"/>
                  </a:cubicBezTo>
                  <a:cubicBezTo>
                    <a:pt x="133" y="101"/>
                    <a:pt x="133" y="101"/>
                    <a:pt x="133" y="101"/>
                  </a:cubicBezTo>
                  <a:cubicBezTo>
                    <a:pt x="133" y="101"/>
                    <a:pt x="133" y="101"/>
                    <a:pt x="133" y="101"/>
                  </a:cubicBezTo>
                  <a:cubicBezTo>
                    <a:pt x="133" y="101"/>
                    <a:pt x="132" y="101"/>
                    <a:pt x="132" y="101"/>
                  </a:cubicBezTo>
                  <a:cubicBezTo>
                    <a:pt x="132" y="100"/>
                    <a:pt x="131" y="101"/>
                    <a:pt x="131" y="102"/>
                  </a:cubicBezTo>
                  <a:cubicBezTo>
                    <a:pt x="132" y="102"/>
                    <a:pt x="132" y="102"/>
                    <a:pt x="132" y="102"/>
                  </a:cubicBezTo>
                  <a:cubicBezTo>
                    <a:pt x="132" y="102"/>
                    <a:pt x="132" y="102"/>
                    <a:pt x="132" y="103"/>
                  </a:cubicBezTo>
                  <a:cubicBezTo>
                    <a:pt x="132" y="103"/>
                    <a:pt x="132" y="103"/>
                    <a:pt x="132" y="103"/>
                  </a:cubicBezTo>
                  <a:cubicBezTo>
                    <a:pt x="132" y="103"/>
                    <a:pt x="132" y="103"/>
                    <a:pt x="131" y="103"/>
                  </a:cubicBezTo>
                  <a:cubicBezTo>
                    <a:pt x="131" y="103"/>
                    <a:pt x="131" y="103"/>
                    <a:pt x="131" y="103"/>
                  </a:cubicBezTo>
                  <a:cubicBezTo>
                    <a:pt x="131" y="104"/>
                    <a:pt x="131" y="104"/>
                    <a:pt x="131" y="104"/>
                  </a:cubicBezTo>
                  <a:cubicBezTo>
                    <a:pt x="130" y="104"/>
                    <a:pt x="130" y="104"/>
                    <a:pt x="130" y="104"/>
                  </a:cubicBezTo>
                  <a:cubicBezTo>
                    <a:pt x="130" y="104"/>
                    <a:pt x="130" y="104"/>
                    <a:pt x="130" y="104"/>
                  </a:cubicBezTo>
                  <a:cubicBezTo>
                    <a:pt x="130" y="104"/>
                    <a:pt x="130" y="104"/>
                    <a:pt x="130" y="104"/>
                  </a:cubicBezTo>
                  <a:cubicBezTo>
                    <a:pt x="131" y="104"/>
                    <a:pt x="131" y="103"/>
                    <a:pt x="131" y="103"/>
                  </a:cubicBezTo>
                  <a:cubicBezTo>
                    <a:pt x="131" y="103"/>
                    <a:pt x="131" y="103"/>
                    <a:pt x="131" y="103"/>
                  </a:cubicBezTo>
                  <a:cubicBezTo>
                    <a:pt x="131" y="103"/>
                    <a:pt x="131" y="103"/>
                    <a:pt x="131" y="103"/>
                  </a:cubicBezTo>
                  <a:cubicBezTo>
                    <a:pt x="131" y="103"/>
                    <a:pt x="131" y="103"/>
                    <a:pt x="131" y="103"/>
                  </a:cubicBezTo>
                  <a:cubicBezTo>
                    <a:pt x="131" y="103"/>
                    <a:pt x="130" y="101"/>
                    <a:pt x="130" y="101"/>
                  </a:cubicBezTo>
                  <a:cubicBezTo>
                    <a:pt x="130" y="101"/>
                    <a:pt x="130" y="101"/>
                    <a:pt x="130" y="101"/>
                  </a:cubicBezTo>
                  <a:cubicBezTo>
                    <a:pt x="130" y="101"/>
                    <a:pt x="130" y="101"/>
                    <a:pt x="129" y="101"/>
                  </a:cubicBezTo>
                  <a:cubicBezTo>
                    <a:pt x="129" y="101"/>
                    <a:pt x="130" y="101"/>
                    <a:pt x="129" y="101"/>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9" y="100"/>
                  </a:cubicBezTo>
                  <a:cubicBezTo>
                    <a:pt x="129" y="100"/>
                    <a:pt x="129" y="100"/>
                    <a:pt x="128" y="100"/>
                  </a:cubicBezTo>
                  <a:cubicBezTo>
                    <a:pt x="128" y="99"/>
                    <a:pt x="128" y="100"/>
                    <a:pt x="127" y="99"/>
                  </a:cubicBezTo>
                  <a:cubicBezTo>
                    <a:pt x="126" y="99"/>
                    <a:pt x="126" y="98"/>
                    <a:pt x="125" y="98"/>
                  </a:cubicBezTo>
                  <a:cubicBezTo>
                    <a:pt x="124" y="97"/>
                    <a:pt x="124" y="96"/>
                    <a:pt x="123" y="95"/>
                  </a:cubicBezTo>
                  <a:cubicBezTo>
                    <a:pt x="123" y="95"/>
                    <a:pt x="122" y="95"/>
                    <a:pt x="122" y="95"/>
                  </a:cubicBezTo>
                  <a:cubicBezTo>
                    <a:pt x="122" y="95"/>
                    <a:pt x="121" y="96"/>
                    <a:pt x="121" y="96"/>
                  </a:cubicBezTo>
                  <a:cubicBezTo>
                    <a:pt x="121" y="96"/>
                    <a:pt x="121" y="96"/>
                    <a:pt x="121" y="96"/>
                  </a:cubicBezTo>
                  <a:cubicBezTo>
                    <a:pt x="120" y="96"/>
                    <a:pt x="120" y="97"/>
                    <a:pt x="119" y="97"/>
                  </a:cubicBezTo>
                  <a:cubicBezTo>
                    <a:pt x="118" y="97"/>
                    <a:pt x="118" y="97"/>
                    <a:pt x="118" y="97"/>
                  </a:cubicBezTo>
                  <a:cubicBezTo>
                    <a:pt x="118" y="96"/>
                    <a:pt x="118" y="97"/>
                    <a:pt x="117" y="97"/>
                  </a:cubicBezTo>
                  <a:cubicBezTo>
                    <a:pt x="117" y="97"/>
                    <a:pt x="117" y="96"/>
                    <a:pt x="116" y="97"/>
                  </a:cubicBezTo>
                  <a:cubicBezTo>
                    <a:pt x="115" y="97"/>
                    <a:pt x="116" y="98"/>
                    <a:pt x="116" y="99"/>
                  </a:cubicBezTo>
                  <a:cubicBezTo>
                    <a:pt x="115" y="99"/>
                    <a:pt x="115" y="99"/>
                    <a:pt x="115" y="99"/>
                  </a:cubicBezTo>
                  <a:cubicBezTo>
                    <a:pt x="115" y="99"/>
                    <a:pt x="114" y="99"/>
                    <a:pt x="114" y="99"/>
                  </a:cubicBezTo>
                  <a:cubicBezTo>
                    <a:pt x="114" y="100"/>
                    <a:pt x="113" y="99"/>
                    <a:pt x="113" y="100"/>
                  </a:cubicBezTo>
                  <a:cubicBezTo>
                    <a:pt x="113" y="100"/>
                    <a:pt x="113" y="100"/>
                    <a:pt x="113" y="100"/>
                  </a:cubicBezTo>
                  <a:cubicBezTo>
                    <a:pt x="113" y="100"/>
                    <a:pt x="113" y="100"/>
                    <a:pt x="113" y="100"/>
                  </a:cubicBezTo>
                  <a:cubicBezTo>
                    <a:pt x="112" y="100"/>
                    <a:pt x="112" y="101"/>
                    <a:pt x="112" y="102"/>
                  </a:cubicBezTo>
                  <a:cubicBezTo>
                    <a:pt x="112" y="102"/>
                    <a:pt x="112" y="102"/>
                    <a:pt x="112" y="103"/>
                  </a:cubicBezTo>
                  <a:cubicBezTo>
                    <a:pt x="112" y="103"/>
                    <a:pt x="112" y="103"/>
                    <a:pt x="112" y="103"/>
                  </a:cubicBezTo>
                  <a:cubicBezTo>
                    <a:pt x="112" y="103"/>
                    <a:pt x="112" y="103"/>
                    <a:pt x="112" y="103"/>
                  </a:cubicBezTo>
                  <a:cubicBezTo>
                    <a:pt x="112" y="103"/>
                    <a:pt x="111" y="104"/>
                    <a:pt x="111" y="104"/>
                  </a:cubicBezTo>
                  <a:cubicBezTo>
                    <a:pt x="111" y="104"/>
                    <a:pt x="111" y="104"/>
                    <a:pt x="111" y="105"/>
                  </a:cubicBezTo>
                  <a:cubicBezTo>
                    <a:pt x="111" y="105"/>
                    <a:pt x="110" y="105"/>
                    <a:pt x="110" y="105"/>
                  </a:cubicBezTo>
                  <a:cubicBezTo>
                    <a:pt x="110" y="105"/>
                    <a:pt x="110" y="105"/>
                    <a:pt x="109" y="106"/>
                  </a:cubicBezTo>
                  <a:cubicBezTo>
                    <a:pt x="109" y="106"/>
                    <a:pt x="109" y="106"/>
                    <a:pt x="109" y="106"/>
                  </a:cubicBezTo>
                  <a:cubicBezTo>
                    <a:pt x="109" y="106"/>
                    <a:pt x="109" y="106"/>
                    <a:pt x="109" y="106"/>
                  </a:cubicBezTo>
                  <a:cubicBezTo>
                    <a:pt x="108" y="106"/>
                    <a:pt x="107" y="106"/>
                    <a:pt x="107" y="106"/>
                  </a:cubicBezTo>
                  <a:cubicBezTo>
                    <a:pt x="107" y="106"/>
                    <a:pt x="107" y="106"/>
                    <a:pt x="106" y="106"/>
                  </a:cubicBezTo>
                  <a:cubicBezTo>
                    <a:pt x="106" y="106"/>
                    <a:pt x="106" y="106"/>
                    <a:pt x="106" y="107"/>
                  </a:cubicBezTo>
                  <a:cubicBezTo>
                    <a:pt x="106" y="107"/>
                    <a:pt x="106" y="107"/>
                    <a:pt x="106" y="107"/>
                  </a:cubicBezTo>
                  <a:cubicBezTo>
                    <a:pt x="106" y="107"/>
                    <a:pt x="106" y="106"/>
                    <a:pt x="106" y="106"/>
                  </a:cubicBezTo>
                  <a:cubicBezTo>
                    <a:pt x="106" y="106"/>
                    <a:pt x="106" y="106"/>
                    <a:pt x="106" y="106"/>
                  </a:cubicBezTo>
                  <a:cubicBezTo>
                    <a:pt x="106" y="107"/>
                    <a:pt x="106" y="107"/>
                    <a:pt x="106" y="107"/>
                  </a:cubicBezTo>
                  <a:cubicBezTo>
                    <a:pt x="105" y="107"/>
                    <a:pt x="105" y="106"/>
                    <a:pt x="105" y="106"/>
                  </a:cubicBezTo>
                  <a:cubicBezTo>
                    <a:pt x="105" y="106"/>
                    <a:pt x="105" y="106"/>
                    <a:pt x="104" y="106"/>
                  </a:cubicBezTo>
                  <a:cubicBezTo>
                    <a:pt x="104" y="105"/>
                    <a:pt x="104" y="105"/>
                    <a:pt x="103" y="105"/>
                  </a:cubicBezTo>
                  <a:cubicBezTo>
                    <a:pt x="103" y="105"/>
                    <a:pt x="103" y="105"/>
                    <a:pt x="103" y="105"/>
                  </a:cubicBezTo>
                  <a:cubicBezTo>
                    <a:pt x="103" y="105"/>
                    <a:pt x="102" y="105"/>
                    <a:pt x="102" y="105"/>
                  </a:cubicBezTo>
                  <a:cubicBezTo>
                    <a:pt x="102" y="105"/>
                    <a:pt x="102" y="105"/>
                    <a:pt x="102" y="105"/>
                  </a:cubicBezTo>
                  <a:cubicBezTo>
                    <a:pt x="102" y="105"/>
                    <a:pt x="102" y="105"/>
                    <a:pt x="102" y="105"/>
                  </a:cubicBezTo>
                  <a:cubicBezTo>
                    <a:pt x="101" y="105"/>
                    <a:pt x="102" y="105"/>
                    <a:pt x="102" y="105"/>
                  </a:cubicBezTo>
                  <a:cubicBezTo>
                    <a:pt x="102" y="104"/>
                    <a:pt x="102" y="104"/>
                    <a:pt x="102" y="104"/>
                  </a:cubicBezTo>
                  <a:cubicBezTo>
                    <a:pt x="102" y="104"/>
                    <a:pt x="102" y="104"/>
                    <a:pt x="102" y="104"/>
                  </a:cubicBezTo>
                  <a:cubicBezTo>
                    <a:pt x="102" y="104"/>
                    <a:pt x="102" y="104"/>
                    <a:pt x="102" y="103"/>
                  </a:cubicBezTo>
                  <a:cubicBezTo>
                    <a:pt x="102" y="103"/>
                    <a:pt x="102" y="103"/>
                    <a:pt x="102" y="103"/>
                  </a:cubicBezTo>
                  <a:cubicBezTo>
                    <a:pt x="102" y="103"/>
                    <a:pt x="101" y="103"/>
                    <a:pt x="101" y="103"/>
                  </a:cubicBezTo>
                  <a:cubicBezTo>
                    <a:pt x="101" y="103"/>
                    <a:pt x="101" y="103"/>
                    <a:pt x="101" y="103"/>
                  </a:cubicBezTo>
                  <a:cubicBezTo>
                    <a:pt x="101" y="103"/>
                    <a:pt x="101" y="103"/>
                    <a:pt x="101" y="103"/>
                  </a:cubicBezTo>
                  <a:cubicBezTo>
                    <a:pt x="101" y="103"/>
                    <a:pt x="101" y="103"/>
                    <a:pt x="102" y="103"/>
                  </a:cubicBezTo>
                  <a:cubicBezTo>
                    <a:pt x="102" y="103"/>
                    <a:pt x="102" y="103"/>
                    <a:pt x="101" y="103"/>
                  </a:cubicBezTo>
                  <a:cubicBezTo>
                    <a:pt x="101" y="103"/>
                    <a:pt x="101" y="103"/>
                    <a:pt x="101" y="103"/>
                  </a:cubicBezTo>
                  <a:cubicBezTo>
                    <a:pt x="101" y="103"/>
                    <a:pt x="101" y="103"/>
                    <a:pt x="101" y="103"/>
                  </a:cubicBezTo>
                  <a:cubicBezTo>
                    <a:pt x="101" y="103"/>
                    <a:pt x="101" y="103"/>
                    <a:pt x="101" y="103"/>
                  </a:cubicBezTo>
                  <a:cubicBezTo>
                    <a:pt x="101" y="103"/>
                    <a:pt x="101" y="102"/>
                    <a:pt x="101" y="102"/>
                  </a:cubicBezTo>
                  <a:cubicBezTo>
                    <a:pt x="102" y="102"/>
                    <a:pt x="102" y="100"/>
                    <a:pt x="102" y="99"/>
                  </a:cubicBezTo>
                  <a:cubicBezTo>
                    <a:pt x="102" y="99"/>
                    <a:pt x="102" y="98"/>
                    <a:pt x="102" y="98"/>
                  </a:cubicBezTo>
                  <a:cubicBezTo>
                    <a:pt x="102" y="98"/>
                    <a:pt x="102" y="97"/>
                    <a:pt x="101" y="97"/>
                  </a:cubicBezTo>
                  <a:cubicBezTo>
                    <a:pt x="101" y="97"/>
                    <a:pt x="101" y="97"/>
                    <a:pt x="101" y="97"/>
                  </a:cubicBezTo>
                  <a:cubicBezTo>
                    <a:pt x="101" y="97"/>
                    <a:pt x="102" y="97"/>
                    <a:pt x="102" y="97"/>
                  </a:cubicBezTo>
                  <a:cubicBezTo>
                    <a:pt x="102" y="97"/>
                    <a:pt x="102" y="97"/>
                    <a:pt x="102" y="97"/>
                  </a:cubicBezTo>
                  <a:cubicBezTo>
                    <a:pt x="102" y="96"/>
                    <a:pt x="102" y="96"/>
                    <a:pt x="102" y="96"/>
                  </a:cubicBezTo>
                  <a:cubicBezTo>
                    <a:pt x="103" y="96"/>
                    <a:pt x="103" y="96"/>
                    <a:pt x="104" y="96"/>
                  </a:cubicBezTo>
                  <a:cubicBezTo>
                    <a:pt x="104" y="96"/>
                    <a:pt x="105" y="96"/>
                    <a:pt x="105" y="96"/>
                  </a:cubicBezTo>
                  <a:cubicBezTo>
                    <a:pt x="105" y="96"/>
                    <a:pt x="106" y="96"/>
                    <a:pt x="106" y="96"/>
                  </a:cubicBezTo>
                  <a:cubicBezTo>
                    <a:pt x="107" y="96"/>
                    <a:pt x="108" y="97"/>
                    <a:pt x="109" y="96"/>
                  </a:cubicBezTo>
                  <a:cubicBezTo>
                    <a:pt x="109" y="96"/>
                    <a:pt x="109" y="97"/>
                    <a:pt x="110" y="97"/>
                  </a:cubicBezTo>
                  <a:cubicBezTo>
                    <a:pt x="110" y="96"/>
                    <a:pt x="110" y="95"/>
                    <a:pt x="110" y="95"/>
                  </a:cubicBezTo>
                  <a:cubicBezTo>
                    <a:pt x="111" y="95"/>
                    <a:pt x="111" y="95"/>
                    <a:pt x="111" y="95"/>
                  </a:cubicBezTo>
                  <a:cubicBezTo>
                    <a:pt x="111" y="95"/>
                    <a:pt x="111" y="95"/>
                    <a:pt x="111" y="95"/>
                  </a:cubicBezTo>
                  <a:cubicBezTo>
                    <a:pt x="111" y="95"/>
                    <a:pt x="111" y="95"/>
                    <a:pt x="110" y="95"/>
                  </a:cubicBezTo>
                  <a:cubicBezTo>
                    <a:pt x="110" y="94"/>
                    <a:pt x="111" y="94"/>
                    <a:pt x="111" y="93"/>
                  </a:cubicBezTo>
                  <a:cubicBezTo>
                    <a:pt x="111" y="93"/>
                    <a:pt x="111" y="93"/>
                    <a:pt x="111" y="93"/>
                  </a:cubicBezTo>
                  <a:cubicBezTo>
                    <a:pt x="111" y="94"/>
                    <a:pt x="111" y="94"/>
                    <a:pt x="111" y="94"/>
                  </a:cubicBezTo>
                  <a:cubicBezTo>
                    <a:pt x="111" y="94"/>
                    <a:pt x="111" y="93"/>
                    <a:pt x="111" y="93"/>
                  </a:cubicBezTo>
                  <a:cubicBezTo>
                    <a:pt x="111" y="93"/>
                    <a:pt x="111" y="93"/>
                    <a:pt x="111" y="93"/>
                  </a:cubicBezTo>
                  <a:cubicBezTo>
                    <a:pt x="110" y="92"/>
                    <a:pt x="111" y="92"/>
                    <a:pt x="110" y="92"/>
                  </a:cubicBezTo>
                  <a:cubicBezTo>
                    <a:pt x="110" y="92"/>
                    <a:pt x="110" y="92"/>
                    <a:pt x="110" y="91"/>
                  </a:cubicBezTo>
                  <a:cubicBezTo>
                    <a:pt x="110" y="91"/>
                    <a:pt x="110" y="91"/>
                    <a:pt x="110" y="91"/>
                  </a:cubicBezTo>
                  <a:cubicBezTo>
                    <a:pt x="109" y="91"/>
                    <a:pt x="109" y="91"/>
                    <a:pt x="109" y="91"/>
                  </a:cubicBezTo>
                  <a:cubicBezTo>
                    <a:pt x="109" y="91"/>
                    <a:pt x="109" y="91"/>
                    <a:pt x="109" y="91"/>
                  </a:cubicBezTo>
                  <a:cubicBezTo>
                    <a:pt x="109" y="90"/>
                    <a:pt x="109" y="90"/>
                    <a:pt x="109" y="90"/>
                  </a:cubicBezTo>
                  <a:cubicBezTo>
                    <a:pt x="109" y="90"/>
                    <a:pt x="109" y="91"/>
                    <a:pt x="109" y="91"/>
                  </a:cubicBezTo>
                  <a:cubicBezTo>
                    <a:pt x="108" y="90"/>
                    <a:pt x="108" y="90"/>
                    <a:pt x="107" y="90"/>
                  </a:cubicBezTo>
                  <a:cubicBezTo>
                    <a:pt x="107" y="90"/>
                    <a:pt x="107" y="90"/>
                    <a:pt x="107" y="90"/>
                  </a:cubicBezTo>
                  <a:cubicBezTo>
                    <a:pt x="107" y="90"/>
                    <a:pt x="107" y="90"/>
                    <a:pt x="107" y="90"/>
                  </a:cubicBezTo>
                  <a:cubicBezTo>
                    <a:pt x="107" y="90"/>
                    <a:pt x="107" y="90"/>
                    <a:pt x="107" y="90"/>
                  </a:cubicBezTo>
                  <a:cubicBezTo>
                    <a:pt x="107" y="90"/>
                    <a:pt x="107" y="90"/>
                    <a:pt x="107" y="90"/>
                  </a:cubicBezTo>
                  <a:cubicBezTo>
                    <a:pt x="107" y="90"/>
                    <a:pt x="107" y="90"/>
                    <a:pt x="107" y="89"/>
                  </a:cubicBezTo>
                  <a:cubicBezTo>
                    <a:pt x="107" y="89"/>
                    <a:pt x="107" y="89"/>
                    <a:pt x="107" y="89"/>
                  </a:cubicBezTo>
                  <a:cubicBezTo>
                    <a:pt x="107" y="89"/>
                    <a:pt x="107" y="89"/>
                    <a:pt x="107" y="89"/>
                  </a:cubicBezTo>
                  <a:cubicBezTo>
                    <a:pt x="107" y="89"/>
                    <a:pt x="107" y="89"/>
                    <a:pt x="106" y="89"/>
                  </a:cubicBezTo>
                  <a:cubicBezTo>
                    <a:pt x="106" y="89"/>
                    <a:pt x="106" y="89"/>
                    <a:pt x="106" y="89"/>
                  </a:cubicBezTo>
                  <a:cubicBezTo>
                    <a:pt x="107" y="89"/>
                    <a:pt x="107" y="89"/>
                    <a:pt x="107" y="89"/>
                  </a:cubicBezTo>
                  <a:cubicBezTo>
                    <a:pt x="107" y="89"/>
                    <a:pt x="107" y="89"/>
                    <a:pt x="107" y="89"/>
                  </a:cubicBezTo>
                  <a:cubicBezTo>
                    <a:pt x="107" y="89"/>
                    <a:pt x="108" y="89"/>
                    <a:pt x="108" y="89"/>
                  </a:cubicBezTo>
                  <a:cubicBezTo>
                    <a:pt x="108" y="89"/>
                    <a:pt x="108" y="89"/>
                    <a:pt x="108" y="89"/>
                  </a:cubicBezTo>
                  <a:cubicBezTo>
                    <a:pt x="108" y="89"/>
                    <a:pt x="108" y="88"/>
                    <a:pt x="108" y="88"/>
                  </a:cubicBezTo>
                  <a:cubicBezTo>
                    <a:pt x="109" y="89"/>
                    <a:pt x="109" y="89"/>
                    <a:pt x="109" y="89"/>
                  </a:cubicBezTo>
                  <a:cubicBezTo>
                    <a:pt x="109" y="89"/>
                    <a:pt x="110" y="89"/>
                    <a:pt x="110" y="89"/>
                  </a:cubicBezTo>
                  <a:cubicBezTo>
                    <a:pt x="110" y="89"/>
                    <a:pt x="110" y="89"/>
                    <a:pt x="110" y="89"/>
                  </a:cubicBezTo>
                  <a:cubicBezTo>
                    <a:pt x="110" y="89"/>
                    <a:pt x="110" y="89"/>
                    <a:pt x="110" y="89"/>
                  </a:cubicBezTo>
                  <a:cubicBezTo>
                    <a:pt x="110" y="89"/>
                    <a:pt x="110" y="88"/>
                    <a:pt x="110" y="88"/>
                  </a:cubicBezTo>
                  <a:cubicBezTo>
                    <a:pt x="110" y="88"/>
                    <a:pt x="110" y="88"/>
                    <a:pt x="110" y="87"/>
                  </a:cubicBezTo>
                  <a:cubicBezTo>
                    <a:pt x="110" y="87"/>
                    <a:pt x="110" y="87"/>
                    <a:pt x="111" y="87"/>
                  </a:cubicBezTo>
                  <a:cubicBezTo>
                    <a:pt x="111" y="87"/>
                    <a:pt x="111" y="88"/>
                    <a:pt x="111" y="88"/>
                  </a:cubicBezTo>
                  <a:cubicBezTo>
                    <a:pt x="111" y="87"/>
                    <a:pt x="112" y="88"/>
                    <a:pt x="112" y="88"/>
                  </a:cubicBezTo>
                  <a:cubicBezTo>
                    <a:pt x="112" y="88"/>
                    <a:pt x="112" y="88"/>
                    <a:pt x="112" y="88"/>
                  </a:cubicBezTo>
                  <a:cubicBezTo>
                    <a:pt x="112" y="87"/>
                    <a:pt x="112" y="87"/>
                    <a:pt x="112" y="87"/>
                  </a:cubicBezTo>
                  <a:cubicBezTo>
                    <a:pt x="112" y="87"/>
                    <a:pt x="113" y="87"/>
                    <a:pt x="114" y="87"/>
                  </a:cubicBezTo>
                  <a:cubicBezTo>
                    <a:pt x="114" y="86"/>
                    <a:pt x="114" y="86"/>
                    <a:pt x="114" y="85"/>
                  </a:cubicBezTo>
                  <a:cubicBezTo>
                    <a:pt x="114" y="85"/>
                    <a:pt x="114" y="85"/>
                    <a:pt x="114" y="85"/>
                  </a:cubicBezTo>
                  <a:cubicBezTo>
                    <a:pt x="115" y="85"/>
                    <a:pt x="115" y="85"/>
                    <a:pt x="115" y="85"/>
                  </a:cubicBezTo>
                  <a:cubicBezTo>
                    <a:pt x="115" y="85"/>
                    <a:pt x="115" y="85"/>
                    <a:pt x="116" y="85"/>
                  </a:cubicBezTo>
                  <a:cubicBezTo>
                    <a:pt x="116" y="85"/>
                    <a:pt x="116" y="85"/>
                    <a:pt x="116" y="85"/>
                  </a:cubicBezTo>
                  <a:cubicBezTo>
                    <a:pt x="116" y="84"/>
                    <a:pt x="116" y="84"/>
                    <a:pt x="116" y="84"/>
                  </a:cubicBezTo>
                  <a:cubicBezTo>
                    <a:pt x="116" y="84"/>
                    <a:pt x="117" y="84"/>
                    <a:pt x="117" y="84"/>
                  </a:cubicBezTo>
                  <a:cubicBezTo>
                    <a:pt x="117" y="83"/>
                    <a:pt x="117" y="83"/>
                    <a:pt x="117" y="82"/>
                  </a:cubicBezTo>
                  <a:cubicBezTo>
                    <a:pt x="118" y="82"/>
                    <a:pt x="118" y="82"/>
                    <a:pt x="118" y="82"/>
                  </a:cubicBezTo>
                  <a:cubicBezTo>
                    <a:pt x="118" y="82"/>
                    <a:pt x="118" y="82"/>
                    <a:pt x="118" y="83"/>
                  </a:cubicBezTo>
                  <a:cubicBezTo>
                    <a:pt x="118" y="83"/>
                    <a:pt x="118" y="83"/>
                    <a:pt x="118" y="83"/>
                  </a:cubicBezTo>
                  <a:cubicBezTo>
                    <a:pt x="118" y="83"/>
                    <a:pt x="118" y="83"/>
                    <a:pt x="118" y="83"/>
                  </a:cubicBezTo>
                  <a:cubicBezTo>
                    <a:pt x="118" y="83"/>
                    <a:pt x="118" y="83"/>
                    <a:pt x="118" y="83"/>
                  </a:cubicBezTo>
                  <a:cubicBezTo>
                    <a:pt x="118" y="83"/>
                    <a:pt x="118" y="83"/>
                    <a:pt x="118" y="83"/>
                  </a:cubicBezTo>
                  <a:cubicBezTo>
                    <a:pt x="119" y="83"/>
                    <a:pt x="119" y="83"/>
                    <a:pt x="119" y="83"/>
                  </a:cubicBezTo>
                  <a:cubicBezTo>
                    <a:pt x="119" y="83"/>
                    <a:pt x="119" y="83"/>
                    <a:pt x="118" y="83"/>
                  </a:cubicBezTo>
                  <a:cubicBezTo>
                    <a:pt x="118" y="83"/>
                    <a:pt x="119" y="83"/>
                    <a:pt x="119" y="82"/>
                  </a:cubicBezTo>
                  <a:cubicBezTo>
                    <a:pt x="118" y="82"/>
                    <a:pt x="118" y="82"/>
                    <a:pt x="118" y="82"/>
                  </a:cubicBezTo>
                  <a:cubicBezTo>
                    <a:pt x="118" y="82"/>
                    <a:pt x="118" y="82"/>
                    <a:pt x="118" y="82"/>
                  </a:cubicBezTo>
                  <a:cubicBezTo>
                    <a:pt x="119" y="82"/>
                    <a:pt x="119" y="81"/>
                    <a:pt x="120" y="82"/>
                  </a:cubicBezTo>
                  <a:cubicBezTo>
                    <a:pt x="120" y="82"/>
                    <a:pt x="120" y="82"/>
                    <a:pt x="120" y="82"/>
                  </a:cubicBezTo>
                  <a:cubicBezTo>
                    <a:pt x="120" y="82"/>
                    <a:pt x="120" y="82"/>
                    <a:pt x="120" y="82"/>
                  </a:cubicBezTo>
                  <a:cubicBezTo>
                    <a:pt x="120" y="82"/>
                    <a:pt x="120" y="82"/>
                    <a:pt x="120" y="82"/>
                  </a:cubicBezTo>
                  <a:cubicBezTo>
                    <a:pt x="120" y="82"/>
                    <a:pt x="120" y="82"/>
                    <a:pt x="120" y="81"/>
                  </a:cubicBezTo>
                  <a:cubicBezTo>
                    <a:pt x="120" y="81"/>
                    <a:pt x="120" y="81"/>
                    <a:pt x="120" y="81"/>
                  </a:cubicBezTo>
                  <a:cubicBezTo>
                    <a:pt x="121" y="81"/>
                    <a:pt x="121" y="81"/>
                    <a:pt x="121" y="81"/>
                  </a:cubicBezTo>
                  <a:cubicBezTo>
                    <a:pt x="121" y="81"/>
                    <a:pt x="121" y="81"/>
                    <a:pt x="121" y="82"/>
                  </a:cubicBezTo>
                  <a:cubicBezTo>
                    <a:pt x="121" y="82"/>
                    <a:pt x="121" y="82"/>
                    <a:pt x="122" y="82"/>
                  </a:cubicBezTo>
                  <a:cubicBezTo>
                    <a:pt x="122" y="82"/>
                    <a:pt x="122" y="82"/>
                    <a:pt x="122" y="82"/>
                  </a:cubicBezTo>
                  <a:cubicBezTo>
                    <a:pt x="122" y="82"/>
                    <a:pt x="122" y="82"/>
                    <a:pt x="122" y="81"/>
                  </a:cubicBezTo>
                  <a:cubicBezTo>
                    <a:pt x="122" y="81"/>
                    <a:pt x="122" y="81"/>
                    <a:pt x="122" y="81"/>
                  </a:cubicBezTo>
                  <a:cubicBezTo>
                    <a:pt x="122" y="81"/>
                    <a:pt x="122" y="81"/>
                    <a:pt x="122" y="81"/>
                  </a:cubicBezTo>
                  <a:cubicBezTo>
                    <a:pt x="122" y="81"/>
                    <a:pt x="122" y="81"/>
                    <a:pt x="122" y="81"/>
                  </a:cubicBezTo>
                  <a:cubicBezTo>
                    <a:pt x="122" y="81"/>
                    <a:pt x="122" y="81"/>
                    <a:pt x="123" y="81"/>
                  </a:cubicBezTo>
                  <a:cubicBezTo>
                    <a:pt x="123" y="81"/>
                    <a:pt x="122" y="81"/>
                    <a:pt x="122" y="81"/>
                  </a:cubicBezTo>
                  <a:cubicBezTo>
                    <a:pt x="122" y="81"/>
                    <a:pt x="122" y="81"/>
                    <a:pt x="122" y="81"/>
                  </a:cubicBezTo>
                  <a:cubicBezTo>
                    <a:pt x="122" y="81"/>
                    <a:pt x="122" y="81"/>
                    <a:pt x="122" y="80"/>
                  </a:cubicBezTo>
                  <a:cubicBezTo>
                    <a:pt x="122" y="80"/>
                    <a:pt x="122" y="80"/>
                    <a:pt x="122" y="80"/>
                  </a:cubicBezTo>
                  <a:cubicBezTo>
                    <a:pt x="122" y="80"/>
                    <a:pt x="122" y="80"/>
                    <a:pt x="122" y="80"/>
                  </a:cubicBezTo>
                  <a:cubicBezTo>
                    <a:pt x="122" y="80"/>
                    <a:pt x="122" y="80"/>
                    <a:pt x="122" y="80"/>
                  </a:cubicBezTo>
                  <a:cubicBezTo>
                    <a:pt x="122" y="80"/>
                    <a:pt x="122" y="80"/>
                    <a:pt x="122" y="80"/>
                  </a:cubicBezTo>
                  <a:cubicBezTo>
                    <a:pt x="122" y="80"/>
                    <a:pt x="122" y="79"/>
                    <a:pt x="122" y="79"/>
                  </a:cubicBezTo>
                  <a:cubicBezTo>
                    <a:pt x="122" y="79"/>
                    <a:pt x="122" y="79"/>
                    <a:pt x="122" y="78"/>
                  </a:cubicBezTo>
                  <a:cubicBezTo>
                    <a:pt x="122" y="78"/>
                    <a:pt x="122" y="78"/>
                    <a:pt x="122" y="78"/>
                  </a:cubicBezTo>
                  <a:cubicBezTo>
                    <a:pt x="122" y="78"/>
                    <a:pt x="122" y="78"/>
                    <a:pt x="122" y="78"/>
                  </a:cubicBezTo>
                  <a:cubicBezTo>
                    <a:pt x="122" y="78"/>
                    <a:pt x="121" y="78"/>
                    <a:pt x="121" y="78"/>
                  </a:cubicBezTo>
                  <a:cubicBezTo>
                    <a:pt x="121" y="78"/>
                    <a:pt x="122" y="78"/>
                    <a:pt x="122" y="78"/>
                  </a:cubicBezTo>
                  <a:cubicBezTo>
                    <a:pt x="122" y="77"/>
                    <a:pt x="121" y="77"/>
                    <a:pt x="122" y="77"/>
                  </a:cubicBezTo>
                  <a:cubicBezTo>
                    <a:pt x="122" y="77"/>
                    <a:pt x="122" y="77"/>
                    <a:pt x="122" y="77"/>
                  </a:cubicBezTo>
                  <a:cubicBezTo>
                    <a:pt x="122" y="77"/>
                    <a:pt x="122" y="76"/>
                    <a:pt x="123" y="76"/>
                  </a:cubicBezTo>
                  <a:cubicBezTo>
                    <a:pt x="123" y="76"/>
                    <a:pt x="123" y="76"/>
                    <a:pt x="123" y="77"/>
                  </a:cubicBezTo>
                  <a:cubicBezTo>
                    <a:pt x="123" y="76"/>
                    <a:pt x="123" y="76"/>
                    <a:pt x="123" y="76"/>
                  </a:cubicBezTo>
                  <a:cubicBezTo>
                    <a:pt x="123" y="76"/>
                    <a:pt x="123" y="76"/>
                    <a:pt x="123" y="76"/>
                  </a:cubicBezTo>
                  <a:cubicBezTo>
                    <a:pt x="123" y="76"/>
                    <a:pt x="124" y="76"/>
                    <a:pt x="124" y="76"/>
                  </a:cubicBezTo>
                  <a:cubicBezTo>
                    <a:pt x="124" y="76"/>
                    <a:pt x="124" y="76"/>
                    <a:pt x="124" y="76"/>
                  </a:cubicBezTo>
                  <a:cubicBezTo>
                    <a:pt x="124" y="76"/>
                    <a:pt x="124" y="77"/>
                    <a:pt x="125" y="77"/>
                  </a:cubicBezTo>
                  <a:cubicBezTo>
                    <a:pt x="125" y="77"/>
                    <a:pt x="125" y="77"/>
                    <a:pt x="125" y="77"/>
                  </a:cubicBezTo>
                  <a:cubicBezTo>
                    <a:pt x="124" y="77"/>
                    <a:pt x="124" y="77"/>
                    <a:pt x="124" y="77"/>
                  </a:cubicBezTo>
                  <a:cubicBezTo>
                    <a:pt x="124" y="77"/>
                    <a:pt x="124" y="77"/>
                    <a:pt x="124" y="77"/>
                  </a:cubicBezTo>
                  <a:cubicBezTo>
                    <a:pt x="124" y="77"/>
                    <a:pt x="124" y="77"/>
                    <a:pt x="124" y="77"/>
                  </a:cubicBezTo>
                  <a:cubicBezTo>
                    <a:pt x="124" y="78"/>
                    <a:pt x="124" y="78"/>
                    <a:pt x="124" y="78"/>
                  </a:cubicBezTo>
                  <a:cubicBezTo>
                    <a:pt x="124" y="78"/>
                    <a:pt x="123" y="78"/>
                    <a:pt x="123" y="78"/>
                  </a:cubicBezTo>
                  <a:cubicBezTo>
                    <a:pt x="123" y="78"/>
                    <a:pt x="123" y="78"/>
                    <a:pt x="123" y="78"/>
                  </a:cubicBezTo>
                  <a:cubicBezTo>
                    <a:pt x="123" y="78"/>
                    <a:pt x="123" y="79"/>
                    <a:pt x="123" y="79"/>
                  </a:cubicBezTo>
                  <a:cubicBezTo>
                    <a:pt x="123" y="79"/>
                    <a:pt x="124" y="79"/>
                    <a:pt x="124" y="80"/>
                  </a:cubicBezTo>
                  <a:cubicBezTo>
                    <a:pt x="124" y="80"/>
                    <a:pt x="124" y="80"/>
                    <a:pt x="124" y="80"/>
                  </a:cubicBezTo>
                  <a:cubicBezTo>
                    <a:pt x="124" y="80"/>
                    <a:pt x="124" y="80"/>
                    <a:pt x="124" y="80"/>
                  </a:cubicBezTo>
                  <a:cubicBezTo>
                    <a:pt x="125" y="80"/>
                    <a:pt x="125" y="80"/>
                    <a:pt x="125" y="80"/>
                  </a:cubicBezTo>
                  <a:cubicBezTo>
                    <a:pt x="125" y="80"/>
                    <a:pt x="125" y="80"/>
                    <a:pt x="125" y="80"/>
                  </a:cubicBezTo>
                  <a:cubicBezTo>
                    <a:pt x="125" y="80"/>
                    <a:pt x="125" y="80"/>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1"/>
                    <a:pt x="125" y="81"/>
                    <a:pt x="125" y="81"/>
                  </a:cubicBezTo>
                  <a:cubicBezTo>
                    <a:pt x="125" y="80"/>
                    <a:pt x="127" y="80"/>
                    <a:pt x="127" y="80"/>
                  </a:cubicBezTo>
                  <a:cubicBezTo>
                    <a:pt x="127" y="81"/>
                    <a:pt x="128" y="80"/>
                    <a:pt x="128" y="80"/>
                  </a:cubicBezTo>
                  <a:cubicBezTo>
                    <a:pt x="128" y="81"/>
                    <a:pt x="128" y="81"/>
                    <a:pt x="128" y="81"/>
                  </a:cubicBezTo>
                  <a:cubicBezTo>
                    <a:pt x="128" y="81"/>
                    <a:pt x="129" y="81"/>
                    <a:pt x="129" y="81"/>
                  </a:cubicBezTo>
                  <a:cubicBezTo>
                    <a:pt x="129" y="81"/>
                    <a:pt x="129" y="81"/>
                    <a:pt x="129" y="81"/>
                  </a:cubicBezTo>
                  <a:cubicBezTo>
                    <a:pt x="130" y="81"/>
                    <a:pt x="131" y="80"/>
                    <a:pt x="132" y="79"/>
                  </a:cubicBezTo>
                  <a:cubicBezTo>
                    <a:pt x="133" y="79"/>
                    <a:pt x="133" y="79"/>
                    <a:pt x="133" y="80"/>
                  </a:cubicBezTo>
                  <a:cubicBezTo>
                    <a:pt x="134" y="80"/>
                    <a:pt x="134" y="80"/>
                    <a:pt x="134" y="80"/>
                  </a:cubicBezTo>
                  <a:cubicBezTo>
                    <a:pt x="134" y="80"/>
                    <a:pt x="135" y="80"/>
                    <a:pt x="135" y="80"/>
                  </a:cubicBezTo>
                  <a:cubicBezTo>
                    <a:pt x="135" y="79"/>
                    <a:pt x="135" y="79"/>
                    <a:pt x="135" y="79"/>
                  </a:cubicBezTo>
                  <a:cubicBezTo>
                    <a:pt x="136" y="79"/>
                    <a:pt x="136" y="79"/>
                    <a:pt x="137" y="79"/>
                  </a:cubicBezTo>
                  <a:cubicBezTo>
                    <a:pt x="137" y="79"/>
                    <a:pt x="137" y="79"/>
                    <a:pt x="137" y="79"/>
                  </a:cubicBezTo>
                  <a:cubicBezTo>
                    <a:pt x="137" y="79"/>
                    <a:pt x="137" y="79"/>
                    <a:pt x="137" y="79"/>
                  </a:cubicBezTo>
                  <a:cubicBezTo>
                    <a:pt x="137" y="78"/>
                    <a:pt x="137" y="79"/>
                    <a:pt x="137" y="78"/>
                  </a:cubicBezTo>
                  <a:cubicBezTo>
                    <a:pt x="137" y="78"/>
                    <a:pt x="136" y="77"/>
                    <a:pt x="137" y="76"/>
                  </a:cubicBezTo>
                  <a:cubicBezTo>
                    <a:pt x="137" y="76"/>
                    <a:pt x="137" y="76"/>
                    <a:pt x="137" y="76"/>
                  </a:cubicBezTo>
                  <a:cubicBezTo>
                    <a:pt x="137" y="76"/>
                    <a:pt x="137" y="75"/>
                    <a:pt x="137" y="75"/>
                  </a:cubicBezTo>
                  <a:cubicBezTo>
                    <a:pt x="137" y="75"/>
                    <a:pt x="137" y="75"/>
                    <a:pt x="137" y="75"/>
                  </a:cubicBezTo>
                  <a:cubicBezTo>
                    <a:pt x="138" y="75"/>
                    <a:pt x="138" y="75"/>
                    <a:pt x="138" y="75"/>
                  </a:cubicBezTo>
                  <a:cubicBezTo>
                    <a:pt x="138" y="75"/>
                    <a:pt x="138" y="75"/>
                    <a:pt x="138" y="75"/>
                  </a:cubicBezTo>
                  <a:cubicBezTo>
                    <a:pt x="139" y="75"/>
                    <a:pt x="139" y="75"/>
                    <a:pt x="139" y="75"/>
                  </a:cubicBezTo>
                  <a:cubicBezTo>
                    <a:pt x="139" y="75"/>
                    <a:pt x="139" y="75"/>
                    <a:pt x="139" y="76"/>
                  </a:cubicBezTo>
                  <a:cubicBezTo>
                    <a:pt x="140" y="76"/>
                    <a:pt x="140" y="76"/>
                    <a:pt x="140" y="75"/>
                  </a:cubicBezTo>
                  <a:cubicBezTo>
                    <a:pt x="140" y="75"/>
                    <a:pt x="140" y="74"/>
                    <a:pt x="141" y="74"/>
                  </a:cubicBezTo>
                  <a:cubicBezTo>
                    <a:pt x="141" y="74"/>
                    <a:pt x="140" y="73"/>
                    <a:pt x="140" y="73"/>
                  </a:cubicBezTo>
                  <a:cubicBezTo>
                    <a:pt x="140" y="74"/>
                    <a:pt x="140" y="74"/>
                    <a:pt x="140" y="74"/>
                  </a:cubicBezTo>
                  <a:cubicBezTo>
                    <a:pt x="140" y="74"/>
                    <a:pt x="140" y="74"/>
                    <a:pt x="140" y="74"/>
                  </a:cubicBezTo>
                  <a:cubicBezTo>
                    <a:pt x="140" y="73"/>
                    <a:pt x="140" y="73"/>
                    <a:pt x="140" y="73"/>
                  </a:cubicBezTo>
                  <a:cubicBezTo>
                    <a:pt x="140" y="73"/>
                    <a:pt x="140" y="73"/>
                    <a:pt x="139" y="73"/>
                  </a:cubicBezTo>
                  <a:cubicBezTo>
                    <a:pt x="139" y="73"/>
                    <a:pt x="139" y="73"/>
                    <a:pt x="139" y="72"/>
                  </a:cubicBezTo>
                  <a:cubicBezTo>
                    <a:pt x="139" y="72"/>
                    <a:pt x="139" y="72"/>
                    <a:pt x="139" y="72"/>
                  </a:cubicBezTo>
                  <a:cubicBezTo>
                    <a:pt x="140" y="72"/>
                    <a:pt x="140" y="72"/>
                    <a:pt x="140" y="72"/>
                  </a:cubicBezTo>
                  <a:cubicBezTo>
                    <a:pt x="141" y="72"/>
                    <a:pt x="141" y="72"/>
                    <a:pt x="141" y="72"/>
                  </a:cubicBezTo>
                  <a:cubicBezTo>
                    <a:pt x="141" y="72"/>
                    <a:pt x="141" y="71"/>
                    <a:pt x="141" y="71"/>
                  </a:cubicBezTo>
                  <a:cubicBezTo>
                    <a:pt x="141" y="71"/>
                    <a:pt x="141" y="72"/>
                    <a:pt x="142" y="72"/>
                  </a:cubicBezTo>
                  <a:cubicBezTo>
                    <a:pt x="142" y="71"/>
                    <a:pt x="142" y="71"/>
                    <a:pt x="142" y="71"/>
                  </a:cubicBezTo>
                  <a:cubicBezTo>
                    <a:pt x="142" y="71"/>
                    <a:pt x="142" y="71"/>
                    <a:pt x="143" y="71"/>
                  </a:cubicBezTo>
                  <a:cubicBezTo>
                    <a:pt x="143" y="72"/>
                    <a:pt x="144" y="72"/>
                    <a:pt x="144" y="72"/>
                  </a:cubicBezTo>
                  <a:cubicBezTo>
                    <a:pt x="145" y="72"/>
                    <a:pt x="145" y="71"/>
                    <a:pt x="145" y="71"/>
                  </a:cubicBezTo>
                  <a:cubicBezTo>
                    <a:pt x="145" y="71"/>
                    <a:pt x="145" y="71"/>
                    <a:pt x="145" y="72"/>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5" y="71"/>
                  </a:cubicBezTo>
                  <a:cubicBezTo>
                    <a:pt x="145" y="71"/>
                    <a:pt x="145" y="71"/>
                    <a:pt x="146" y="71"/>
                  </a:cubicBezTo>
                  <a:cubicBezTo>
                    <a:pt x="146" y="71"/>
                    <a:pt x="146" y="71"/>
                    <a:pt x="146" y="70"/>
                  </a:cubicBezTo>
                  <a:cubicBezTo>
                    <a:pt x="146" y="71"/>
                    <a:pt x="147" y="71"/>
                    <a:pt x="147" y="71"/>
                  </a:cubicBezTo>
                  <a:cubicBezTo>
                    <a:pt x="147" y="71"/>
                    <a:pt x="147" y="71"/>
                    <a:pt x="147" y="71"/>
                  </a:cubicBezTo>
                  <a:cubicBezTo>
                    <a:pt x="147" y="70"/>
                    <a:pt x="146" y="71"/>
                    <a:pt x="145" y="70"/>
                  </a:cubicBezTo>
                  <a:cubicBezTo>
                    <a:pt x="145" y="70"/>
                    <a:pt x="145" y="69"/>
                    <a:pt x="145" y="69"/>
                  </a:cubicBezTo>
                  <a:cubicBezTo>
                    <a:pt x="145" y="69"/>
                    <a:pt x="145" y="69"/>
                    <a:pt x="145" y="69"/>
                  </a:cubicBezTo>
                  <a:cubicBezTo>
                    <a:pt x="145" y="69"/>
                    <a:pt x="144" y="70"/>
                    <a:pt x="144" y="70"/>
                  </a:cubicBezTo>
                  <a:cubicBezTo>
                    <a:pt x="144" y="70"/>
                    <a:pt x="144" y="70"/>
                    <a:pt x="144" y="70"/>
                  </a:cubicBezTo>
                  <a:cubicBezTo>
                    <a:pt x="144" y="70"/>
                    <a:pt x="144" y="70"/>
                    <a:pt x="143" y="70"/>
                  </a:cubicBezTo>
                  <a:cubicBezTo>
                    <a:pt x="143" y="70"/>
                    <a:pt x="143" y="70"/>
                    <a:pt x="143" y="70"/>
                  </a:cubicBezTo>
                  <a:cubicBezTo>
                    <a:pt x="143" y="70"/>
                    <a:pt x="143" y="70"/>
                    <a:pt x="143" y="70"/>
                  </a:cubicBezTo>
                  <a:cubicBezTo>
                    <a:pt x="143" y="70"/>
                    <a:pt x="143" y="70"/>
                    <a:pt x="143" y="70"/>
                  </a:cubicBezTo>
                  <a:cubicBezTo>
                    <a:pt x="143" y="70"/>
                    <a:pt x="142" y="70"/>
                    <a:pt x="142" y="70"/>
                  </a:cubicBezTo>
                  <a:cubicBezTo>
                    <a:pt x="142" y="70"/>
                    <a:pt x="142" y="70"/>
                    <a:pt x="142" y="70"/>
                  </a:cubicBezTo>
                  <a:cubicBezTo>
                    <a:pt x="142" y="70"/>
                    <a:pt x="142" y="70"/>
                    <a:pt x="142" y="70"/>
                  </a:cubicBezTo>
                  <a:cubicBezTo>
                    <a:pt x="142" y="70"/>
                    <a:pt x="141" y="70"/>
                    <a:pt x="141" y="70"/>
                  </a:cubicBezTo>
                  <a:cubicBezTo>
                    <a:pt x="141" y="70"/>
                    <a:pt x="141" y="70"/>
                    <a:pt x="141" y="70"/>
                  </a:cubicBezTo>
                  <a:cubicBezTo>
                    <a:pt x="141" y="70"/>
                    <a:pt x="141" y="70"/>
                    <a:pt x="141" y="71"/>
                  </a:cubicBezTo>
                  <a:cubicBezTo>
                    <a:pt x="140" y="71"/>
                    <a:pt x="140" y="71"/>
                    <a:pt x="140" y="71"/>
                  </a:cubicBezTo>
                  <a:cubicBezTo>
                    <a:pt x="140" y="71"/>
                    <a:pt x="140" y="71"/>
                    <a:pt x="140" y="71"/>
                  </a:cubicBezTo>
                  <a:cubicBezTo>
                    <a:pt x="140" y="71"/>
                    <a:pt x="139" y="71"/>
                    <a:pt x="139" y="71"/>
                  </a:cubicBezTo>
                  <a:cubicBezTo>
                    <a:pt x="139" y="71"/>
                    <a:pt x="139" y="71"/>
                    <a:pt x="139" y="70"/>
                  </a:cubicBezTo>
                  <a:cubicBezTo>
                    <a:pt x="139" y="70"/>
                    <a:pt x="139" y="70"/>
                    <a:pt x="139" y="70"/>
                  </a:cubicBezTo>
                  <a:cubicBezTo>
                    <a:pt x="139" y="70"/>
                    <a:pt x="138" y="70"/>
                    <a:pt x="138" y="70"/>
                  </a:cubicBezTo>
                  <a:cubicBezTo>
                    <a:pt x="138" y="70"/>
                    <a:pt x="138" y="70"/>
                    <a:pt x="138" y="70"/>
                  </a:cubicBezTo>
                  <a:cubicBezTo>
                    <a:pt x="138" y="70"/>
                    <a:pt x="138" y="70"/>
                    <a:pt x="138" y="70"/>
                  </a:cubicBezTo>
                  <a:cubicBezTo>
                    <a:pt x="137" y="70"/>
                    <a:pt x="137" y="69"/>
                    <a:pt x="137" y="68"/>
                  </a:cubicBezTo>
                  <a:cubicBezTo>
                    <a:pt x="137" y="68"/>
                    <a:pt x="137" y="68"/>
                    <a:pt x="137" y="68"/>
                  </a:cubicBezTo>
                  <a:cubicBezTo>
                    <a:pt x="137" y="68"/>
                    <a:pt x="137" y="67"/>
                    <a:pt x="137" y="67"/>
                  </a:cubicBezTo>
                  <a:cubicBezTo>
                    <a:pt x="137" y="67"/>
                    <a:pt x="137" y="67"/>
                    <a:pt x="137" y="66"/>
                  </a:cubicBezTo>
                  <a:cubicBezTo>
                    <a:pt x="137" y="66"/>
                    <a:pt x="137" y="66"/>
                    <a:pt x="137" y="66"/>
                  </a:cubicBezTo>
                  <a:cubicBezTo>
                    <a:pt x="137" y="66"/>
                    <a:pt x="137" y="65"/>
                    <a:pt x="137" y="65"/>
                  </a:cubicBezTo>
                  <a:cubicBezTo>
                    <a:pt x="137" y="65"/>
                    <a:pt x="137" y="65"/>
                    <a:pt x="137" y="65"/>
                  </a:cubicBezTo>
                  <a:cubicBezTo>
                    <a:pt x="137" y="65"/>
                    <a:pt x="138" y="65"/>
                    <a:pt x="138" y="65"/>
                  </a:cubicBezTo>
                  <a:cubicBezTo>
                    <a:pt x="138" y="65"/>
                    <a:pt x="138" y="64"/>
                    <a:pt x="138" y="64"/>
                  </a:cubicBezTo>
                  <a:cubicBezTo>
                    <a:pt x="138" y="64"/>
                    <a:pt x="138" y="64"/>
                    <a:pt x="138" y="64"/>
                  </a:cubicBezTo>
                  <a:cubicBezTo>
                    <a:pt x="139" y="64"/>
                    <a:pt x="139" y="64"/>
                    <a:pt x="139" y="64"/>
                  </a:cubicBezTo>
                  <a:cubicBezTo>
                    <a:pt x="139" y="64"/>
                    <a:pt x="139" y="64"/>
                    <a:pt x="139" y="64"/>
                  </a:cubicBezTo>
                  <a:cubicBezTo>
                    <a:pt x="139" y="64"/>
                    <a:pt x="141" y="62"/>
                    <a:pt x="141" y="62"/>
                  </a:cubicBezTo>
                  <a:cubicBezTo>
                    <a:pt x="141" y="62"/>
                    <a:pt x="141" y="62"/>
                    <a:pt x="142" y="62"/>
                  </a:cubicBezTo>
                  <a:cubicBezTo>
                    <a:pt x="142" y="62"/>
                    <a:pt x="142" y="62"/>
                    <a:pt x="142" y="61"/>
                  </a:cubicBezTo>
                  <a:cubicBezTo>
                    <a:pt x="142" y="61"/>
                    <a:pt x="141" y="61"/>
                    <a:pt x="141" y="61"/>
                  </a:cubicBezTo>
                  <a:cubicBezTo>
                    <a:pt x="141" y="61"/>
                    <a:pt x="142" y="61"/>
                    <a:pt x="141" y="61"/>
                  </a:cubicBezTo>
                  <a:cubicBezTo>
                    <a:pt x="141" y="60"/>
                    <a:pt x="141" y="60"/>
                    <a:pt x="141" y="60"/>
                  </a:cubicBezTo>
                  <a:cubicBezTo>
                    <a:pt x="141" y="60"/>
                    <a:pt x="141" y="60"/>
                    <a:pt x="140" y="60"/>
                  </a:cubicBezTo>
                  <a:cubicBezTo>
                    <a:pt x="140" y="60"/>
                    <a:pt x="139" y="60"/>
                    <a:pt x="139" y="60"/>
                  </a:cubicBezTo>
                  <a:cubicBezTo>
                    <a:pt x="139" y="60"/>
                    <a:pt x="139" y="60"/>
                    <a:pt x="138" y="60"/>
                  </a:cubicBezTo>
                  <a:cubicBezTo>
                    <a:pt x="138" y="60"/>
                    <a:pt x="138" y="60"/>
                    <a:pt x="138" y="61"/>
                  </a:cubicBezTo>
                  <a:cubicBezTo>
                    <a:pt x="137" y="61"/>
                    <a:pt x="137" y="61"/>
                    <a:pt x="137" y="61"/>
                  </a:cubicBezTo>
                  <a:cubicBezTo>
                    <a:pt x="137" y="61"/>
                    <a:pt x="137" y="61"/>
                    <a:pt x="137" y="61"/>
                  </a:cubicBezTo>
                  <a:cubicBezTo>
                    <a:pt x="137" y="62"/>
                    <a:pt x="137" y="62"/>
                    <a:pt x="136" y="62"/>
                  </a:cubicBezTo>
                  <a:cubicBezTo>
                    <a:pt x="136" y="62"/>
                    <a:pt x="136" y="62"/>
                    <a:pt x="137" y="62"/>
                  </a:cubicBezTo>
                  <a:cubicBezTo>
                    <a:pt x="137" y="62"/>
                    <a:pt x="137" y="62"/>
                    <a:pt x="137" y="63"/>
                  </a:cubicBezTo>
                  <a:cubicBezTo>
                    <a:pt x="137" y="63"/>
                    <a:pt x="137" y="63"/>
                    <a:pt x="137" y="63"/>
                  </a:cubicBezTo>
                  <a:cubicBezTo>
                    <a:pt x="137" y="63"/>
                    <a:pt x="136" y="63"/>
                    <a:pt x="136" y="64"/>
                  </a:cubicBezTo>
                  <a:cubicBezTo>
                    <a:pt x="136" y="64"/>
                    <a:pt x="135" y="64"/>
                    <a:pt x="135" y="64"/>
                  </a:cubicBezTo>
                  <a:cubicBezTo>
                    <a:pt x="135" y="64"/>
                    <a:pt x="135" y="64"/>
                    <a:pt x="135" y="64"/>
                  </a:cubicBezTo>
                  <a:cubicBezTo>
                    <a:pt x="134" y="64"/>
                    <a:pt x="134" y="65"/>
                    <a:pt x="134" y="65"/>
                  </a:cubicBezTo>
                  <a:cubicBezTo>
                    <a:pt x="134" y="65"/>
                    <a:pt x="134" y="65"/>
                    <a:pt x="133" y="66"/>
                  </a:cubicBezTo>
                  <a:cubicBezTo>
                    <a:pt x="133" y="66"/>
                    <a:pt x="133" y="66"/>
                    <a:pt x="133" y="66"/>
                  </a:cubicBezTo>
                  <a:cubicBezTo>
                    <a:pt x="133" y="66"/>
                    <a:pt x="133" y="66"/>
                    <a:pt x="133" y="66"/>
                  </a:cubicBezTo>
                  <a:cubicBezTo>
                    <a:pt x="133" y="66"/>
                    <a:pt x="133" y="66"/>
                    <a:pt x="133" y="66"/>
                  </a:cubicBezTo>
                  <a:cubicBezTo>
                    <a:pt x="133" y="66"/>
                    <a:pt x="132" y="66"/>
                    <a:pt x="132" y="66"/>
                  </a:cubicBezTo>
                  <a:cubicBezTo>
                    <a:pt x="132" y="67"/>
                    <a:pt x="133" y="67"/>
                    <a:pt x="132" y="68"/>
                  </a:cubicBezTo>
                  <a:cubicBezTo>
                    <a:pt x="132" y="68"/>
                    <a:pt x="132" y="68"/>
                    <a:pt x="132" y="68"/>
                  </a:cubicBezTo>
                  <a:cubicBezTo>
                    <a:pt x="132" y="68"/>
                    <a:pt x="132" y="69"/>
                    <a:pt x="132" y="69"/>
                  </a:cubicBezTo>
                  <a:cubicBezTo>
                    <a:pt x="132" y="69"/>
                    <a:pt x="132" y="69"/>
                    <a:pt x="132" y="69"/>
                  </a:cubicBezTo>
                  <a:cubicBezTo>
                    <a:pt x="132" y="69"/>
                    <a:pt x="133" y="69"/>
                    <a:pt x="133" y="69"/>
                  </a:cubicBezTo>
                  <a:cubicBezTo>
                    <a:pt x="133" y="69"/>
                    <a:pt x="133" y="69"/>
                    <a:pt x="133" y="69"/>
                  </a:cubicBezTo>
                  <a:cubicBezTo>
                    <a:pt x="133" y="70"/>
                    <a:pt x="133" y="70"/>
                    <a:pt x="134" y="70"/>
                  </a:cubicBezTo>
                  <a:cubicBezTo>
                    <a:pt x="134" y="71"/>
                    <a:pt x="134" y="71"/>
                    <a:pt x="134" y="71"/>
                  </a:cubicBezTo>
                  <a:cubicBezTo>
                    <a:pt x="134" y="71"/>
                    <a:pt x="134" y="71"/>
                    <a:pt x="134" y="71"/>
                  </a:cubicBezTo>
                  <a:cubicBezTo>
                    <a:pt x="134" y="71"/>
                    <a:pt x="133" y="72"/>
                    <a:pt x="133" y="72"/>
                  </a:cubicBezTo>
                  <a:cubicBezTo>
                    <a:pt x="133" y="71"/>
                    <a:pt x="131" y="71"/>
                    <a:pt x="131" y="71"/>
                  </a:cubicBezTo>
                  <a:cubicBezTo>
                    <a:pt x="131" y="71"/>
                    <a:pt x="131" y="71"/>
                    <a:pt x="131" y="71"/>
                  </a:cubicBezTo>
                  <a:cubicBezTo>
                    <a:pt x="131" y="71"/>
                    <a:pt x="131" y="71"/>
                    <a:pt x="131" y="71"/>
                  </a:cubicBezTo>
                  <a:cubicBezTo>
                    <a:pt x="132" y="71"/>
                    <a:pt x="132" y="72"/>
                    <a:pt x="132" y="72"/>
                  </a:cubicBezTo>
                  <a:cubicBezTo>
                    <a:pt x="133" y="72"/>
                    <a:pt x="133" y="71"/>
                    <a:pt x="134" y="72"/>
                  </a:cubicBezTo>
                  <a:cubicBezTo>
                    <a:pt x="134" y="72"/>
                    <a:pt x="134" y="72"/>
                    <a:pt x="134" y="72"/>
                  </a:cubicBezTo>
                  <a:cubicBezTo>
                    <a:pt x="134" y="72"/>
                    <a:pt x="134" y="72"/>
                    <a:pt x="134" y="72"/>
                  </a:cubicBezTo>
                  <a:cubicBezTo>
                    <a:pt x="134" y="72"/>
                    <a:pt x="134" y="72"/>
                    <a:pt x="134" y="72"/>
                  </a:cubicBezTo>
                  <a:cubicBezTo>
                    <a:pt x="134" y="72"/>
                    <a:pt x="134" y="72"/>
                    <a:pt x="134" y="72"/>
                  </a:cubicBezTo>
                  <a:cubicBezTo>
                    <a:pt x="134"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3" y="72"/>
                    <a:pt x="133" y="72"/>
                    <a:pt x="133" y="72"/>
                  </a:cubicBezTo>
                  <a:cubicBezTo>
                    <a:pt x="132" y="72"/>
                    <a:pt x="133" y="73"/>
                    <a:pt x="132" y="73"/>
                  </a:cubicBezTo>
                  <a:cubicBezTo>
                    <a:pt x="132" y="73"/>
                    <a:pt x="132" y="73"/>
                    <a:pt x="132" y="73"/>
                  </a:cubicBezTo>
                  <a:cubicBezTo>
                    <a:pt x="132" y="73"/>
                    <a:pt x="131" y="73"/>
                    <a:pt x="131" y="73"/>
                  </a:cubicBezTo>
                  <a:cubicBezTo>
                    <a:pt x="131" y="73"/>
                    <a:pt x="132" y="74"/>
                    <a:pt x="132" y="74"/>
                  </a:cubicBezTo>
                  <a:cubicBezTo>
                    <a:pt x="131" y="74"/>
                    <a:pt x="131" y="74"/>
                    <a:pt x="131" y="74"/>
                  </a:cubicBezTo>
                  <a:cubicBezTo>
                    <a:pt x="131" y="74"/>
                    <a:pt x="131" y="74"/>
                    <a:pt x="131" y="74"/>
                  </a:cubicBezTo>
                  <a:cubicBezTo>
                    <a:pt x="131" y="74"/>
                    <a:pt x="131" y="74"/>
                    <a:pt x="131" y="75"/>
                  </a:cubicBezTo>
                  <a:cubicBezTo>
                    <a:pt x="131" y="75"/>
                    <a:pt x="131" y="75"/>
                    <a:pt x="131" y="75"/>
                  </a:cubicBezTo>
                  <a:cubicBezTo>
                    <a:pt x="131" y="75"/>
                    <a:pt x="131" y="75"/>
                    <a:pt x="131" y="75"/>
                  </a:cubicBezTo>
                  <a:cubicBezTo>
                    <a:pt x="131" y="76"/>
                    <a:pt x="131" y="76"/>
                    <a:pt x="131" y="76"/>
                  </a:cubicBezTo>
                  <a:cubicBezTo>
                    <a:pt x="131" y="76"/>
                    <a:pt x="131" y="77"/>
                    <a:pt x="130" y="77"/>
                  </a:cubicBezTo>
                  <a:cubicBezTo>
                    <a:pt x="130" y="77"/>
                    <a:pt x="130" y="77"/>
                    <a:pt x="130" y="77"/>
                  </a:cubicBezTo>
                  <a:cubicBezTo>
                    <a:pt x="130" y="77"/>
                    <a:pt x="130" y="77"/>
                    <a:pt x="130" y="77"/>
                  </a:cubicBezTo>
                  <a:cubicBezTo>
                    <a:pt x="130" y="77"/>
                    <a:pt x="130" y="77"/>
                    <a:pt x="129" y="77"/>
                  </a:cubicBezTo>
                  <a:cubicBezTo>
                    <a:pt x="129" y="77"/>
                    <a:pt x="129" y="77"/>
                    <a:pt x="129" y="77"/>
                  </a:cubicBezTo>
                  <a:cubicBezTo>
                    <a:pt x="129" y="77"/>
                    <a:pt x="129" y="77"/>
                    <a:pt x="129" y="77"/>
                  </a:cubicBezTo>
                  <a:cubicBezTo>
                    <a:pt x="129" y="77"/>
                    <a:pt x="129" y="78"/>
                    <a:pt x="129" y="78"/>
                  </a:cubicBezTo>
                  <a:cubicBezTo>
                    <a:pt x="129" y="78"/>
                    <a:pt x="129" y="78"/>
                    <a:pt x="129" y="78"/>
                  </a:cubicBezTo>
                  <a:cubicBezTo>
                    <a:pt x="129" y="78"/>
                    <a:pt x="129" y="78"/>
                    <a:pt x="128" y="78"/>
                  </a:cubicBezTo>
                  <a:cubicBezTo>
                    <a:pt x="128" y="78"/>
                    <a:pt x="128" y="78"/>
                    <a:pt x="127" y="78"/>
                  </a:cubicBezTo>
                  <a:cubicBezTo>
                    <a:pt x="127" y="78"/>
                    <a:pt x="127" y="78"/>
                    <a:pt x="127" y="78"/>
                  </a:cubicBezTo>
                  <a:cubicBezTo>
                    <a:pt x="127" y="78"/>
                    <a:pt x="127" y="77"/>
                    <a:pt x="127" y="77"/>
                  </a:cubicBezTo>
                  <a:cubicBezTo>
                    <a:pt x="127" y="77"/>
                    <a:pt x="127" y="77"/>
                    <a:pt x="127" y="77"/>
                  </a:cubicBezTo>
                  <a:cubicBezTo>
                    <a:pt x="127" y="77"/>
                    <a:pt x="127" y="77"/>
                    <a:pt x="127" y="77"/>
                  </a:cubicBezTo>
                  <a:cubicBezTo>
                    <a:pt x="127" y="77"/>
                    <a:pt x="127" y="77"/>
                    <a:pt x="127" y="77"/>
                  </a:cubicBezTo>
                  <a:cubicBezTo>
                    <a:pt x="127" y="77"/>
                    <a:pt x="127" y="76"/>
                    <a:pt x="127" y="76"/>
                  </a:cubicBezTo>
                  <a:cubicBezTo>
                    <a:pt x="127" y="76"/>
                    <a:pt x="126" y="76"/>
                    <a:pt x="126" y="75"/>
                  </a:cubicBezTo>
                  <a:cubicBezTo>
                    <a:pt x="126" y="75"/>
                    <a:pt x="126" y="75"/>
                    <a:pt x="126" y="75"/>
                  </a:cubicBezTo>
                  <a:cubicBezTo>
                    <a:pt x="126" y="75"/>
                    <a:pt x="126" y="74"/>
                    <a:pt x="126" y="74"/>
                  </a:cubicBezTo>
                  <a:cubicBezTo>
                    <a:pt x="126" y="74"/>
                    <a:pt x="126" y="74"/>
                    <a:pt x="126" y="74"/>
                  </a:cubicBezTo>
                  <a:cubicBezTo>
                    <a:pt x="126" y="74"/>
                    <a:pt x="126" y="74"/>
                    <a:pt x="125" y="74"/>
                  </a:cubicBezTo>
                  <a:cubicBezTo>
                    <a:pt x="125" y="74"/>
                    <a:pt x="125" y="73"/>
                    <a:pt x="125" y="73"/>
                  </a:cubicBezTo>
                  <a:cubicBezTo>
                    <a:pt x="125" y="73"/>
                    <a:pt x="125" y="73"/>
                    <a:pt x="125" y="73"/>
                  </a:cubicBezTo>
                  <a:cubicBezTo>
                    <a:pt x="125" y="73"/>
                    <a:pt x="125" y="73"/>
                    <a:pt x="125" y="72"/>
                  </a:cubicBezTo>
                  <a:cubicBezTo>
                    <a:pt x="125" y="72"/>
                    <a:pt x="125" y="72"/>
                    <a:pt x="125" y="72"/>
                  </a:cubicBezTo>
                  <a:cubicBezTo>
                    <a:pt x="125" y="72"/>
                    <a:pt x="125" y="72"/>
                    <a:pt x="125" y="72"/>
                  </a:cubicBezTo>
                  <a:cubicBezTo>
                    <a:pt x="125" y="72"/>
                    <a:pt x="125" y="72"/>
                    <a:pt x="124" y="72"/>
                  </a:cubicBezTo>
                  <a:cubicBezTo>
                    <a:pt x="124" y="71"/>
                    <a:pt x="124" y="71"/>
                    <a:pt x="124" y="71"/>
                  </a:cubicBezTo>
                  <a:cubicBezTo>
                    <a:pt x="124" y="71"/>
                    <a:pt x="124" y="71"/>
                    <a:pt x="124" y="71"/>
                  </a:cubicBezTo>
                  <a:cubicBezTo>
                    <a:pt x="124" y="72"/>
                    <a:pt x="124" y="72"/>
                    <a:pt x="124" y="72"/>
                  </a:cubicBezTo>
                  <a:cubicBezTo>
                    <a:pt x="124" y="72"/>
                    <a:pt x="123" y="72"/>
                    <a:pt x="123" y="72"/>
                  </a:cubicBezTo>
                  <a:cubicBezTo>
                    <a:pt x="123" y="72"/>
                    <a:pt x="123" y="73"/>
                    <a:pt x="123" y="73"/>
                  </a:cubicBezTo>
                  <a:cubicBezTo>
                    <a:pt x="122" y="73"/>
                    <a:pt x="122" y="73"/>
                    <a:pt x="121" y="74"/>
                  </a:cubicBezTo>
                  <a:cubicBezTo>
                    <a:pt x="121" y="74"/>
                    <a:pt x="120" y="74"/>
                    <a:pt x="120" y="74"/>
                  </a:cubicBezTo>
                  <a:cubicBezTo>
                    <a:pt x="120" y="74"/>
                    <a:pt x="120" y="74"/>
                    <a:pt x="120" y="74"/>
                  </a:cubicBezTo>
                  <a:cubicBezTo>
                    <a:pt x="120" y="74"/>
                    <a:pt x="120" y="74"/>
                    <a:pt x="120" y="74"/>
                  </a:cubicBezTo>
                  <a:cubicBezTo>
                    <a:pt x="120" y="74"/>
                    <a:pt x="120" y="74"/>
                    <a:pt x="120" y="74"/>
                  </a:cubicBezTo>
                  <a:cubicBezTo>
                    <a:pt x="120" y="74"/>
                    <a:pt x="120" y="74"/>
                    <a:pt x="120" y="74"/>
                  </a:cubicBezTo>
                  <a:cubicBezTo>
                    <a:pt x="119" y="73"/>
                    <a:pt x="119" y="73"/>
                    <a:pt x="119" y="73"/>
                  </a:cubicBezTo>
                  <a:cubicBezTo>
                    <a:pt x="118" y="73"/>
                    <a:pt x="118" y="73"/>
                    <a:pt x="118" y="73"/>
                  </a:cubicBezTo>
                  <a:cubicBezTo>
                    <a:pt x="118" y="73"/>
                    <a:pt x="118" y="72"/>
                    <a:pt x="118" y="72"/>
                  </a:cubicBezTo>
                  <a:cubicBezTo>
                    <a:pt x="118" y="72"/>
                    <a:pt x="119" y="72"/>
                    <a:pt x="119" y="72"/>
                  </a:cubicBezTo>
                  <a:cubicBezTo>
                    <a:pt x="119" y="72"/>
                    <a:pt x="119" y="72"/>
                    <a:pt x="119" y="72"/>
                  </a:cubicBezTo>
                  <a:cubicBezTo>
                    <a:pt x="119" y="72"/>
                    <a:pt x="119" y="72"/>
                    <a:pt x="119" y="72"/>
                  </a:cubicBezTo>
                  <a:cubicBezTo>
                    <a:pt x="119" y="72"/>
                    <a:pt x="119" y="72"/>
                    <a:pt x="119" y="73"/>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2"/>
                    <a:pt x="119" y="72"/>
                  </a:cubicBezTo>
                  <a:cubicBezTo>
                    <a:pt x="119" y="72"/>
                    <a:pt x="119" y="71"/>
                    <a:pt x="119" y="71"/>
                  </a:cubicBezTo>
                  <a:cubicBezTo>
                    <a:pt x="119" y="71"/>
                    <a:pt x="119" y="72"/>
                    <a:pt x="119" y="72"/>
                  </a:cubicBezTo>
                  <a:cubicBezTo>
                    <a:pt x="119" y="72"/>
                    <a:pt x="119" y="72"/>
                    <a:pt x="119" y="72"/>
                  </a:cubicBezTo>
                  <a:cubicBezTo>
                    <a:pt x="119" y="71"/>
                    <a:pt x="119" y="71"/>
                    <a:pt x="119" y="71"/>
                  </a:cubicBezTo>
                  <a:cubicBezTo>
                    <a:pt x="119" y="71"/>
                    <a:pt x="119" y="72"/>
                    <a:pt x="119" y="72"/>
                  </a:cubicBezTo>
                  <a:cubicBezTo>
                    <a:pt x="119" y="72"/>
                    <a:pt x="118" y="72"/>
                    <a:pt x="118" y="72"/>
                  </a:cubicBezTo>
                  <a:cubicBezTo>
                    <a:pt x="118" y="72"/>
                    <a:pt x="118" y="72"/>
                    <a:pt x="118" y="72"/>
                  </a:cubicBezTo>
                  <a:cubicBezTo>
                    <a:pt x="118" y="72"/>
                    <a:pt x="118" y="72"/>
                    <a:pt x="118" y="72"/>
                  </a:cubicBezTo>
                  <a:cubicBezTo>
                    <a:pt x="118" y="72"/>
                    <a:pt x="118" y="72"/>
                    <a:pt x="118" y="72"/>
                  </a:cubicBezTo>
                  <a:cubicBezTo>
                    <a:pt x="118" y="72"/>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8" y="71"/>
                    <a:pt x="118" y="71"/>
                  </a:cubicBezTo>
                  <a:cubicBezTo>
                    <a:pt x="118" y="71"/>
                    <a:pt x="119" y="71"/>
                    <a:pt x="119" y="71"/>
                  </a:cubicBezTo>
                  <a:cubicBezTo>
                    <a:pt x="119" y="71"/>
                    <a:pt x="119" y="71"/>
                    <a:pt x="119" y="71"/>
                  </a:cubicBezTo>
                  <a:cubicBezTo>
                    <a:pt x="119" y="71"/>
                    <a:pt x="119" y="71"/>
                    <a:pt x="119" y="71"/>
                  </a:cubicBezTo>
                  <a:cubicBezTo>
                    <a:pt x="119" y="71"/>
                    <a:pt x="119" y="71"/>
                    <a:pt x="119" y="71"/>
                  </a:cubicBezTo>
                  <a:cubicBezTo>
                    <a:pt x="119" y="71"/>
                    <a:pt x="119" y="71"/>
                    <a:pt x="118" y="71"/>
                  </a:cubicBezTo>
                  <a:cubicBezTo>
                    <a:pt x="119" y="71"/>
                    <a:pt x="119" y="71"/>
                    <a:pt x="119" y="71"/>
                  </a:cubicBezTo>
                  <a:cubicBezTo>
                    <a:pt x="119" y="71"/>
                    <a:pt x="119" y="70"/>
                    <a:pt x="119" y="70"/>
                  </a:cubicBezTo>
                  <a:cubicBezTo>
                    <a:pt x="118" y="70"/>
                    <a:pt x="118" y="70"/>
                    <a:pt x="118" y="70"/>
                  </a:cubicBezTo>
                  <a:cubicBezTo>
                    <a:pt x="118" y="70"/>
                    <a:pt x="118" y="70"/>
                    <a:pt x="118" y="70"/>
                  </a:cubicBezTo>
                  <a:cubicBezTo>
                    <a:pt x="118" y="70"/>
                    <a:pt x="118" y="69"/>
                    <a:pt x="118" y="69"/>
                  </a:cubicBezTo>
                  <a:cubicBezTo>
                    <a:pt x="118" y="70"/>
                    <a:pt x="118" y="69"/>
                    <a:pt x="118" y="69"/>
                  </a:cubicBezTo>
                  <a:cubicBezTo>
                    <a:pt x="118" y="69"/>
                    <a:pt x="118" y="69"/>
                    <a:pt x="118" y="69"/>
                  </a:cubicBezTo>
                  <a:cubicBezTo>
                    <a:pt x="118" y="69"/>
                    <a:pt x="118" y="69"/>
                    <a:pt x="118" y="69"/>
                  </a:cubicBezTo>
                  <a:cubicBezTo>
                    <a:pt x="118" y="69"/>
                    <a:pt x="118" y="69"/>
                    <a:pt x="118" y="69"/>
                  </a:cubicBezTo>
                  <a:cubicBezTo>
                    <a:pt x="118" y="69"/>
                    <a:pt x="118" y="68"/>
                    <a:pt x="118" y="68"/>
                  </a:cubicBezTo>
                  <a:cubicBezTo>
                    <a:pt x="118" y="68"/>
                    <a:pt x="118" y="68"/>
                    <a:pt x="118" y="67"/>
                  </a:cubicBezTo>
                  <a:cubicBezTo>
                    <a:pt x="118" y="67"/>
                    <a:pt x="119" y="67"/>
                    <a:pt x="119" y="67"/>
                  </a:cubicBezTo>
                  <a:cubicBezTo>
                    <a:pt x="119" y="67"/>
                    <a:pt x="119" y="67"/>
                    <a:pt x="119" y="67"/>
                  </a:cubicBezTo>
                  <a:cubicBezTo>
                    <a:pt x="119" y="67"/>
                    <a:pt x="118" y="67"/>
                    <a:pt x="118" y="67"/>
                  </a:cubicBezTo>
                  <a:cubicBezTo>
                    <a:pt x="118" y="67"/>
                    <a:pt x="118" y="67"/>
                    <a:pt x="118" y="67"/>
                  </a:cubicBezTo>
                  <a:cubicBezTo>
                    <a:pt x="119" y="67"/>
                    <a:pt x="119" y="66"/>
                    <a:pt x="119" y="66"/>
                  </a:cubicBezTo>
                  <a:cubicBezTo>
                    <a:pt x="120" y="66"/>
                    <a:pt x="120" y="66"/>
                    <a:pt x="120" y="66"/>
                  </a:cubicBezTo>
                  <a:cubicBezTo>
                    <a:pt x="120" y="66"/>
                    <a:pt x="121" y="66"/>
                    <a:pt x="121" y="66"/>
                  </a:cubicBezTo>
                  <a:cubicBezTo>
                    <a:pt x="121" y="66"/>
                    <a:pt x="120" y="66"/>
                    <a:pt x="120" y="65"/>
                  </a:cubicBezTo>
                  <a:cubicBezTo>
                    <a:pt x="120" y="65"/>
                    <a:pt x="120" y="65"/>
                    <a:pt x="120" y="65"/>
                  </a:cubicBezTo>
                  <a:cubicBezTo>
                    <a:pt x="121" y="65"/>
                    <a:pt x="121" y="65"/>
                    <a:pt x="122" y="65"/>
                  </a:cubicBezTo>
                  <a:cubicBezTo>
                    <a:pt x="122" y="65"/>
                    <a:pt x="122" y="64"/>
                    <a:pt x="123" y="64"/>
                  </a:cubicBezTo>
                  <a:cubicBezTo>
                    <a:pt x="123" y="64"/>
                    <a:pt x="123" y="65"/>
                    <a:pt x="123" y="65"/>
                  </a:cubicBezTo>
                  <a:cubicBezTo>
                    <a:pt x="123" y="65"/>
                    <a:pt x="123" y="65"/>
                    <a:pt x="123" y="65"/>
                  </a:cubicBezTo>
                  <a:cubicBezTo>
                    <a:pt x="123" y="64"/>
                    <a:pt x="123" y="64"/>
                    <a:pt x="123" y="64"/>
                  </a:cubicBezTo>
                  <a:cubicBezTo>
                    <a:pt x="123" y="64"/>
                    <a:pt x="124" y="64"/>
                    <a:pt x="124" y="63"/>
                  </a:cubicBezTo>
                  <a:cubicBezTo>
                    <a:pt x="124" y="63"/>
                    <a:pt x="124" y="63"/>
                    <a:pt x="125" y="62"/>
                  </a:cubicBezTo>
                  <a:cubicBezTo>
                    <a:pt x="125" y="62"/>
                    <a:pt x="125" y="63"/>
                    <a:pt x="125" y="62"/>
                  </a:cubicBezTo>
                  <a:cubicBezTo>
                    <a:pt x="125" y="62"/>
                    <a:pt x="125" y="62"/>
                    <a:pt x="125" y="62"/>
                  </a:cubicBezTo>
                  <a:cubicBezTo>
                    <a:pt x="125" y="62"/>
                    <a:pt x="125" y="62"/>
                    <a:pt x="125" y="62"/>
                  </a:cubicBezTo>
                  <a:cubicBezTo>
                    <a:pt x="126" y="62"/>
                    <a:pt x="126" y="61"/>
                    <a:pt x="126" y="61"/>
                  </a:cubicBezTo>
                  <a:cubicBezTo>
                    <a:pt x="126" y="61"/>
                    <a:pt x="126" y="61"/>
                    <a:pt x="127" y="61"/>
                  </a:cubicBezTo>
                  <a:cubicBezTo>
                    <a:pt x="127" y="61"/>
                    <a:pt x="127" y="61"/>
                    <a:pt x="127" y="61"/>
                  </a:cubicBezTo>
                  <a:cubicBezTo>
                    <a:pt x="127" y="61"/>
                    <a:pt x="126" y="61"/>
                    <a:pt x="126" y="61"/>
                  </a:cubicBezTo>
                  <a:cubicBezTo>
                    <a:pt x="127" y="60"/>
                    <a:pt x="127" y="60"/>
                    <a:pt x="127" y="60"/>
                  </a:cubicBezTo>
                  <a:cubicBezTo>
                    <a:pt x="127" y="60"/>
                    <a:pt x="127" y="59"/>
                    <a:pt x="127" y="59"/>
                  </a:cubicBezTo>
                  <a:cubicBezTo>
                    <a:pt x="128" y="59"/>
                    <a:pt x="128" y="59"/>
                    <a:pt x="128" y="59"/>
                  </a:cubicBezTo>
                  <a:cubicBezTo>
                    <a:pt x="128" y="59"/>
                    <a:pt x="128" y="59"/>
                    <a:pt x="128" y="59"/>
                  </a:cubicBezTo>
                  <a:cubicBezTo>
                    <a:pt x="128" y="59"/>
                    <a:pt x="128" y="59"/>
                    <a:pt x="127" y="59"/>
                  </a:cubicBezTo>
                  <a:cubicBezTo>
                    <a:pt x="127" y="58"/>
                    <a:pt x="128" y="58"/>
                    <a:pt x="128" y="58"/>
                  </a:cubicBezTo>
                  <a:cubicBezTo>
                    <a:pt x="128" y="58"/>
                    <a:pt x="128" y="58"/>
                    <a:pt x="128" y="58"/>
                  </a:cubicBezTo>
                  <a:cubicBezTo>
                    <a:pt x="128" y="58"/>
                    <a:pt x="128" y="58"/>
                    <a:pt x="128" y="58"/>
                  </a:cubicBezTo>
                  <a:cubicBezTo>
                    <a:pt x="128" y="58"/>
                    <a:pt x="128" y="58"/>
                    <a:pt x="128" y="58"/>
                  </a:cubicBezTo>
                  <a:cubicBezTo>
                    <a:pt x="128" y="58"/>
                    <a:pt x="128" y="58"/>
                    <a:pt x="128" y="58"/>
                  </a:cubicBezTo>
                  <a:cubicBezTo>
                    <a:pt x="128" y="57"/>
                    <a:pt x="129" y="57"/>
                    <a:pt x="129" y="57"/>
                  </a:cubicBezTo>
                  <a:cubicBezTo>
                    <a:pt x="129" y="57"/>
                    <a:pt x="129" y="57"/>
                    <a:pt x="129" y="57"/>
                  </a:cubicBezTo>
                  <a:cubicBezTo>
                    <a:pt x="129" y="57"/>
                    <a:pt x="129" y="57"/>
                    <a:pt x="129" y="56"/>
                  </a:cubicBezTo>
                  <a:cubicBezTo>
                    <a:pt x="130" y="56"/>
                    <a:pt x="130" y="57"/>
                    <a:pt x="130" y="57"/>
                  </a:cubicBezTo>
                  <a:cubicBezTo>
                    <a:pt x="130" y="56"/>
                    <a:pt x="130" y="56"/>
                    <a:pt x="130" y="56"/>
                  </a:cubicBezTo>
                  <a:cubicBezTo>
                    <a:pt x="130" y="56"/>
                    <a:pt x="130" y="56"/>
                    <a:pt x="130" y="56"/>
                  </a:cubicBezTo>
                  <a:cubicBezTo>
                    <a:pt x="130" y="56"/>
                    <a:pt x="130" y="56"/>
                    <a:pt x="130" y="56"/>
                  </a:cubicBezTo>
                  <a:cubicBezTo>
                    <a:pt x="130" y="56"/>
                    <a:pt x="131" y="55"/>
                    <a:pt x="131" y="55"/>
                  </a:cubicBezTo>
                  <a:cubicBezTo>
                    <a:pt x="131" y="55"/>
                    <a:pt x="131" y="55"/>
                    <a:pt x="131" y="55"/>
                  </a:cubicBezTo>
                  <a:cubicBezTo>
                    <a:pt x="131" y="56"/>
                    <a:pt x="131" y="56"/>
                    <a:pt x="131" y="56"/>
                  </a:cubicBezTo>
                  <a:cubicBezTo>
                    <a:pt x="131" y="56"/>
                    <a:pt x="131" y="56"/>
                    <a:pt x="131" y="56"/>
                  </a:cubicBezTo>
                  <a:cubicBezTo>
                    <a:pt x="131" y="56"/>
                    <a:pt x="131" y="56"/>
                    <a:pt x="131" y="55"/>
                  </a:cubicBezTo>
                  <a:cubicBezTo>
                    <a:pt x="131" y="55"/>
                    <a:pt x="131" y="55"/>
                    <a:pt x="131" y="55"/>
                  </a:cubicBezTo>
                  <a:cubicBezTo>
                    <a:pt x="132" y="55"/>
                    <a:pt x="132" y="55"/>
                    <a:pt x="132" y="55"/>
                  </a:cubicBezTo>
                  <a:cubicBezTo>
                    <a:pt x="132" y="55"/>
                    <a:pt x="132" y="55"/>
                    <a:pt x="132" y="55"/>
                  </a:cubicBezTo>
                  <a:cubicBezTo>
                    <a:pt x="132" y="55"/>
                    <a:pt x="132" y="55"/>
                    <a:pt x="132" y="54"/>
                  </a:cubicBezTo>
                  <a:cubicBezTo>
                    <a:pt x="132" y="54"/>
                    <a:pt x="132" y="54"/>
                    <a:pt x="132" y="54"/>
                  </a:cubicBezTo>
                  <a:cubicBezTo>
                    <a:pt x="132" y="54"/>
                    <a:pt x="132" y="54"/>
                    <a:pt x="133" y="54"/>
                  </a:cubicBezTo>
                  <a:cubicBezTo>
                    <a:pt x="133" y="53"/>
                    <a:pt x="133" y="54"/>
                    <a:pt x="133" y="53"/>
                  </a:cubicBezTo>
                  <a:cubicBezTo>
                    <a:pt x="133" y="53"/>
                    <a:pt x="134" y="53"/>
                    <a:pt x="134" y="53"/>
                  </a:cubicBezTo>
                  <a:cubicBezTo>
                    <a:pt x="134" y="53"/>
                    <a:pt x="134" y="53"/>
                    <a:pt x="135" y="53"/>
                  </a:cubicBezTo>
                  <a:cubicBezTo>
                    <a:pt x="135" y="53"/>
                    <a:pt x="135" y="52"/>
                    <a:pt x="136" y="52"/>
                  </a:cubicBezTo>
                  <a:cubicBezTo>
                    <a:pt x="136" y="52"/>
                    <a:pt x="136" y="52"/>
                    <a:pt x="136" y="52"/>
                  </a:cubicBezTo>
                  <a:cubicBezTo>
                    <a:pt x="136" y="52"/>
                    <a:pt x="136" y="52"/>
                    <a:pt x="136" y="52"/>
                  </a:cubicBezTo>
                  <a:cubicBezTo>
                    <a:pt x="136" y="52"/>
                    <a:pt x="136" y="53"/>
                    <a:pt x="136" y="53"/>
                  </a:cubicBezTo>
                  <a:cubicBezTo>
                    <a:pt x="136" y="53"/>
                    <a:pt x="136" y="52"/>
                    <a:pt x="136" y="52"/>
                  </a:cubicBezTo>
                  <a:cubicBezTo>
                    <a:pt x="137" y="52"/>
                    <a:pt x="137" y="52"/>
                    <a:pt x="137" y="51"/>
                  </a:cubicBezTo>
                  <a:cubicBezTo>
                    <a:pt x="137" y="51"/>
                    <a:pt x="137" y="51"/>
                    <a:pt x="137" y="51"/>
                  </a:cubicBezTo>
                  <a:cubicBezTo>
                    <a:pt x="137" y="52"/>
                    <a:pt x="137" y="52"/>
                    <a:pt x="138" y="52"/>
                  </a:cubicBezTo>
                  <a:cubicBezTo>
                    <a:pt x="138" y="50"/>
                    <a:pt x="138" y="51"/>
                    <a:pt x="139" y="51"/>
                  </a:cubicBezTo>
                  <a:cubicBezTo>
                    <a:pt x="139" y="51"/>
                    <a:pt x="140" y="51"/>
                    <a:pt x="140" y="50"/>
                  </a:cubicBezTo>
                  <a:cubicBezTo>
                    <a:pt x="140" y="50"/>
                    <a:pt x="140" y="50"/>
                    <a:pt x="140" y="50"/>
                  </a:cubicBezTo>
                  <a:cubicBezTo>
                    <a:pt x="141" y="50"/>
                    <a:pt x="141" y="49"/>
                    <a:pt x="142" y="50"/>
                  </a:cubicBezTo>
                  <a:cubicBezTo>
                    <a:pt x="142" y="50"/>
                    <a:pt x="141" y="50"/>
                    <a:pt x="141" y="51"/>
                  </a:cubicBezTo>
                  <a:cubicBezTo>
                    <a:pt x="141" y="51"/>
                    <a:pt x="141" y="51"/>
                    <a:pt x="142" y="51"/>
                  </a:cubicBezTo>
                  <a:cubicBezTo>
                    <a:pt x="142" y="51"/>
                    <a:pt x="143" y="50"/>
                    <a:pt x="143" y="49"/>
                  </a:cubicBezTo>
                  <a:cubicBezTo>
                    <a:pt x="143" y="50"/>
                    <a:pt x="143" y="50"/>
                    <a:pt x="143" y="51"/>
                  </a:cubicBezTo>
                  <a:cubicBezTo>
                    <a:pt x="144" y="50"/>
                    <a:pt x="144" y="50"/>
                    <a:pt x="144" y="49"/>
                  </a:cubicBezTo>
                  <a:cubicBezTo>
                    <a:pt x="144" y="49"/>
                    <a:pt x="145" y="49"/>
                    <a:pt x="145" y="49"/>
                  </a:cubicBezTo>
                  <a:cubicBezTo>
                    <a:pt x="145" y="50"/>
                    <a:pt x="145" y="50"/>
                    <a:pt x="145" y="51"/>
                  </a:cubicBezTo>
                  <a:cubicBezTo>
                    <a:pt x="145" y="51"/>
                    <a:pt x="145" y="51"/>
                    <a:pt x="145" y="51"/>
                  </a:cubicBezTo>
                  <a:cubicBezTo>
                    <a:pt x="145" y="50"/>
                    <a:pt x="145" y="50"/>
                    <a:pt x="146" y="50"/>
                  </a:cubicBezTo>
                  <a:cubicBezTo>
                    <a:pt x="146" y="50"/>
                    <a:pt x="146" y="50"/>
                    <a:pt x="147" y="50"/>
                  </a:cubicBezTo>
                  <a:cubicBezTo>
                    <a:pt x="147" y="50"/>
                    <a:pt x="147" y="50"/>
                    <a:pt x="148" y="50"/>
                  </a:cubicBezTo>
                  <a:cubicBezTo>
                    <a:pt x="148" y="50"/>
                    <a:pt x="148" y="50"/>
                    <a:pt x="148" y="50"/>
                  </a:cubicBezTo>
                  <a:cubicBezTo>
                    <a:pt x="148" y="51"/>
                    <a:pt x="148" y="51"/>
                    <a:pt x="148" y="51"/>
                  </a:cubicBezTo>
                  <a:cubicBezTo>
                    <a:pt x="147" y="51"/>
                    <a:pt x="147" y="51"/>
                    <a:pt x="146" y="51"/>
                  </a:cubicBezTo>
                  <a:cubicBezTo>
                    <a:pt x="146" y="52"/>
                    <a:pt x="146" y="52"/>
                    <a:pt x="147" y="52"/>
                  </a:cubicBezTo>
                  <a:cubicBezTo>
                    <a:pt x="147" y="52"/>
                    <a:pt x="148" y="52"/>
                    <a:pt x="148" y="52"/>
                  </a:cubicBezTo>
                  <a:cubicBezTo>
                    <a:pt x="148" y="52"/>
                    <a:pt x="149" y="52"/>
                    <a:pt x="149" y="52"/>
                  </a:cubicBezTo>
                  <a:cubicBezTo>
                    <a:pt x="149" y="52"/>
                    <a:pt x="149" y="52"/>
                    <a:pt x="150" y="52"/>
                  </a:cubicBezTo>
                  <a:cubicBezTo>
                    <a:pt x="150" y="52"/>
                    <a:pt x="150" y="53"/>
                    <a:pt x="151" y="53"/>
                  </a:cubicBezTo>
                  <a:cubicBezTo>
                    <a:pt x="151" y="53"/>
                    <a:pt x="151" y="53"/>
                    <a:pt x="151" y="53"/>
                  </a:cubicBezTo>
                  <a:cubicBezTo>
                    <a:pt x="151" y="53"/>
                    <a:pt x="151" y="53"/>
                    <a:pt x="151" y="53"/>
                  </a:cubicBezTo>
                  <a:cubicBezTo>
                    <a:pt x="152" y="53"/>
                    <a:pt x="153" y="53"/>
                    <a:pt x="153" y="53"/>
                  </a:cubicBezTo>
                  <a:cubicBezTo>
                    <a:pt x="154" y="53"/>
                    <a:pt x="154" y="53"/>
                    <a:pt x="155" y="54"/>
                  </a:cubicBezTo>
                  <a:cubicBezTo>
                    <a:pt x="155" y="54"/>
                    <a:pt x="155" y="54"/>
                    <a:pt x="156" y="54"/>
                  </a:cubicBezTo>
                  <a:cubicBezTo>
                    <a:pt x="156" y="54"/>
                    <a:pt x="157" y="55"/>
                    <a:pt x="157" y="55"/>
                  </a:cubicBezTo>
                  <a:cubicBezTo>
                    <a:pt x="158" y="55"/>
                    <a:pt x="158" y="55"/>
                    <a:pt x="159" y="55"/>
                  </a:cubicBezTo>
                  <a:cubicBezTo>
                    <a:pt x="159" y="56"/>
                    <a:pt x="160" y="56"/>
                    <a:pt x="160" y="56"/>
                  </a:cubicBezTo>
                  <a:cubicBezTo>
                    <a:pt x="160" y="57"/>
                    <a:pt x="160" y="57"/>
                    <a:pt x="160" y="57"/>
                  </a:cubicBezTo>
                  <a:cubicBezTo>
                    <a:pt x="160" y="58"/>
                    <a:pt x="160" y="58"/>
                    <a:pt x="159" y="59"/>
                  </a:cubicBezTo>
                  <a:cubicBezTo>
                    <a:pt x="157" y="60"/>
                    <a:pt x="154" y="59"/>
                    <a:pt x="152" y="58"/>
                  </a:cubicBezTo>
                  <a:cubicBezTo>
                    <a:pt x="152" y="58"/>
                    <a:pt x="151" y="58"/>
                    <a:pt x="151" y="58"/>
                  </a:cubicBezTo>
                  <a:cubicBezTo>
                    <a:pt x="151" y="58"/>
                    <a:pt x="151" y="57"/>
                    <a:pt x="150" y="57"/>
                  </a:cubicBezTo>
                  <a:cubicBezTo>
                    <a:pt x="150" y="58"/>
                    <a:pt x="151" y="58"/>
                    <a:pt x="151" y="59"/>
                  </a:cubicBezTo>
                  <a:cubicBezTo>
                    <a:pt x="151" y="59"/>
                    <a:pt x="152" y="59"/>
                    <a:pt x="152" y="59"/>
                  </a:cubicBezTo>
                  <a:cubicBezTo>
                    <a:pt x="153" y="60"/>
                    <a:pt x="153" y="60"/>
                    <a:pt x="152" y="60"/>
                  </a:cubicBezTo>
                  <a:cubicBezTo>
                    <a:pt x="152" y="61"/>
                    <a:pt x="153" y="62"/>
                    <a:pt x="153" y="63"/>
                  </a:cubicBezTo>
                  <a:cubicBezTo>
                    <a:pt x="153" y="63"/>
                    <a:pt x="154" y="63"/>
                    <a:pt x="154" y="63"/>
                  </a:cubicBezTo>
                  <a:cubicBezTo>
                    <a:pt x="154" y="63"/>
                    <a:pt x="154" y="63"/>
                    <a:pt x="154" y="63"/>
                  </a:cubicBezTo>
                  <a:cubicBezTo>
                    <a:pt x="155" y="63"/>
                    <a:pt x="155" y="63"/>
                    <a:pt x="155" y="63"/>
                  </a:cubicBezTo>
                  <a:cubicBezTo>
                    <a:pt x="156" y="64"/>
                    <a:pt x="157" y="64"/>
                    <a:pt x="156" y="63"/>
                  </a:cubicBezTo>
                  <a:cubicBezTo>
                    <a:pt x="156" y="63"/>
                    <a:pt x="156" y="63"/>
                    <a:pt x="156" y="63"/>
                  </a:cubicBezTo>
                  <a:cubicBezTo>
                    <a:pt x="155" y="62"/>
                    <a:pt x="155" y="62"/>
                    <a:pt x="155" y="62"/>
                  </a:cubicBezTo>
                  <a:cubicBezTo>
                    <a:pt x="155" y="61"/>
                    <a:pt x="155" y="61"/>
                    <a:pt x="155" y="61"/>
                  </a:cubicBezTo>
                  <a:cubicBezTo>
                    <a:pt x="156" y="62"/>
                    <a:pt x="157" y="62"/>
                    <a:pt x="158" y="62"/>
                  </a:cubicBezTo>
                  <a:cubicBezTo>
                    <a:pt x="158" y="62"/>
                    <a:pt x="158" y="62"/>
                    <a:pt x="159" y="62"/>
                  </a:cubicBezTo>
                  <a:cubicBezTo>
                    <a:pt x="159" y="62"/>
                    <a:pt x="159" y="62"/>
                    <a:pt x="159" y="62"/>
                  </a:cubicBezTo>
                  <a:cubicBezTo>
                    <a:pt x="160" y="61"/>
                    <a:pt x="159" y="61"/>
                    <a:pt x="159" y="60"/>
                  </a:cubicBezTo>
                  <a:cubicBezTo>
                    <a:pt x="159" y="59"/>
                    <a:pt x="161" y="60"/>
                    <a:pt x="161" y="59"/>
                  </a:cubicBezTo>
                  <a:cubicBezTo>
                    <a:pt x="162" y="58"/>
                    <a:pt x="163" y="59"/>
                    <a:pt x="163" y="59"/>
                  </a:cubicBezTo>
                  <a:cubicBezTo>
                    <a:pt x="163" y="59"/>
                    <a:pt x="163" y="59"/>
                    <a:pt x="163" y="59"/>
                  </a:cubicBezTo>
                  <a:cubicBezTo>
                    <a:pt x="163" y="59"/>
                    <a:pt x="164" y="59"/>
                    <a:pt x="164" y="59"/>
                  </a:cubicBezTo>
                  <a:cubicBezTo>
                    <a:pt x="164" y="58"/>
                    <a:pt x="164" y="58"/>
                    <a:pt x="164" y="57"/>
                  </a:cubicBezTo>
                  <a:cubicBezTo>
                    <a:pt x="163" y="57"/>
                    <a:pt x="163" y="57"/>
                    <a:pt x="163" y="57"/>
                  </a:cubicBezTo>
                  <a:cubicBezTo>
                    <a:pt x="163" y="57"/>
                    <a:pt x="163" y="57"/>
                    <a:pt x="163" y="57"/>
                  </a:cubicBezTo>
                  <a:cubicBezTo>
                    <a:pt x="163" y="56"/>
                    <a:pt x="164" y="56"/>
                    <a:pt x="164" y="56"/>
                  </a:cubicBezTo>
                  <a:cubicBezTo>
                    <a:pt x="164" y="55"/>
                    <a:pt x="163" y="55"/>
                    <a:pt x="163" y="54"/>
                  </a:cubicBezTo>
                  <a:cubicBezTo>
                    <a:pt x="164" y="54"/>
                    <a:pt x="164" y="55"/>
                    <a:pt x="164" y="55"/>
                  </a:cubicBezTo>
                  <a:cubicBezTo>
                    <a:pt x="164" y="55"/>
                    <a:pt x="165" y="55"/>
                    <a:pt x="165" y="54"/>
                  </a:cubicBezTo>
                  <a:cubicBezTo>
                    <a:pt x="166" y="55"/>
                    <a:pt x="166" y="56"/>
                    <a:pt x="166" y="56"/>
                  </a:cubicBezTo>
                  <a:cubicBezTo>
                    <a:pt x="166" y="56"/>
                    <a:pt x="165" y="56"/>
                    <a:pt x="164" y="57"/>
                  </a:cubicBezTo>
                  <a:cubicBezTo>
                    <a:pt x="165" y="57"/>
                    <a:pt x="166" y="58"/>
                    <a:pt x="167" y="58"/>
                  </a:cubicBezTo>
                  <a:cubicBezTo>
                    <a:pt x="167" y="58"/>
                    <a:pt x="167" y="58"/>
                    <a:pt x="168" y="58"/>
                  </a:cubicBezTo>
                  <a:cubicBezTo>
                    <a:pt x="168" y="57"/>
                    <a:pt x="168" y="57"/>
                    <a:pt x="168" y="56"/>
                  </a:cubicBezTo>
                  <a:cubicBezTo>
                    <a:pt x="168" y="56"/>
                    <a:pt x="169" y="56"/>
                    <a:pt x="169" y="56"/>
                  </a:cubicBezTo>
                  <a:cubicBezTo>
                    <a:pt x="170" y="56"/>
                    <a:pt x="171" y="55"/>
                    <a:pt x="171" y="55"/>
                  </a:cubicBezTo>
                  <a:cubicBezTo>
                    <a:pt x="172" y="55"/>
                    <a:pt x="173" y="55"/>
                    <a:pt x="173" y="54"/>
                  </a:cubicBezTo>
                  <a:cubicBezTo>
                    <a:pt x="173" y="54"/>
                    <a:pt x="173" y="55"/>
                    <a:pt x="173" y="55"/>
                  </a:cubicBezTo>
                  <a:cubicBezTo>
                    <a:pt x="173" y="55"/>
                    <a:pt x="173" y="55"/>
                    <a:pt x="173" y="55"/>
                  </a:cubicBezTo>
                  <a:cubicBezTo>
                    <a:pt x="174" y="55"/>
                    <a:pt x="173" y="54"/>
                    <a:pt x="175" y="54"/>
                  </a:cubicBezTo>
                  <a:cubicBezTo>
                    <a:pt x="175" y="54"/>
                    <a:pt x="175" y="54"/>
                    <a:pt x="175" y="55"/>
                  </a:cubicBezTo>
                  <a:cubicBezTo>
                    <a:pt x="175" y="55"/>
                    <a:pt x="175" y="55"/>
                    <a:pt x="174" y="55"/>
                  </a:cubicBezTo>
                  <a:cubicBezTo>
                    <a:pt x="174" y="55"/>
                    <a:pt x="174" y="55"/>
                    <a:pt x="174" y="55"/>
                  </a:cubicBezTo>
                  <a:cubicBezTo>
                    <a:pt x="175" y="55"/>
                    <a:pt x="175" y="55"/>
                    <a:pt x="176" y="55"/>
                  </a:cubicBezTo>
                  <a:cubicBezTo>
                    <a:pt x="176" y="55"/>
                    <a:pt x="176" y="55"/>
                    <a:pt x="176" y="55"/>
                  </a:cubicBezTo>
                  <a:cubicBezTo>
                    <a:pt x="176" y="55"/>
                    <a:pt x="176" y="55"/>
                    <a:pt x="177" y="54"/>
                  </a:cubicBezTo>
                  <a:cubicBezTo>
                    <a:pt x="177" y="54"/>
                    <a:pt x="178" y="54"/>
                    <a:pt x="178" y="54"/>
                  </a:cubicBezTo>
                  <a:cubicBezTo>
                    <a:pt x="178" y="54"/>
                    <a:pt x="179" y="55"/>
                    <a:pt x="179" y="54"/>
                  </a:cubicBezTo>
                  <a:cubicBezTo>
                    <a:pt x="179" y="54"/>
                    <a:pt x="179" y="54"/>
                    <a:pt x="180" y="54"/>
                  </a:cubicBezTo>
                  <a:cubicBezTo>
                    <a:pt x="180" y="54"/>
                    <a:pt x="181" y="54"/>
                    <a:pt x="181" y="54"/>
                  </a:cubicBezTo>
                  <a:cubicBezTo>
                    <a:pt x="181" y="54"/>
                    <a:pt x="181" y="54"/>
                    <a:pt x="181" y="54"/>
                  </a:cubicBezTo>
                  <a:cubicBezTo>
                    <a:pt x="181" y="55"/>
                    <a:pt x="181" y="55"/>
                    <a:pt x="182" y="55"/>
                  </a:cubicBezTo>
                  <a:cubicBezTo>
                    <a:pt x="182" y="55"/>
                    <a:pt x="182" y="54"/>
                    <a:pt x="182" y="54"/>
                  </a:cubicBezTo>
                  <a:cubicBezTo>
                    <a:pt x="183" y="54"/>
                    <a:pt x="183" y="54"/>
                    <a:pt x="183" y="53"/>
                  </a:cubicBezTo>
                  <a:cubicBezTo>
                    <a:pt x="183" y="53"/>
                    <a:pt x="183" y="53"/>
                    <a:pt x="183" y="52"/>
                  </a:cubicBezTo>
                  <a:cubicBezTo>
                    <a:pt x="183" y="52"/>
                    <a:pt x="183" y="52"/>
                    <a:pt x="183" y="52"/>
                  </a:cubicBezTo>
                  <a:cubicBezTo>
                    <a:pt x="183" y="52"/>
                    <a:pt x="183" y="52"/>
                    <a:pt x="183" y="52"/>
                  </a:cubicBezTo>
                  <a:cubicBezTo>
                    <a:pt x="184" y="52"/>
                    <a:pt x="185" y="52"/>
                    <a:pt x="186" y="52"/>
                  </a:cubicBezTo>
                  <a:cubicBezTo>
                    <a:pt x="188" y="53"/>
                    <a:pt x="190" y="54"/>
                    <a:pt x="192" y="55"/>
                  </a:cubicBezTo>
                  <a:cubicBezTo>
                    <a:pt x="192" y="55"/>
                    <a:pt x="192" y="55"/>
                    <a:pt x="192" y="55"/>
                  </a:cubicBezTo>
                  <a:cubicBezTo>
                    <a:pt x="192" y="55"/>
                    <a:pt x="193" y="54"/>
                    <a:pt x="193" y="54"/>
                  </a:cubicBezTo>
                  <a:cubicBezTo>
                    <a:pt x="192" y="54"/>
                    <a:pt x="192" y="54"/>
                    <a:pt x="192" y="53"/>
                  </a:cubicBezTo>
                  <a:cubicBezTo>
                    <a:pt x="191" y="53"/>
                    <a:pt x="192" y="53"/>
                    <a:pt x="192" y="52"/>
                  </a:cubicBezTo>
                  <a:cubicBezTo>
                    <a:pt x="191" y="52"/>
                    <a:pt x="190" y="52"/>
                    <a:pt x="190" y="52"/>
                  </a:cubicBezTo>
                  <a:cubicBezTo>
                    <a:pt x="190" y="51"/>
                    <a:pt x="191" y="51"/>
                    <a:pt x="191" y="50"/>
                  </a:cubicBezTo>
                  <a:cubicBezTo>
                    <a:pt x="190" y="50"/>
                    <a:pt x="190" y="50"/>
                    <a:pt x="190" y="50"/>
                  </a:cubicBezTo>
                  <a:cubicBezTo>
                    <a:pt x="190" y="49"/>
                    <a:pt x="191" y="48"/>
                    <a:pt x="192" y="48"/>
                  </a:cubicBezTo>
                  <a:cubicBezTo>
                    <a:pt x="192" y="47"/>
                    <a:pt x="192" y="47"/>
                    <a:pt x="192" y="47"/>
                  </a:cubicBezTo>
                  <a:cubicBezTo>
                    <a:pt x="192" y="47"/>
                    <a:pt x="192" y="47"/>
                    <a:pt x="192" y="46"/>
                  </a:cubicBezTo>
                  <a:cubicBezTo>
                    <a:pt x="189" y="44"/>
                    <a:pt x="186" y="42"/>
                    <a:pt x="183" y="40"/>
                  </a:cubicBezTo>
                  <a:cubicBezTo>
                    <a:pt x="183" y="40"/>
                    <a:pt x="183" y="40"/>
                    <a:pt x="183" y="40"/>
                  </a:cubicBezTo>
                  <a:cubicBezTo>
                    <a:pt x="183" y="40"/>
                    <a:pt x="183" y="40"/>
                    <a:pt x="183" y="40"/>
                  </a:cubicBezTo>
                  <a:cubicBezTo>
                    <a:pt x="183" y="40"/>
                    <a:pt x="183" y="41"/>
                    <a:pt x="183" y="41"/>
                  </a:cubicBezTo>
                  <a:cubicBezTo>
                    <a:pt x="182" y="41"/>
                    <a:pt x="182" y="41"/>
                    <a:pt x="182" y="41"/>
                  </a:cubicBezTo>
                  <a:cubicBezTo>
                    <a:pt x="182" y="41"/>
                    <a:pt x="181" y="41"/>
                    <a:pt x="181" y="41"/>
                  </a:cubicBezTo>
                  <a:cubicBezTo>
                    <a:pt x="181" y="41"/>
                    <a:pt x="181" y="41"/>
                    <a:pt x="181" y="41"/>
                  </a:cubicBezTo>
                  <a:cubicBezTo>
                    <a:pt x="181" y="41"/>
                    <a:pt x="180" y="41"/>
                    <a:pt x="181" y="41"/>
                  </a:cubicBezTo>
                  <a:cubicBezTo>
                    <a:pt x="181" y="41"/>
                    <a:pt x="181" y="42"/>
                    <a:pt x="181" y="42"/>
                  </a:cubicBezTo>
                  <a:cubicBezTo>
                    <a:pt x="181" y="42"/>
                    <a:pt x="181" y="42"/>
                    <a:pt x="181" y="42"/>
                  </a:cubicBezTo>
                  <a:cubicBezTo>
                    <a:pt x="181" y="42"/>
                    <a:pt x="180" y="42"/>
                    <a:pt x="180" y="42"/>
                  </a:cubicBezTo>
                  <a:cubicBezTo>
                    <a:pt x="180" y="42"/>
                    <a:pt x="180" y="42"/>
                    <a:pt x="179" y="42"/>
                  </a:cubicBezTo>
                  <a:cubicBezTo>
                    <a:pt x="179" y="42"/>
                    <a:pt x="179" y="42"/>
                    <a:pt x="179" y="42"/>
                  </a:cubicBezTo>
                  <a:cubicBezTo>
                    <a:pt x="179" y="42"/>
                    <a:pt x="179" y="42"/>
                    <a:pt x="179" y="43"/>
                  </a:cubicBezTo>
                  <a:cubicBezTo>
                    <a:pt x="179" y="43"/>
                    <a:pt x="179" y="43"/>
                    <a:pt x="180" y="43"/>
                  </a:cubicBezTo>
                  <a:cubicBezTo>
                    <a:pt x="180" y="43"/>
                    <a:pt x="180" y="43"/>
                    <a:pt x="180" y="43"/>
                  </a:cubicBezTo>
                  <a:cubicBezTo>
                    <a:pt x="179" y="43"/>
                    <a:pt x="179" y="44"/>
                    <a:pt x="179" y="44"/>
                  </a:cubicBezTo>
                  <a:cubicBezTo>
                    <a:pt x="178" y="44"/>
                    <a:pt x="178" y="44"/>
                    <a:pt x="177" y="44"/>
                  </a:cubicBezTo>
                  <a:cubicBezTo>
                    <a:pt x="176" y="43"/>
                    <a:pt x="176" y="44"/>
                    <a:pt x="175" y="43"/>
                  </a:cubicBezTo>
                  <a:cubicBezTo>
                    <a:pt x="175" y="43"/>
                    <a:pt x="175" y="43"/>
                    <a:pt x="175" y="43"/>
                  </a:cubicBezTo>
                  <a:cubicBezTo>
                    <a:pt x="176" y="43"/>
                    <a:pt x="176" y="42"/>
                    <a:pt x="177" y="42"/>
                  </a:cubicBezTo>
                  <a:cubicBezTo>
                    <a:pt x="177" y="42"/>
                    <a:pt x="177" y="42"/>
                    <a:pt x="177" y="42"/>
                  </a:cubicBezTo>
                  <a:cubicBezTo>
                    <a:pt x="177" y="42"/>
                    <a:pt x="177" y="42"/>
                    <a:pt x="177" y="42"/>
                  </a:cubicBezTo>
                  <a:cubicBezTo>
                    <a:pt x="177" y="42"/>
                    <a:pt x="177" y="42"/>
                    <a:pt x="177" y="42"/>
                  </a:cubicBezTo>
                  <a:cubicBezTo>
                    <a:pt x="177" y="41"/>
                    <a:pt x="178" y="41"/>
                    <a:pt x="178" y="41"/>
                  </a:cubicBezTo>
                  <a:cubicBezTo>
                    <a:pt x="178" y="41"/>
                    <a:pt x="178" y="41"/>
                    <a:pt x="178" y="41"/>
                  </a:cubicBezTo>
                  <a:cubicBezTo>
                    <a:pt x="178" y="40"/>
                    <a:pt x="178" y="40"/>
                    <a:pt x="178" y="40"/>
                  </a:cubicBezTo>
                  <a:cubicBezTo>
                    <a:pt x="178" y="40"/>
                    <a:pt x="179" y="40"/>
                    <a:pt x="179" y="39"/>
                  </a:cubicBezTo>
                  <a:cubicBezTo>
                    <a:pt x="179" y="39"/>
                    <a:pt x="179" y="40"/>
                    <a:pt x="179" y="40"/>
                  </a:cubicBezTo>
                  <a:cubicBezTo>
                    <a:pt x="180" y="39"/>
                    <a:pt x="180" y="39"/>
                    <a:pt x="181" y="38"/>
                  </a:cubicBezTo>
                  <a:cubicBezTo>
                    <a:pt x="165" y="29"/>
                    <a:pt x="147" y="24"/>
                    <a:pt x="128" y="24"/>
                  </a:cubicBezTo>
                  <a:cubicBezTo>
                    <a:pt x="112" y="24"/>
                    <a:pt x="97" y="28"/>
                    <a:pt x="83" y="34"/>
                  </a:cubicBezTo>
                  <a:moveTo>
                    <a:pt x="84" y="39"/>
                  </a:moveTo>
                  <a:cubicBezTo>
                    <a:pt x="84" y="39"/>
                    <a:pt x="84" y="39"/>
                    <a:pt x="84" y="39"/>
                  </a:cubicBezTo>
                  <a:cubicBezTo>
                    <a:pt x="84" y="39"/>
                    <a:pt x="84" y="39"/>
                    <a:pt x="84" y="39"/>
                  </a:cubicBezTo>
                  <a:cubicBezTo>
                    <a:pt x="84" y="39"/>
                    <a:pt x="84" y="39"/>
                    <a:pt x="84" y="39"/>
                  </a:cubicBezTo>
                  <a:cubicBezTo>
                    <a:pt x="84" y="39"/>
                    <a:pt x="84" y="39"/>
                    <a:pt x="84" y="39"/>
                  </a:cubicBezTo>
                  <a:moveTo>
                    <a:pt x="174" y="99"/>
                  </a:moveTo>
                  <a:cubicBezTo>
                    <a:pt x="174" y="99"/>
                    <a:pt x="174" y="99"/>
                    <a:pt x="173" y="99"/>
                  </a:cubicBezTo>
                  <a:cubicBezTo>
                    <a:pt x="173" y="99"/>
                    <a:pt x="173" y="98"/>
                    <a:pt x="173" y="98"/>
                  </a:cubicBezTo>
                  <a:cubicBezTo>
                    <a:pt x="174" y="98"/>
                    <a:pt x="174" y="98"/>
                    <a:pt x="174" y="97"/>
                  </a:cubicBezTo>
                  <a:cubicBezTo>
                    <a:pt x="174" y="97"/>
                    <a:pt x="173" y="97"/>
                    <a:pt x="173" y="97"/>
                  </a:cubicBezTo>
                  <a:cubicBezTo>
                    <a:pt x="173" y="97"/>
                    <a:pt x="173" y="97"/>
                    <a:pt x="172" y="97"/>
                  </a:cubicBezTo>
                  <a:cubicBezTo>
                    <a:pt x="172" y="97"/>
                    <a:pt x="172" y="97"/>
                    <a:pt x="172" y="97"/>
                  </a:cubicBezTo>
                  <a:cubicBezTo>
                    <a:pt x="172" y="96"/>
                    <a:pt x="172" y="96"/>
                    <a:pt x="172" y="95"/>
                  </a:cubicBezTo>
                  <a:cubicBezTo>
                    <a:pt x="171" y="95"/>
                    <a:pt x="171" y="95"/>
                    <a:pt x="171" y="95"/>
                  </a:cubicBezTo>
                  <a:cubicBezTo>
                    <a:pt x="171" y="95"/>
                    <a:pt x="171" y="95"/>
                    <a:pt x="171" y="95"/>
                  </a:cubicBezTo>
                  <a:cubicBezTo>
                    <a:pt x="171" y="95"/>
                    <a:pt x="171" y="95"/>
                    <a:pt x="171" y="95"/>
                  </a:cubicBezTo>
                  <a:cubicBezTo>
                    <a:pt x="171" y="95"/>
                    <a:pt x="172" y="95"/>
                    <a:pt x="172" y="95"/>
                  </a:cubicBezTo>
                  <a:cubicBezTo>
                    <a:pt x="172" y="95"/>
                    <a:pt x="172" y="95"/>
                    <a:pt x="172" y="95"/>
                  </a:cubicBezTo>
                  <a:cubicBezTo>
                    <a:pt x="172" y="95"/>
                    <a:pt x="172" y="94"/>
                    <a:pt x="172" y="94"/>
                  </a:cubicBezTo>
                  <a:cubicBezTo>
                    <a:pt x="172" y="94"/>
                    <a:pt x="172" y="94"/>
                    <a:pt x="172" y="94"/>
                  </a:cubicBezTo>
                  <a:cubicBezTo>
                    <a:pt x="172" y="94"/>
                    <a:pt x="172" y="94"/>
                    <a:pt x="172" y="94"/>
                  </a:cubicBezTo>
                  <a:cubicBezTo>
                    <a:pt x="172" y="94"/>
                    <a:pt x="172" y="93"/>
                    <a:pt x="173" y="93"/>
                  </a:cubicBezTo>
                  <a:cubicBezTo>
                    <a:pt x="173" y="93"/>
                    <a:pt x="174" y="94"/>
                    <a:pt x="174" y="94"/>
                  </a:cubicBezTo>
                  <a:cubicBezTo>
                    <a:pt x="174" y="94"/>
                    <a:pt x="174" y="94"/>
                    <a:pt x="174" y="94"/>
                  </a:cubicBezTo>
                  <a:cubicBezTo>
                    <a:pt x="174" y="93"/>
                    <a:pt x="174" y="93"/>
                    <a:pt x="174" y="93"/>
                  </a:cubicBezTo>
                  <a:cubicBezTo>
                    <a:pt x="174" y="93"/>
                    <a:pt x="174" y="92"/>
                    <a:pt x="174" y="92"/>
                  </a:cubicBezTo>
                  <a:cubicBezTo>
                    <a:pt x="174" y="92"/>
                    <a:pt x="174" y="92"/>
                    <a:pt x="174" y="92"/>
                  </a:cubicBezTo>
                  <a:cubicBezTo>
                    <a:pt x="174" y="92"/>
                    <a:pt x="174" y="91"/>
                    <a:pt x="174" y="91"/>
                  </a:cubicBezTo>
                  <a:cubicBezTo>
                    <a:pt x="174" y="91"/>
                    <a:pt x="174" y="91"/>
                    <a:pt x="173" y="91"/>
                  </a:cubicBezTo>
                  <a:cubicBezTo>
                    <a:pt x="173" y="91"/>
                    <a:pt x="173" y="91"/>
                    <a:pt x="173" y="91"/>
                  </a:cubicBezTo>
                  <a:cubicBezTo>
                    <a:pt x="173" y="91"/>
                    <a:pt x="172" y="91"/>
                    <a:pt x="172" y="91"/>
                  </a:cubicBezTo>
                  <a:cubicBezTo>
                    <a:pt x="171" y="91"/>
                    <a:pt x="171" y="92"/>
                    <a:pt x="170" y="92"/>
                  </a:cubicBezTo>
                  <a:cubicBezTo>
                    <a:pt x="170" y="92"/>
                    <a:pt x="170" y="92"/>
                    <a:pt x="170" y="92"/>
                  </a:cubicBezTo>
                  <a:cubicBezTo>
                    <a:pt x="170" y="92"/>
                    <a:pt x="169" y="92"/>
                    <a:pt x="169" y="92"/>
                  </a:cubicBezTo>
                  <a:cubicBezTo>
                    <a:pt x="169" y="93"/>
                    <a:pt x="169" y="93"/>
                    <a:pt x="169" y="93"/>
                  </a:cubicBezTo>
                  <a:cubicBezTo>
                    <a:pt x="169" y="93"/>
                    <a:pt x="169" y="93"/>
                    <a:pt x="169" y="93"/>
                  </a:cubicBezTo>
                  <a:cubicBezTo>
                    <a:pt x="169" y="93"/>
                    <a:pt x="168" y="93"/>
                    <a:pt x="168" y="93"/>
                  </a:cubicBezTo>
                  <a:cubicBezTo>
                    <a:pt x="168" y="93"/>
                    <a:pt x="168" y="93"/>
                    <a:pt x="168" y="93"/>
                  </a:cubicBezTo>
                  <a:cubicBezTo>
                    <a:pt x="168" y="93"/>
                    <a:pt x="167" y="94"/>
                    <a:pt x="167" y="94"/>
                  </a:cubicBezTo>
                  <a:cubicBezTo>
                    <a:pt x="167" y="94"/>
                    <a:pt x="167" y="94"/>
                    <a:pt x="167" y="95"/>
                  </a:cubicBezTo>
                  <a:cubicBezTo>
                    <a:pt x="167" y="95"/>
                    <a:pt x="167" y="95"/>
                    <a:pt x="167" y="95"/>
                  </a:cubicBezTo>
                  <a:cubicBezTo>
                    <a:pt x="167" y="95"/>
                    <a:pt x="167" y="95"/>
                    <a:pt x="167" y="95"/>
                  </a:cubicBezTo>
                  <a:cubicBezTo>
                    <a:pt x="167" y="95"/>
                    <a:pt x="168" y="96"/>
                    <a:pt x="168" y="96"/>
                  </a:cubicBezTo>
                  <a:cubicBezTo>
                    <a:pt x="168" y="96"/>
                    <a:pt x="168" y="96"/>
                    <a:pt x="168" y="96"/>
                  </a:cubicBezTo>
                  <a:cubicBezTo>
                    <a:pt x="168" y="96"/>
                    <a:pt x="168" y="96"/>
                    <a:pt x="168" y="96"/>
                  </a:cubicBezTo>
                  <a:cubicBezTo>
                    <a:pt x="168" y="96"/>
                    <a:pt x="168" y="96"/>
                    <a:pt x="168" y="96"/>
                  </a:cubicBezTo>
                  <a:cubicBezTo>
                    <a:pt x="168" y="96"/>
                    <a:pt x="168" y="96"/>
                    <a:pt x="168" y="96"/>
                  </a:cubicBezTo>
                  <a:cubicBezTo>
                    <a:pt x="168" y="96"/>
                    <a:pt x="167" y="97"/>
                    <a:pt x="168" y="97"/>
                  </a:cubicBezTo>
                  <a:cubicBezTo>
                    <a:pt x="168" y="97"/>
                    <a:pt x="168" y="97"/>
                    <a:pt x="168" y="97"/>
                  </a:cubicBezTo>
                  <a:cubicBezTo>
                    <a:pt x="168" y="97"/>
                    <a:pt x="168" y="97"/>
                    <a:pt x="168" y="97"/>
                  </a:cubicBezTo>
                  <a:cubicBezTo>
                    <a:pt x="168" y="98"/>
                    <a:pt x="168" y="98"/>
                    <a:pt x="169" y="98"/>
                  </a:cubicBezTo>
                  <a:cubicBezTo>
                    <a:pt x="169" y="98"/>
                    <a:pt x="169" y="98"/>
                    <a:pt x="169" y="98"/>
                  </a:cubicBezTo>
                  <a:cubicBezTo>
                    <a:pt x="169" y="99"/>
                    <a:pt x="169" y="99"/>
                    <a:pt x="169" y="99"/>
                  </a:cubicBezTo>
                  <a:cubicBezTo>
                    <a:pt x="170" y="99"/>
                    <a:pt x="170" y="99"/>
                    <a:pt x="170" y="100"/>
                  </a:cubicBezTo>
                  <a:cubicBezTo>
                    <a:pt x="170" y="100"/>
                    <a:pt x="170" y="100"/>
                    <a:pt x="170" y="100"/>
                  </a:cubicBezTo>
                  <a:cubicBezTo>
                    <a:pt x="170" y="100"/>
                    <a:pt x="171" y="100"/>
                    <a:pt x="171" y="101"/>
                  </a:cubicBezTo>
                  <a:cubicBezTo>
                    <a:pt x="171" y="101"/>
                    <a:pt x="171" y="101"/>
                    <a:pt x="171" y="101"/>
                  </a:cubicBezTo>
                  <a:cubicBezTo>
                    <a:pt x="171" y="101"/>
                    <a:pt x="171" y="101"/>
                    <a:pt x="171" y="101"/>
                  </a:cubicBezTo>
                  <a:cubicBezTo>
                    <a:pt x="170" y="100"/>
                    <a:pt x="170" y="101"/>
                    <a:pt x="170" y="102"/>
                  </a:cubicBezTo>
                  <a:cubicBezTo>
                    <a:pt x="170" y="102"/>
                    <a:pt x="170" y="102"/>
                    <a:pt x="170" y="102"/>
                  </a:cubicBezTo>
                  <a:cubicBezTo>
                    <a:pt x="170" y="102"/>
                    <a:pt x="170" y="102"/>
                    <a:pt x="170" y="102"/>
                  </a:cubicBezTo>
                  <a:cubicBezTo>
                    <a:pt x="170" y="102"/>
                    <a:pt x="170" y="102"/>
                    <a:pt x="170" y="102"/>
                  </a:cubicBezTo>
                  <a:cubicBezTo>
                    <a:pt x="170" y="102"/>
                    <a:pt x="170" y="102"/>
                    <a:pt x="169" y="102"/>
                  </a:cubicBezTo>
                  <a:cubicBezTo>
                    <a:pt x="169" y="102"/>
                    <a:pt x="169" y="102"/>
                    <a:pt x="169" y="102"/>
                  </a:cubicBezTo>
                  <a:cubicBezTo>
                    <a:pt x="169" y="103"/>
                    <a:pt x="169" y="104"/>
                    <a:pt x="169" y="105"/>
                  </a:cubicBezTo>
                  <a:cubicBezTo>
                    <a:pt x="170" y="105"/>
                    <a:pt x="170" y="105"/>
                    <a:pt x="171" y="105"/>
                  </a:cubicBezTo>
                  <a:cubicBezTo>
                    <a:pt x="171" y="106"/>
                    <a:pt x="173" y="106"/>
                    <a:pt x="174" y="106"/>
                  </a:cubicBezTo>
                  <a:cubicBezTo>
                    <a:pt x="174" y="106"/>
                    <a:pt x="175" y="106"/>
                    <a:pt x="175" y="106"/>
                  </a:cubicBezTo>
                  <a:cubicBezTo>
                    <a:pt x="175" y="105"/>
                    <a:pt x="175" y="104"/>
                    <a:pt x="175" y="104"/>
                  </a:cubicBezTo>
                  <a:cubicBezTo>
                    <a:pt x="175" y="104"/>
                    <a:pt x="175" y="104"/>
                    <a:pt x="175" y="103"/>
                  </a:cubicBezTo>
                  <a:cubicBezTo>
                    <a:pt x="175" y="103"/>
                    <a:pt x="175" y="103"/>
                    <a:pt x="175" y="103"/>
                  </a:cubicBezTo>
                  <a:cubicBezTo>
                    <a:pt x="175" y="102"/>
                    <a:pt x="175" y="102"/>
                    <a:pt x="175" y="102"/>
                  </a:cubicBezTo>
                  <a:cubicBezTo>
                    <a:pt x="175" y="102"/>
                    <a:pt x="174" y="102"/>
                    <a:pt x="174" y="102"/>
                  </a:cubicBezTo>
                  <a:cubicBezTo>
                    <a:pt x="174" y="102"/>
                    <a:pt x="174" y="102"/>
                    <a:pt x="174" y="102"/>
                  </a:cubicBezTo>
                  <a:cubicBezTo>
                    <a:pt x="174" y="102"/>
                    <a:pt x="174" y="102"/>
                    <a:pt x="174" y="102"/>
                  </a:cubicBezTo>
                  <a:cubicBezTo>
                    <a:pt x="175" y="102"/>
                    <a:pt x="175" y="102"/>
                    <a:pt x="175" y="102"/>
                  </a:cubicBezTo>
                  <a:cubicBezTo>
                    <a:pt x="175" y="102"/>
                    <a:pt x="175" y="102"/>
                    <a:pt x="175" y="102"/>
                  </a:cubicBezTo>
                  <a:cubicBezTo>
                    <a:pt x="175" y="102"/>
                    <a:pt x="175" y="102"/>
                    <a:pt x="175" y="102"/>
                  </a:cubicBezTo>
                  <a:cubicBezTo>
                    <a:pt x="175" y="101"/>
                    <a:pt x="175" y="101"/>
                    <a:pt x="175" y="101"/>
                  </a:cubicBezTo>
                  <a:cubicBezTo>
                    <a:pt x="175" y="101"/>
                    <a:pt x="175" y="101"/>
                    <a:pt x="175" y="101"/>
                  </a:cubicBezTo>
                  <a:cubicBezTo>
                    <a:pt x="174" y="101"/>
                    <a:pt x="174" y="101"/>
                    <a:pt x="174" y="101"/>
                  </a:cubicBezTo>
                  <a:cubicBezTo>
                    <a:pt x="174" y="101"/>
                    <a:pt x="174" y="100"/>
                    <a:pt x="174" y="100"/>
                  </a:cubicBezTo>
                  <a:cubicBezTo>
                    <a:pt x="174" y="100"/>
                    <a:pt x="174" y="100"/>
                    <a:pt x="174" y="100"/>
                  </a:cubicBezTo>
                  <a:cubicBezTo>
                    <a:pt x="174"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5" y="100"/>
                    <a:pt x="175" y="100"/>
                    <a:pt x="175" y="100"/>
                  </a:cubicBezTo>
                  <a:cubicBezTo>
                    <a:pt x="176" y="100"/>
                    <a:pt x="176" y="100"/>
                    <a:pt x="176" y="100"/>
                  </a:cubicBezTo>
                  <a:cubicBezTo>
                    <a:pt x="176" y="100"/>
                    <a:pt x="176" y="100"/>
                    <a:pt x="176" y="100"/>
                  </a:cubicBezTo>
                  <a:cubicBezTo>
                    <a:pt x="176" y="100"/>
                    <a:pt x="176" y="100"/>
                    <a:pt x="176" y="100"/>
                  </a:cubicBezTo>
                  <a:cubicBezTo>
                    <a:pt x="176" y="100"/>
                    <a:pt x="176" y="100"/>
                    <a:pt x="176" y="100"/>
                  </a:cubicBezTo>
                  <a:cubicBezTo>
                    <a:pt x="176" y="99"/>
                    <a:pt x="176" y="99"/>
                    <a:pt x="175" y="99"/>
                  </a:cubicBezTo>
                  <a:cubicBezTo>
                    <a:pt x="175" y="99"/>
                    <a:pt x="175" y="98"/>
                    <a:pt x="175" y="98"/>
                  </a:cubicBezTo>
                  <a:cubicBezTo>
                    <a:pt x="175" y="98"/>
                    <a:pt x="174" y="98"/>
                    <a:pt x="174" y="98"/>
                  </a:cubicBezTo>
                  <a:cubicBezTo>
                    <a:pt x="174" y="99"/>
                    <a:pt x="174" y="99"/>
                    <a:pt x="174" y="100"/>
                  </a:cubicBezTo>
                  <a:cubicBezTo>
                    <a:pt x="174" y="99"/>
                    <a:pt x="174" y="99"/>
                    <a:pt x="174" y="99"/>
                  </a:cubicBezTo>
                  <a:cubicBezTo>
                    <a:pt x="174" y="99"/>
                    <a:pt x="174" y="99"/>
                    <a:pt x="174" y="99"/>
                  </a:cubicBezTo>
                  <a:cubicBezTo>
                    <a:pt x="174" y="99"/>
                    <a:pt x="174" y="99"/>
                    <a:pt x="174" y="99"/>
                  </a:cubicBezTo>
                  <a:moveTo>
                    <a:pt x="143" y="99"/>
                  </a:moveTo>
                  <a:cubicBezTo>
                    <a:pt x="143" y="99"/>
                    <a:pt x="143" y="99"/>
                    <a:pt x="143" y="99"/>
                  </a:cubicBezTo>
                  <a:cubicBezTo>
                    <a:pt x="143" y="99"/>
                    <a:pt x="143" y="99"/>
                    <a:pt x="143" y="99"/>
                  </a:cubicBezTo>
                  <a:cubicBezTo>
                    <a:pt x="143" y="99"/>
                    <a:pt x="143" y="99"/>
                    <a:pt x="143" y="99"/>
                  </a:cubicBezTo>
                  <a:cubicBezTo>
                    <a:pt x="143" y="99"/>
                    <a:pt x="143" y="99"/>
                    <a:pt x="143" y="99"/>
                  </a:cubicBezTo>
                  <a:cubicBezTo>
                    <a:pt x="143" y="99"/>
                    <a:pt x="143" y="99"/>
                    <a:pt x="143" y="99"/>
                  </a:cubicBezTo>
                  <a:moveTo>
                    <a:pt x="177" y="44"/>
                  </a:moveTo>
                  <a:cubicBezTo>
                    <a:pt x="178" y="44"/>
                    <a:pt x="178" y="44"/>
                    <a:pt x="178" y="44"/>
                  </a:cubicBezTo>
                  <a:cubicBezTo>
                    <a:pt x="178" y="46"/>
                    <a:pt x="177" y="45"/>
                    <a:pt x="177" y="47"/>
                  </a:cubicBezTo>
                  <a:cubicBezTo>
                    <a:pt x="177" y="48"/>
                    <a:pt x="177" y="49"/>
                    <a:pt x="178" y="49"/>
                  </a:cubicBezTo>
                  <a:cubicBezTo>
                    <a:pt x="178" y="49"/>
                    <a:pt x="179" y="49"/>
                    <a:pt x="179" y="50"/>
                  </a:cubicBezTo>
                  <a:cubicBezTo>
                    <a:pt x="178" y="50"/>
                    <a:pt x="178" y="50"/>
                    <a:pt x="177" y="50"/>
                  </a:cubicBezTo>
                  <a:cubicBezTo>
                    <a:pt x="177" y="50"/>
                    <a:pt x="177" y="50"/>
                    <a:pt x="176" y="50"/>
                  </a:cubicBezTo>
                  <a:cubicBezTo>
                    <a:pt x="176" y="50"/>
                    <a:pt x="176" y="50"/>
                    <a:pt x="176" y="50"/>
                  </a:cubicBezTo>
                  <a:cubicBezTo>
                    <a:pt x="175" y="50"/>
                    <a:pt x="175" y="50"/>
                    <a:pt x="175" y="50"/>
                  </a:cubicBezTo>
                  <a:cubicBezTo>
                    <a:pt x="175" y="49"/>
                    <a:pt x="175" y="49"/>
                    <a:pt x="175" y="49"/>
                  </a:cubicBezTo>
                  <a:cubicBezTo>
                    <a:pt x="175" y="49"/>
                    <a:pt x="175" y="49"/>
                    <a:pt x="176" y="49"/>
                  </a:cubicBezTo>
                  <a:cubicBezTo>
                    <a:pt x="175" y="49"/>
                    <a:pt x="174" y="48"/>
                    <a:pt x="174" y="48"/>
                  </a:cubicBezTo>
                  <a:cubicBezTo>
                    <a:pt x="173" y="48"/>
                    <a:pt x="173" y="48"/>
                    <a:pt x="172" y="48"/>
                  </a:cubicBezTo>
                  <a:cubicBezTo>
                    <a:pt x="172" y="48"/>
                    <a:pt x="172" y="48"/>
                    <a:pt x="172" y="48"/>
                  </a:cubicBezTo>
                  <a:cubicBezTo>
                    <a:pt x="172" y="47"/>
                    <a:pt x="172" y="47"/>
                    <a:pt x="172" y="47"/>
                  </a:cubicBezTo>
                  <a:cubicBezTo>
                    <a:pt x="173" y="47"/>
                    <a:pt x="173" y="47"/>
                    <a:pt x="173" y="47"/>
                  </a:cubicBezTo>
                  <a:cubicBezTo>
                    <a:pt x="174" y="47"/>
                    <a:pt x="174" y="46"/>
                    <a:pt x="174" y="46"/>
                  </a:cubicBezTo>
                  <a:cubicBezTo>
                    <a:pt x="174" y="46"/>
                    <a:pt x="174" y="46"/>
                    <a:pt x="173" y="45"/>
                  </a:cubicBezTo>
                  <a:cubicBezTo>
                    <a:pt x="173" y="45"/>
                    <a:pt x="174" y="45"/>
                    <a:pt x="174" y="45"/>
                  </a:cubicBezTo>
                  <a:cubicBezTo>
                    <a:pt x="174" y="45"/>
                    <a:pt x="174" y="45"/>
                    <a:pt x="174" y="45"/>
                  </a:cubicBezTo>
                  <a:cubicBezTo>
                    <a:pt x="175" y="44"/>
                    <a:pt x="175" y="44"/>
                    <a:pt x="175" y="44"/>
                  </a:cubicBezTo>
                  <a:cubicBezTo>
                    <a:pt x="176" y="44"/>
                    <a:pt x="177" y="44"/>
                    <a:pt x="177" y="44"/>
                  </a:cubicBezTo>
                  <a:moveTo>
                    <a:pt x="143" y="29"/>
                  </a:moveTo>
                  <a:cubicBezTo>
                    <a:pt x="142" y="29"/>
                    <a:pt x="142" y="29"/>
                    <a:pt x="142" y="30"/>
                  </a:cubicBezTo>
                  <a:cubicBezTo>
                    <a:pt x="141" y="30"/>
                    <a:pt x="141" y="30"/>
                    <a:pt x="141" y="30"/>
                  </a:cubicBezTo>
                  <a:cubicBezTo>
                    <a:pt x="140" y="30"/>
                    <a:pt x="140" y="30"/>
                    <a:pt x="140" y="30"/>
                  </a:cubicBezTo>
                  <a:cubicBezTo>
                    <a:pt x="139" y="30"/>
                    <a:pt x="138" y="30"/>
                    <a:pt x="137" y="30"/>
                  </a:cubicBezTo>
                  <a:cubicBezTo>
                    <a:pt x="137" y="30"/>
                    <a:pt x="137" y="30"/>
                    <a:pt x="137" y="30"/>
                  </a:cubicBezTo>
                  <a:cubicBezTo>
                    <a:pt x="137" y="29"/>
                    <a:pt x="137" y="29"/>
                    <a:pt x="138" y="28"/>
                  </a:cubicBezTo>
                  <a:cubicBezTo>
                    <a:pt x="138" y="28"/>
                    <a:pt x="138" y="28"/>
                    <a:pt x="138" y="28"/>
                  </a:cubicBezTo>
                  <a:cubicBezTo>
                    <a:pt x="136" y="28"/>
                    <a:pt x="134" y="29"/>
                    <a:pt x="133" y="28"/>
                  </a:cubicBezTo>
                  <a:cubicBezTo>
                    <a:pt x="133" y="28"/>
                    <a:pt x="133" y="28"/>
                    <a:pt x="133" y="28"/>
                  </a:cubicBezTo>
                  <a:cubicBezTo>
                    <a:pt x="134" y="28"/>
                    <a:pt x="134" y="28"/>
                    <a:pt x="134" y="27"/>
                  </a:cubicBezTo>
                  <a:cubicBezTo>
                    <a:pt x="135" y="27"/>
                    <a:pt x="135" y="27"/>
                    <a:pt x="135" y="26"/>
                  </a:cubicBezTo>
                  <a:cubicBezTo>
                    <a:pt x="135" y="26"/>
                    <a:pt x="136" y="27"/>
                    <a:pt x="136" y="27"/>
                  </a:cubicBezTo>
                  <a:cubicBezTo>
                    <a:pt x="137" y="28"/>
                    <a:pt x="137" y="27"/>
                    <a:pt x="138" y="28"/>
                  </a:cubicBezTo>
                  <a:cubicBezTo>
                    <a:pt x="138" y="28"/>
                    <a:pt x="138" y="27"/>
                    <a:pt x="138" y="27"/>
                  </a:cubicBezTo>
                  <a:cubicBezTo>
                    <a:pt x="139" y="27"/>
                    <a:pt x="139" y="27"/>
                    <a:pt x="139" y="26"/>
                  </a:cubicBezTo>
                  <a:cubicBezTo>
                    <a:pt x="139" y="27"/>
                    <a:pt x="139" y="27"/>
                    <a:pt x="139" y="28"/>
                  </a:cubicBezTo>
                  <a:cubicBezTo>
                    <a:pt x="139" y="28"/>
                    <a:pt x="139" y="28"/>
                    <a:pt x="139" y="28"/>
                  </a:cubicBezTo>
                  <a:cubicBezTo>
                    <a:pt x="140" y="27"/>
                    <a:pt x="140" y="27"/>
                    <a:pt x="141" y="27"/>
                  </a:cubicBezTo>
                  <a:cubicBezTo>
                    <a:pt x="141" y="27"/>
                    <a:pt x="141" y="27"/>
                    <a:pt x="141" y="27"/>
                  </a:cubicBezTo>
                  <a:cubicBezTo>
                    <a:pt x="141" y="27"/>
                    <a:pt x="141" y="27"/>
                    <a:pt x="141" y="27"/>
                  </a:cubicBezTo>
                  <a:cubicBezTo>
                    <a:pt x="142" y="27"/>
                    <a:pt x="142" y="27"/>
                    <a:pt x="143" y="27"/>
                  </a:cubicBezTo>
                  <a:cubicBezTo>
                    <a:pt x="143" y="27"/>
                    <a:pt x="143" y="28"/>
                    <a:pt x="144" y="28"/>
                  </a:cubicBezTo>
                  <a:cubicBezTo>
                    <a:pt x="144" y="28"/>
                    <a:pt x="144" y="28"/>
                    <a:pt x="144" y="28"/>
                  </a:cubicBezTo>
                  <a:cubicBezTo>
                    <a:pt x="144" y="28"/>
                    <a:pt x="144" y="28"/>
                    <a:pt x="144" y="28"/>
                  </a:cubicBezTo>
                  <a:lnTo>
                    <a:pt x="143" y="29"/>
                  </a:lnTo>
                  <a:close/>
                  <a:moveTo>
                    <a:pt x="134" y="30"/>
                  </a:moveTo>
                  <a:cubicBezTo>
                    <a:pt x="135" y="30"/>
                    <a:pt x="135" y="30"/>
                    <a:pt x="135" y="30"/>
                  </a:cubicBezTo>
                  <a:cubicBezTo>
                    <a:pt x="136" y="30"/>
                    <a:pt x="136" y="31"/>
                    <a:pt x="136" y="31"/>
                  </a:cubicBezTo>
                  <a:cubicBezTo>
                    <a:pt x="136" y="31"/>
                    <a:pt x="136" y="31"/>
                    <a:pt x="136" y="31"/>
                  </a:cubicBezTo>
                  <a:cubicBezTo>
                    <a:pt x="135" y="31"/>
                    <a:pt x="135" y="32"/>
                    <a:pt x="135" y="32"/>
                  </a:cubicBezTo>
                  <a:cubicBezTo>
                    <a:pt x="134" y="32"/>
                    <a:pt x="134" y="33"/>
                    <a:pt x="134" y="33"/>
                  </a:cubicBezTo>
                  <a:cubicBezTo>
                    <a:pt x="134" y="34"/>
                    <a:pt x="134" y="34"/>
                    <a:pt x="134" y="34"/>
                  </a:cubicBezTo>
                  <a:cubicBezTo>
                    <a:pt x="133" y="34"/>
                    <a:pt x="133" y="34"/>
                    <a:pt x="133" y="34"/>
                  </a:cubicBezTo>
                  <a:cubicBezTo>
                    <a:pt x="132" y="35"/>
                    <a:pt x="132" y="35"/>
                    <a:pt x="132" y="36"/>
                  </a:cubicBezTo>
                  <a:cubicBezTo>
                    <a:pt x="132" y="36"/>
                    <a:pt x="132" y="36"/>
                    <a:pt x="132" y="36"/>
                  </a:cubicBezTo>
                  <a:cubicBezTo>
                    <a:pt x="131" y="36"/>
                    <a:pt x="129" y="35"/>
                    <a:pt x="129" y="35"/>
                  </a:cubicBezTo>
                  <a:cubicBezTo>
                    <a:pt x="129" y="35"/>
                    <a:pt x="129" y="35"/>
                    <a:pt x="129" y="35"/>
                  </a:cubicBezTo>
                  <a:cubicBezTo>
                    <a:pt x="129" y="34"/>
                    <a:pt x="129" y="34"/>
                    <a:pt x="129" y="34"/>
                  </a:cubicBezTo>
                  <a:cubicBezTo>
                    <a:pt x="130" y="34"/>
                    <a:pt x="131" y="34"/>
                    <a:pt x="132" y="34"/>
                  </a:cubicBezTo>
                  <a:cubicBezTo>
                    <a:pt x="131" y="34"/>
                    <a:pt x="131" y="33"/>
                    <a:pt x="131" y="33"/>
                  </a:cubicBezTo>
                  <a:cubicBezTo>
                    <a:pt x="130" y="33"/>
                    <a:pt x="130" y="34"/>
                    <a:pt x="129" y="34"/>
                  </a:cubicBezTo>
                  <a:cubicBezTo>
                    <a:pt x="128" y="34"/>
                    <a:pt x="128" y="33"/>
                    <a:pt x="128" y="33"/>
                  </a:cubicBezTo>
                  <a:cubicBezTo>
                    <a:pt x="128" y="33"/>
                    <a:pt x="128" y="33"/>
                    <a:pt x="128" y="33"/>
                  </a:cubicBezTo>
                  <a:cubicBezTo>
                    <a:pt x="129" y="33"/>
                    <a:pt x="131" y="33"/>
                    <a:pt x="131" y="32"/>
                  </a:cubicBezTo>
                  <a:cubicBezTo>
                    <a:pt x="131" y="32"/>
                    <a:pt x="131" y="32"/>
                    <a:pt x="131" y="32"/>
                  </a:cubicBezTo>
                  <a:cubicBezTo>
                    <a:pt x="131" y="32"/>
                    <a:pt x="130" y="31"/>
                    <a:pt x="130" y="31"/>
                  </a:cubicBezTo>
                  <a:cubicBezTo>
                    <a:pt x="129" y="31"/>
                    <a:pt x="129" y="32"/>
                    <a:pt x="128" y="32"/>
                  </a:cubicBezTo>
                  <a:cubicBezTo>
                    <a:pt x="127" y="33"/>
                    <a:pt x="126" y="31"/>
                    <a:pt x="126" y="31"/>
                  </a:cubicBezTo>
                  <a:cubicBezTo>
                    <a:pt x="126" y="31"/>
                    <a:pt x="126" y="31"/>
                    <a:pt x="127" y="30"/>
                  </a:cubicBezTo>
                  <a:cubicBezTo>
                    <a:pt x="127" y="30"/>
                    <a:pt x="126" y="30"/>
                    <a:pt x="126" y="30"/>
                  </a:cubicBezTo>
                  <a:cubicBezTo>
                    <a:pt x="126" y="30"/>
                    <a:pt x="126" y="30"/>
                    <a:pt x="125" y="30"/>
                  </a:cubicBezTo>
                  <a:cubicBezTo>
                    <a:pt x="125" y="30"/>
                    <a:pt x="125" y="29"/>
                    <a:pt x="125" y="29"/>
                  </a:cubicBezTo>
                  <a:cubicBezTo>
                    <a:pt x="125" y="29"/>
                    <a:pt x="125" y="29"/>
                    <a:pt x="126" y="29"/>
                  </a:cubicBezTo>
                  <a:cubicBezTo>
                    <a:pt x="126" y="29"/>
                    <a:pt x="126" y="29"/>
                    <a:pt x="127" y="29"/>
                  </a:cubicBezTo>
                  <a:cubicBezTo>
                    <a:pt x="127" y="29"/>
                    <a:pt x="127" y="28"/>
                    <a:pt x="128" y="28"/>
                  </a:cubicBezTo>
                  <a:cubicBezTo>
                    <a:pt x="128" y="29"/>
                    <a:pt x="128" y="29"/>
                    <a:pt x="128" y="29"/>
                  </a:cubicBezTo>
                  <a:cubicBezTo>
                    <a:pt x="128" y="29"/>
                    <a:pt x="128" y="30"/>
                    <a:pt x="129" y="30"/>
                  </a:cubicBezTo>
                  <a:cubicBezTo>
                    <a:pt x="129" y="30"/>
                    <a:pt x="129" y="30"/>
                    <a:pt x="129" y="30"/>
                  </a:cubicBezTo>
                  <a:cubicBezTo>
                    <a:pt x="129" y="29"/>
                    <a:pt x="129" y="29"/>
                    <a:pt x="129" y="29"/>
                  </a:cubicBezTo>
                  <a:cubicBezTo>
                    <a:pt x="129" y="28"/>
                    <a:pt x="129" y="28"/>
                    <a:pt x="129" y="29"/>
                  </a:cubicBezTo>
                  <a:cubicBezTo>
                    <a:pt x="130" y="29"/>
                    <a:pt x="130" y="30"/>
                    <a:pt x="131" y="30"/>
                  </a:cubicBezTo>
                  <a:cubicBezTo>
                    <a:pt x="131" y="30"/>
                    <a:pt x="131" y="30"/>
                    <a:pt x="131" y="30"/>
                  </a:cubicBezTo>
                  <a:cubicBezTo>
                    <a:pt x="131" y="30"/>
                    <a:pt x="130" y="29"/>
                    <a:pt x="131" y="28"/>
                  </a:cubicBezTo>
                  <a:cubicBezTo>
                    <a:pt x="131" y="28"/>
                    <a:pt x="131" y="28"/>
                    <a:pt x="131" y="28"/>
                  </a:cubicBezTo>
                  <a:cubicBezTo>
                    <a:pt x="131" y="28"/>
                    <a:pt x="132" y="28"/>
                    <a:pt x="132" y="28"/>
                  </a:cubicBezTo>
                  <a:cubicBezTo>
                    <a:pt x="133" y="28"/>
                    <a:pt x="133" y="28"/>
                    <a:pt x="133" y="28"/>
                  </a:cubicBezTo>
                  <a:cubicBezTo>
                    <a:pt x="133" y="28"/>
                    <a:pt x="133" y="28"/>
                    <a:pt x="133" y="28"/>
                  </a:cubicBezTo>
                  <a:cubicBezTo>
                    <a:pt x="133" y="29"/>
                    <a:pt x="133" y="29"/>
                    <a:pt x="133" y="29"/>
                  </a:cubicBezTo>
                  <a:cubicBezTo>
                    <a:pt x="133" y="30"/>
                    <a:pt x="133" y="30"/>
                    <a:pt x="133" y="30"/>
                  </a:cubicBezTo>
                  <a:cubicBezTo>
                    <a:pt x="133" y="29"/>
                    <a:pt x="133" y="29"/>
                    <a:pt x="134" y="29"/>
                  </a:cubicBezTo>
                  <a:cubicBezTo>
                    <a:pt x="134" y="29"/>
                    <a:pt x="134" y="30"/>
                    <a:pt x="134" y="30"/>
                  </a:cubicBezTo>
                  <a:moveTo>
                    <a:pt x="112" y="85"/>
                  </a:moveTo>
                  <a:cubicBezTo>
                    <a:pt x="112" y="85"/>
                    <a:pt x="112" y="85"/>
                    <a:pt x="112" y="85"/>
                  </a:cubicBezTo>
                  <a:cubicBezTo>
                    <a:pt x="113" y="85"/>
                    <a:pt x="114" y="85"/>
                    <a:pt x="114" y="85"/>
                  </a:cubicBezTo>
                  <a:cubicBezTo>
                    <a:pt x="114" y="85"/>
                    <a:pt x="114" y="85"/>
                    <a:pt x="114" y="85"/>
                  </a:cubicBezTo>
                  <a:cubicBezTo>
                    <a:pt x="114" y="85"/>
                    <a:pt x="114" y="85"/>
                    <a:pt x="114" y="85"/>
                  </a:cubicBezTo>
                  <a:cubicBezTo>
                    <a:pt x="113" y="85"/>
                    <a:pt x="113" y="85"/>
                    <a:pt x="113" y="85"/>
                  </a:cubicBezTo>
                  <a:cubicBezTo>
                    <a:pt x="113" y="85"/>
                    <a:pt x="113" y="86"/>
                    <a:pt x="112" y="86"/>
                  </a:cubicBezTo>
                  <a:cubicBezTo>
                    <a:pt x="112" y="86"/>
                    <a:pt x="112" y="86"/>
                    <a:pt x="112" y="86"/>
                  </a:cubicBezTo>
                  <a:cubicBezTo>
                    <a:pt x="111" y="86"/>
                    <a:pt x="111" y="86"/>
                    <a:pt x="111" y="86"/>
                  </a:cubicBezTo>
                  <a:cubicBezTo>
                    <a:pt x="111" y="86"/>
                    <a:pt x="111" y="86"/>
                    <a:pt x="111" y="86"/>
                  </a:cubicBezTo>
                  <a:cubicBezTo>
                    <a:pt x="110" y="86"/>
                    <a:pt x="110" y="86"/>
                    <a:pt x="110" y="86"/>
                  </a:cubicBezTo>
                  <a:cubicBezTo>
                    <a:pt x="110" y="86"/>
                    <a:pt x="110" y="86"/>
                    <a:pt x="110" y="86"/>
                  </a:cubicBezTo>
                  <a:cubicBezTo>
                    <a:pt x="109" y="86"/>
                    <a:pt x="109" y="86"/>
                    <a:pt x="108" y="86"/>
                  </a:cubicBezTo>
                  <a:cubicBezTo>
                    <a:pt x="108" y="87"/>
                    <a:pt x="108" y="86"/>
                    <a:pt x="107" y="86"/>
                  </a:cubicBezTo>
                  <a:cubicBezTo>
                    <a:pt x="107" y="86"/>
                    <a:pt x="107" y="86"/>
                    <a:pt x="107" y="86"/>
                  </a:cubicBezTo>
                  <a:cubicBezTo>
                    <a:pt x="106" y="86"/>
                    <a:pt x="106" y="87"/>
                    <a:pt x="106" y="87"/>
                  </a:cubicBezTo>
                  <a:cubicBezTo>
                    <a:pt x="106" y="87"/>
                    <a:pt x="106" y="87"/>
                    <a:pt x="106" y="87"/>
                  </a:cubicBezTo>
                  <a:cubicBezTo>
                    <a:pt x="106" y="87"/>
                    <a:pt x="105" y="87"/>
                    <a:pt x="105" y="87"/>
                  </a:cubicBezTo>
                  <a:cubicBezTo>
                    <a:pt x="105" y="87"/>
                    <a:pt x="105" y="87"/>
                    <a:pt x="105" y="86"/>
                  </a:cubicBezTo>
                  <a:cubicBezTo>
                    <a:pt x="106" y="86"/>
                    <a:pt x="107" y="86"/>
                    <a:pt x="107" y="85"/>
                  </a:cubicBezTo>
                  <a:cubicBezTo>
                    <a:pt x="107" y="85"/>
                    <a:pt x="107" y="85"/>
                    <a:pt x="107" y="85"/>
                  </a:cubicBezTo>
                  <a:cubicBezTo>
                    <a:pt x="108" y="85"/>
                    <a:pt x="108" y="85"/>
                    <a:pt x="108" y="85"/>
                  </a:cubicBezTo>
                  <a:cubicBezTo>
                    <a:pt x="108" y="85"/>
                    <a:pt x="109" y="84"/>
                    <a:pt x="109" y="84"/>
                  </a:cubicBezTo>
                  <a:cubicBezTo>
                    <a:pt x="109" y="84"/>
                    <a:pt x="108" y="85"/>
                    <a:pt x="108" y="85"/>
                  </a:cubicBezTo>
                  <a:cubicBezTo>
                    <a:pt x="108" y="85"/>
                    <a:pt x="108" y="85"/>
                    <a:pt x="108" y="85"/>
                  </a:cubicBezTo>
                  <a:cubicBezTo>
                    <a:pt x="108" y="85"/>
                    <a:pt x="108" y="85"/>
                    <a:pt x="108" y="85"/>
                  </a:cubicBezTo>
                  <a:cubicBezTo>
                    <a:pt x="108" y="84"/>
                    <a:pt x="107" y="84"/>
                    <a:pt x="107" y="84"/>
                  </a:cubicBezTo>
                  <a:cubicBezTo>
                    <a:pt x="107" y="84"/>
                    <a:pt x="107" y="84"/>
                    <a:pt x="106" y="84"/>
                  </a:cubicBezTo>
                  <a:cubicBezTo>
                    <a:pt x="106" y="84"/>
                    <a:pt x="106" y="84"/>
                    <a:pt x="106" y="84"/>
                  </a:cubicBezTo>
                  <a:cubicBezTo>
                    <a:pt x="106" y="84"/>
                    <a:pt x="106" y="84"/>
                    <a:pt x="106" y="84"/>
                  </a:cubicBezTo>
                  <a:cubicBezTo>
                    <a:pt x="106" y="84"/>
                    <a:pt x="107" y="84"/>
                    <a:pt x="107" y="83"/>
                  </a:cubicBezTo>
                  <a:cubicBezTo>
                    <a:pt x="107" y="83"/>
                    <a:pt x="107" y="83"/>
                    <a:pt x="107" y="82"/>
                  </a:cubicBezTo>
                  <a:cubicBezTo>
                    <a:pt x="107" y="82"/>
                    <a:pt x="107" y="82"/>
                    <a:pt x="107" y="82"/>
                  </a:cubicBezTo>
                  <a:cubicBezTo>
                    <a:pt x="107" y="82"/>
                    <a:pt x="107" y="82"/>
                    <a:pt x="107" y="82"/>
                  </a:cubicBezTo>
                  <a:cubicBezTo>
                    <a:pt x="107" y="82"/>
                    <a:pt x="107" y="82"/>
                    <a:pt x="107" y="82"/>
                  </a:cubicBezTo>
                  <a:cubicBezTo>
                    <a:pt x="107" y="82"/>
                    <a:pt x="108" y="82"/>
                    <a:pt x="109" y="82"/>
                  </a:cubicBezTo>
                  <a:cubicBezTo>
                    <a:pt x="109" y="82"/>
                    <a:pt x="109" y="82"/>
                    <a:pt x="109" y="82"/>
                  </a:cubicBezTo>
                  <a:cubicBezTo>
                    <a:pt x="108" y="81"/>
                    <a:pt x="109" y="81"/>
                    <a:pt x="109" y="80"/>
                  </a:cubicBezTo>
                  <a:cubicBezTo>
                    <a:pt x="109" y="80"/>
                    <a:pt x="109" y="80"/>
                    <a:pt x="109" y="80"/>
                  </a:cubicBezTo>
                  <a:cubicBezTo>
                    <a:pt x="108" y="80"/>
                    <a:pt x="108" y="80"/>
                    <a:pt x="108" y="80"/>
                  </a:cubicBezTo>
                  <a:cubicBezTo>
                    <a:pt x="108" y="80"/>
                    <a:pt x="108" y="80"/>
                    <a:pt x="108" y="80"/>
                  </a:cubicBezTo>
                  <a:cubicBezTo>
                    <a:pt x="108" y="80"/>
                    <a:pt x="108" y="79"/>
                    <a:pt x="108" y="79"/>
                  </a:cubicBezTo>
                  <a:cubicBezTo>
                    <a:pt x="108" y="79"/>
                    <a:pt x="108" y="79"/>
                    <a:pt x="107" y="79"/>
                  </a:cubicBezTo>
                  <a:cubicBezTo>
                    <a:pt x="107" y="79"/>
                    <a:pt x="107" y="79"/>
                    <a:pt x="107" y="79"/>
                  </a:cubicBezTo>
                  <a:cubicBezTo>
                    <a:pt x="107" y="79"/>
                    <a:pt x="107" y="79"/>
                    <a:pt x="107" y="79"/>
                  </a:cubicBezTo>
                  <a:cubicBezTo>
                    <a:pt x="106" y="79"/>
                    <a:pt x="106" y="79"/>
                    <a:pt x="106" y="79"/>
                  </a:cubicBezTo>
                  <a:cubicBezTo>
                    <a:pt x="106" y="79"/>
                    <a:pt x="107" y="78"/>
                    <a:pt x="107" y="78"/>
                  </a:cubicBezTo>
                  <a:cubicBezTo>
                    <a:pt x="106" y="78"/>
                    <a:pt x="106" y="78"/>
                    <a:pt x="106" y="78"/>
                  </a:cubicBezTo>
                  <a:cubicBezTo>
                    <a:pt x="106" y="78"/>
                    <a:pt x="107" y="78"/>
                    <a:pt x="107" y="77"/>
                  </a:cubicBezTo>
                  <a:cubicBezTo>
                    <a:pt x="107" y="77"/>
                    <a:pt x="107" y="77"/>
                    <a:pt x="107" y="77"/>
                  </a:cubicBezTo>
                  <a:cubicBezTo>
                    <a:pt x="106" y="77"/>
                    <a:pt x="106" y="77"/>
                    <a:pt x="106" y="77"/>
                  </a:cubicBezTo>
                  <a:cubicBezTo>
                    <a:pt x="106" y="77"/>
                    <a:pt x="106" y="77"/>
                    <a:pt x="106" y="78"/>
                  </a:cubicBezTo>
                  <a:cubicBezTo>
                    <a:pt x="106" y="78"/>
                    <a:pt x="106" y="78"/>
                    <a:pt x="106" y="78"/>
                  </a:cubicBezTo>
                  <a:cubicBezTo>
                    <a:pt x="105" y="77"/>
                    <a:pt x="106" y="77"/>
                    <a:pt x="106" y="76"/>
                  </a:cubicBezTo>
                  <a:cubicBezTo>
                    <a:pt x="106" y="76"/>
                    <a:pt x="106" y="76"/>
                    <a:pt x="106" y="76"/>
                  </a:cubicBezTo>
                  <a:cubicBezTo>
                    <a:pt x="106" y="76"/>
                    <a:pt x="106" y="76"/>
                    <a:pt x="106" y="76"/>
                  </a:cubicBezTo>
                  <a:cubicBezTo>
                    <a:pt x="105" y="76"/>
                    <a:pt x="105" y="76"/>
                    <a:pt x="105" y="77"/>
                  </a:cubicBezTo>
                  <a:cubicBezTo>
                    <a:pt x="105" y="77"/>
                    <a:pt x="105" y="77"/>
                    <a:pt x="105" y="76"/>
                  </a:cubicBezTo>
                  <a:cubicBezTo>
                    <a:pt x="105" y="76"/>
                    <a:pt x="105" y="76"/>
                    <a:pt x="105" y="76"/>
                  </a:cubicBezTo>
                  <a:cubicBezTo>
                    <a:pt x="105" y="75"/>
                    <a:pt x="105" y="75"/>
                    <a:pt x="105" y="75"/>
                  </a:cubicBezTo>
                  <a:cubicBezTo>
                    <a:pt x="105" y="75"/>
                    <a:pt x="106" y="75"/>
                    <a:pt x="106" y="75"/>
                  </a:cubicBezTo>
                  <a:cubicBezTo>
                    <a:pt x="106" y="75"/>
                    <a:pt x="105" y="75"/>
                    <a:pt x="105" y="75"/>
                  </a:cubicBezTo>
                  <a:cubicBezTo>
                    <a:pt x="105" y="74"/>
                    <a:pt x="105" y="74"/>
                    <a:pt x="106" y="74"/>
                  </a:cubicBezTo>
                  <a:cubicBezTo>
                    <a:pt x="106" y="74"/>
                    <a:pt x="106" y="74"/>
                    <a:pt x="106" y="74"/>
                  </a:cubicBezTo>
                  <a:cubicBezTo>
                    <a:pt x="106" y="74"/>
                    <a:pt x="106" y="74"/>
                    <a:pt x="106" y="74"/>
                  </a:cubicBezTo>
                  <a:cubicBezTo>
                    <a:pt x="106" y="74"/>
                    <a:pt x="106" y="74"/>
                    <a:pt x="106" y="74"/>
                  </a:cubicBezTo>
                  <a:cubicBezTo>
                    <a:pt x="106" y="73"/>
                    <a:pt x="106" y="73"/>
                    <a:pt x="106" y="73"/>
                  </a:cubicBezTo>
                  <a:cubicBezTo>
                    <a:pt x="106" y="73"/>
                    <a:pt x="106" y="73"/>
                    <a:pt x="106" y="73"/>
                  </a:cubicBezTo>
                  <a:cubicBezTo>
                    <a:pt x="106" y="73"/>
                    <a:pt x="107" y="73"/>
                    <a:pt x="107" y="73"/>
                  </a:cubicBezTo>
                  <a:cubicBezTo>
                    <a:pt x="107" y="73"/>
                    <a:pt x="108" y="73"/>
                    <a:pt x="108" y="73"/>
                  </a:cubicBezTo>
                  <a:cubicBezTo>
                    <a:pt x="108" y="73"/>
                    <a:pt x="109" y="73"/>
                    <a:pt x="108" y="73"/>
                  </a:cubicBezTo>
                  <a:cubicBezTo>
                    <a:pt x="108" y="74"/>
                    <a:pt x="107" y="74"/>
                    <a:pt x="107" y="75"/>
                  </a:cubicBezTo>
                  <a:cubicBezTo>
                    <a:pt x="107" y="75"/>
                    <a:pt x="107" y="75"/>
                    <a:pt x="107" y="75"/>
                  </a:cubicBezTo>
                  <a:cubicBezTo>
                    <a:pt x="108" y="75"/>
                    <a:pt x="109" y="74"/>
                    <a:pt x="110" y="75"/>
                  </a:cubicBezTo>
                  <a:cubicBezTo>
                    <a:pt x="110" y="75"/>
                    <a:pt x="110" y="75"/>
                    <a:pt x="110" y="75"/>
                  </a:cubicBezTo>
                  <a:cubicBezTo>
                    <a:pt x="109" y="76"/>
                    <a:pt x="109" y="77"/>
                    <a:pt x="108" y="77"/>
                  </a:cubicBezTo>
                  <a:cubicBezTo>
                    <a:pt x="108" y="77"/>
                    <a:pt x="108" y="77"/>
                    <a:pt x="108" y="77"/>
                  </a:cubicBezTo>
                  <a:cubicBezTo>
                    <a:pt x="109" y="77"/>
                    <a:pt x="109" y="77"/>
                    <a:pt x="109" y="77"/>
                  </a:cubicBezTo>
                  <a:cubicBezTo>
                    <a:pt x="109" y="77"/>
                    <a:pt x="109" y="77"/>
                    <a:pt x="109" y="77"/>
                  </a:cubicBezTo>
                  <a:cubicBezTo>
                    <a:pt x="109" y="77"/>
                    <a:pt x="108" y="77"/>
                    <a:pt x="108" y="77"/>
                  </a:cubicBezTo>
                  <a:cubicBezTo>
                    <a:pt x="108" y="77"/>
                    <a:pt x="108" y="77"/>
                    <a:pt x="108" y="77"/>
                  </a:cubicBezTo>
                  <a:cubicBezTo>
                    <a:pt x="108" y="78"/>
                    <a:pt x="108" y="77"/>
                    <a:pt x="109" y="77"/>
                  </a:cubicBezTo>
                  <a:cubicBezTo>
                    <a:pt x="109" y="77"/>
                    <a:pt x="110" y="78"/>
                    <a:pt x="110" y="78"/>
                  </a:cubicBezTo>
                  <a:cubicBezTo>
                    <a:pt x="110" y="79"/>
                    <a:pt x="110" y="79"/>
                    <a:pt x="110" y="79"/>
                  </a:cubicBezTo>
                  <a:cubicBezTo>
                    <a:pt x="111" y="80"/>
                    <a:pt x="111" y="79"/>
                    <a:pt x="111" y="80"/>
                  </a:cubicBezTo>
                  <a:cubicBezTo>
                    <a:pt x="111" y="80"/>
                    <a:pt x="111" y="80"/>
                    <a:pt x="112" y="80"/>
                  </a:cubicBezTo>
                  <a:cubicBezTo>
                    <a:pt x="112" y="81"/>
                    <a:pt x="112" y="81"/>
                    <a:pt x="112" y="81"/>
                  </a:cubicBezTo>
                  <a:cubicBezTo>
                    <a:pt x="112" y="82"/>
                    <a:pt x="113" y="82"/>
                    <a:pt x="112" y="82"/>
                  </a:cubicBezTo>
                  <a:cubicBezTo>
                    <a:pt x="112" y="82"/>
                    <a:pt x="112" y="83"/>
                    <a:pt x="112" y="83"/>
                  </a:cubicBezTo>
                  <a:cubicBezTo>
                    <a:pt x="113" y="82"/>
                    <a:pt x="114" y="82"/>
                    <a:pt x="114" y="83"/>
                  </a:cubicBezTo>
                  <a:cubicBezTo>
                    <a:pt x="114" y="83"/>
                    <a:pt x="114" y="83"/>
                    <a:pt x="114" y="83"/>
                  </a:cubicBezTo>
                  <a:cubicBezTo>
                    <a:pt x="114" y="84"/>
                    <a:pt x="113" y="84"/>
                    <a:pt x="112" y="85"/>
                  </a:cubicBezTo>
                  <a:moveTo>
                    <a:pt x="106" y="78"/>
                  </a:moveTo>
                  <a:cubicBezTo>
                    <a:pt x="106" y="78"/>
                    <a:pt x="106" y="78"/>
                    <a:pt x="106" y="78"/>
                  </a:cubicBezTo>
                  <a:cubicBezTo>
                    <a:pt x="106" y="78"/>
                    <a:pt x="106" y="78"/>
                    <a:pt x="105" y="78"/>
                  </a:cubicBezTo>
                  <a:cubicBezTo>
                    <a:pt x="105" y="78"/>
                    <a:pt x="105" y="78"/>
                    <a:pt x="105" y="78"/>
                  </a:cubicBezTo>
                  <a:cubicBezTo>
                    <a:pt x="105" y="78"/>
                    <a:pt x="105" y="78"/>
                    <a:pt x="105" y="78"/>
                  </a:cubicBezTo>
                  <a:cubicBezTo>
                    <a:pt x="105" y="78"/>
                    <a:pt x="105" y="78"/>
                    <a:pt x="106" y="78"/>
                  </a:cubicBezTo>
                  <a:moveTo>
                    <a:pt x="105" y="80"/>
                  </a:moveTo>
                  <a:cubicBezTo>
                    <a:pt x="105" y="80"/>
                    <a:pt x="105" y="81"/>
                    <a:pt x="104" y="81"/>
                  </a:cubicBezTo>
                  <a:cubicBezTo>
                    <a:pt x="105" y="81"/>
                    <a:pt x="105" y="82"/>
                    <a:pt x="105" y="82"/>
                  </a:cubicBezTo>
                  <a:cubicBezTo>
                    <a:pt x="105" y="83"/>
                    <a:pt x="105" y="83"/>
                    <a:pt x="105" y="83"/>
                  </a:cubicBezTo>
                  <a:cubicBezTo>
                    <a:pt x="104" y="83"/>
                    <a:pt x="104" y="83"/>
                    <a:pt x="104" y="83"/>
                  </a:cubicBezTo>
                  <a:cubicBezTo>
                    <a:pt x="104" y="83"/>
                    <a:pt x="104" y="83"/>
                    <a:pt x="104" y="84"/>
                  </a:cubicBezTo>
                  <a:cubicBezTo>
                    <a:pt x="104" y="84"/>
                    <a:pt x="103" y="84"/>
                    <a:pt x="103" y="84"/>
                  </a:cubicBezTo>
                  <a:cubicBezTo>
                    <a:pt x="103" y="84"/>
                    <a:pt x="102" y="84"/>
                    <a:pt x="102" y="84"/>
                  </a:cubicBezTo>
                  <a:cubicBezTo>
                    <a:pt x="102" y="84"/>
                    <a:pt x="102" y="84"/>
                    <a:pt x="102" y="84"/>
                  </a:cubicBezTo>
                  <a:cubicBezTo>
                    <a:pt x="101" y="84"/>
                    <a:pt x="101" y="85"/>
                    <a:pt x="101" y="85"/>
                  </a:cubicBezTo>
                  <a:cubicBezTo>
                    <a:pt x="101" y="84"/>
                    <a:pt x="101" y="84"/>
                    <a:pt x="101"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4"/>
                    <a:pt x="100" y="84"/>
                    <a:pt x="100" y="84"/>
                  </a:cubicBezTo>
                  <a:cubicBezTo>
                    <a:pt x="100" y="83"/>
                    <a:pt x="100" y="83"/>
                    <a:pt x="100" y="83"/>
                  </a:cubicBezTo>
                  <a:cubicBezTo>
                    <a:pt x="100" y="83"/>
                    <a:pt x="100" y="83"/>
                    <a:pt x="101" y="83"/>
                  </a:cubicBezTo>
                  <a:cubicBezTo>
                    <a:pt x="101" y="83"/>
                    <a:pt x="101" y="83"/>
                    <a:pt x="101" y="83"/>
                  </a:cubicBezTo>
                  <a:cubicBezTo>
                    <a:pt x="101" y="83"/>
                    <a:pt x="101" y="83"/>
                    <a:pt x="101" y="83"/>
                  </a:cubicBezTo>
                  <a:cubicBezTo>
                    <a:pt x="101" y="83"/>
                    <a:pt x="101" y="83"/>
                    <a:pt x="101" y="83"/>
                  </a:cubicBezTo>
                  <a:cubicBezTo>
                    <a:pt x="101" y="83"/>
                    <a:pt x="101" y="83"/>
                    <a:pt x="101" y="83"/>
                  </a:cubicBezTo>
                  <a:cubicBezTo>
                    <a:pt x="101" y="83"/>
                    <a:pt x="101" y="82"/>
                    <a:pt x="101" y="82"/>
                  </a:cubicBezTo>
                  <a:cubicBezTo>
                    <a:pt x="101" y="82"/>
                    <a:pt x="101" y="82"/>
                    <a:pt x="101" y="82"/>
                  </a:cubicBezTo>
                  <a:cubicBezTo>
                    <a:pt x="101" y="82"/>
                    <a:pt x="101" y="82"/>
                    <a:pt x="102" y="82"/>
                  </a:cubicBezTo>
                  <a:cubicBezTo>
                    <a:pt x="102" y="82"/>
                    <a:pt x="102" y="82"/>
                    <a:pt x="102" y="82"/>
                  </a:cubicBezTo>
                  <a:cubicBezTo>
                    <a:pt x="101" y="82"/>
                    <a:pt x="100" y="82"/>
                    <a:pt x="100" y="81"/>
                  </a:cubicBezTo>
                  <a:cubicBezTo>
                    <a:pt x="100" y="81"/>
                    <a:pt x="100" y="81"/>
                    <a:pt x="100" y="81"/>
                  </a:cubicBezTo>
                  <a:cubicBezTo>
                    <a:pt x="100" y="81"/>
                    <a:pt x="100" y="81"/>
                    <a:pt x="100" y="81"/>
                  </a:cubicBezTo>
                  <a:cubicBezTo>
                    <a:pt x="100" y="81"/>
                    <a:pt x="100" y="81"/>
                    <a:pt x="101" y="81"/>
                  </a:cubicBezTo>
                  <a:cubicBezTo>
                    <a:pt x="100" y="81"/>
                    <a:pt x="101" y="81"/>
                    <a:pt x="101" y="81"/>
                  </a:cubicBezTo>
                  <a:cubicBezTo>
                    <a:pt x="101" y="81"/>
                    <a:pt x="101" y="81"/>
                    <a:pt x="101" y="81"/>
                  </a:cubicBezTo>
                  <a:cubicBezTo>
                    <a:pt x="100" y="81"/>
                    <a:pt x="100" y="81"/>
                    <a:pt x="100" y="81"/>
                  </a:cubicBezTo>
                  <a:cubicBezTo>
                    <a:pt x="100" y="81"/>
                    <a:pt x="100" y="81"/>
                    <a:pt x="100" y="81"/>
                  </a:cubicBezTo>
                  <a:cubicBezTo>
                    <a:pt x="100" y="80"/>
                    <a:pt x="100" y="80"/>
                    <a:pt x="100" y="80"/>
                  </a:cubicBezTo>
                  <a:cubicBezTo>
                    <a:pt x="101" y="80"/>
                    <a:pt x="101" y="80"/>
                    <a:pt x="102" y="80"/>
                  </a:cubicBezTo>
                  <a:cubicBezTo>
                    <a:pt x="102" y="80"/>
                    <a:pt x="102" y="80"/>
                    <a:pt x="102" y="80"/>
                  </a:cubicBezTo>
                  <a:cubicBezTo>
                    <a:pt x="102" y="80"/>
                    <a:pt x="102" y="80"/>
                    <a:pt x="102" y="79"/>
                  </a:cubicBezTo>
                  <a:cubicBezTo>
                    <a:pt x="102" y="79"/>
                    <a:pt x="102" y="79"/>
                    <a:pt x="102" y="79"/>
                  </a:cubicBezTo>
                  <a:cubicBezTo>
                    <a:pt x="102" y="79"/>
                    <a:pt x="102" y="79"/>
                    <a:pt x="102" y="79"/>
                  </a:cubicBezTo>
                  <a:cubicBezTo>
                    <a:pt x="102" y="79"/>
                    <a:pt x="102" y="79"/>
                    <a:pt x="102" y="79"/>
                  </a:cubicBezTo>
                  <a:cubicBezTo>
                    <a:pt x="102" y="79"/>
                    <a:pt x="102" y="79"/>
                    <a:pt x="103" y="78"/>
                  </a:cubicBezTo>
                  <a:cubicBezTo>
                    <a:pt x="103" y="79"/>
                    <a:pt x="103" y="79"/>
                    <a:pt x="103" y="79"/>
                  </a:cubicBezTo>
                  <a:cubicBezTo>
                    <a:pt x="104" y="79"/>
                    <a:pt x="105" y="78"/>
                    <a:pt x="105" y="79"/>
                  </a:cubicBezTo>
                  <a:cubicBezTo>
                    <a:pt x="105" y="79"/>
                    <a:pt x="105" y="80"/>
                    <a:pt x="105" y="80"/>
                  </a:cubicBezTo>
                  <a:moveTo>
                    <a:pt x="100" y="113"/>
                  </a:moveTo>
                  <a:cubicBezTo>
                    <a:pt x="101" y="112"/>
                    <a:pt x="101" y="112"/>
                    <a:pt x="101" y="112"/>
                  </a:cubicBezTo>
                  <a:cubicBezTo>
                    <a:pt x="101" y="112"/>
                    <a:pt x="101" y="111"/>
                    <a:pt x="101" y="111"/>
                  </a:cubicBezTo>
                  <a:cubicBezTo>
                    <a:pt x="101" y="111"/>
                    <a:pt x="102" y="110"/>
                    <a:pt x="102" y="110"/>
                  </a:cubicBezTo>
                  <a:cubicBezTo>
                    <a:pt x="103" y="110"/>
                    <a:pt x="104" y="110"/>
                    <a:pt x="104" y="109"/>
                  </a:cubicBezTo>
                  <a:cubicBezTo>
                    <a:pt x="104" y="109"/>
                    <a:pt x="105" y="107"/>
                    <a:pt x="105" y="107"/>
                  </a:cubicBezTo>
                  <a:cubicBezTo>
                    <a:pt x="105" y="107"/>
                    <a:pt x="105" y="107"/>
                    <a:pt x="105" y="107"/>
                  </a:cubicBezTo>
                  <a:cubicBezTo>
                    <a:pt x="106" y="107"/>
                    <a:pt x="106" y="108"/>
                    <a:pt x="107" y="108"/>
                  </a:cubicBezTo>
                  <a:cubicBezTo>
                    <a:pt x="107" y="108"/>
                    <a:pt x="108" y="107"/>
                    <a:pt x="109" y="107"/>
                  </a:cubicBezTo>
                  <a:cubicBezTo>
                    <a:pt x="109" y="108"/>
                    <a:pt x="109" y="108"/>
                    <a:pt x="110" y="108"/>
                  </a:cubicBezTo>
                  <a:cubicBezTo>
                    <a:pt x="110" y="108"/>
                    <a:pt x="110" y="107"/>
                    <a:pt x="111" y="107"/>
                  </a:cubicBezTo>
                  <a:cubicBezTo>
                    <a:pt x="111" y="107"/>
                    <a:pt x="111" y="107"/>
                    <a:pt x="112" y="107"/>
                  </a:cubicBezTo>
                  <a:cubicBezTo>
                    <a:pt x="112" y="107"/>
                    <a:pt x="112" y="107"/>
                    <a:pt x="112" y="107"/>
                  </a:cubicBezTo>
                  <a:cubicBezTo>
                    <a:pt x="112" y="107"/>
                    <a:pt x="112" y="106"/>
                    <a:pt x="113" y="106"/>
                  </a:cubicBezTo>
                  <a:cubicBezTo>
                    <a:pt x="113" y="106"/>
                    <a:pt x="114" y="106"/>
                    <a:pt x="115" y="106"/>
                  </a:cubicBezTo>
                  <a:cubicBezTo>
                    <a:pt x="115" y="106"/>
                    <a:pt x="115" y="106"/>
                    <a:pt x="115" y="106"/>
                  </a:cubicBezTo>
                  <a:cubicBezTo>
                    <a:pt x="115" y="106"/>
                    <a:pt x="116" y="106"/>
                    <a:pt x="116" y="106"/>
                  </a:cubicBezTo>
                  <a:cubicBezTo>
                    <a:pt x="116" y="106"/>
                    <a:pt x="116" y="106"/>
                    <a:pt x="116" y="105"/>
                  </a:cubicBezTo>
                  <a:cubicBezTo>
                    <a:pt x="117" y="105"/>
                    <a:pt x="118" y="106"/>
                    <a:pt x="118" y="106"/>
                  </a:cubicBezTo>
                  <a:cubicBezTo>
                    <a:pt x="119" y="106"/>
                    <a:pt x="119" y="105"/>
                    <a:pt x="119" y="105"/>
                  </a:cubicBezTo>
                  <a:cubicBezTo>
                    <a:pt x="120" y="105"/>
                    <a:pt x="120" y="105"/>
                    <a:pt x="120" y="105"/>
                  </a:cubicBezTo>
                  <a:cubicBezTo>
                    <a:pt x="120" y="105"/>
                    <a:pt x="120" y="105"/>
                    <a:pt x="121" y="105"/>
                  </a:cubicBezTo>
                  <a:cubicBezTo>
                    <a:pt x="121" y="105"/>
                    <a:pt x="121" y="106"/>
                    <a:pt x="121" y="106"/>
                  </a:cubicBezTo>
                  <a:cubicBezTo>
                    <a:pt x="122" y="106"/>
                    <a:pt x="123" y="105"/>
                    <a:pt x="123" y="105"/>
                  </a:cubicBezTo>
                  <a:cubicBezTo>
                    <a:pt x="123" y="105"/>
                    <a:pt x="123" y="105"/>
                    <a:pt x="123" y="105"/>
                  </a:cubicBezTo>
                  <a:cubicBezTo>
                    <a:pt x="123" y="105"/>
                    <a:pt x="124" y="105"/>
                    <a:pt x="124" y="105"/>
                  </a:cubicBezTo>
                  <a:cubicBezTo>
                    <a:pt x="124" y="105"/>
                    <a:pt x="124" y="105"/>
                    <a:pt x="124" y="106"/>
                  </a:cubicBezTo>
                  <a:cubicBezTo>
                    <a:pt x="124" y="106"/>
                    <a:pt x="124" y="106"/>
                    <a:pt x="124" y="106"/>
                  </a:cubicBezTo>
                  <a:cubicBezTo>
                    <a:pt x="124" y="105"/>
                    <a:pt x="125" y="105"/>
                    <a:pt x="125" y="105"/>
                  </a:cubicBezTo>
                  <a:cubicBezTo>
                    <a:pt x="125" y="106"/>
                    <a:pt x="123" y="106"/>
                    <a:pt x="125" y="107"/>
                  </a:cubicBezTo>
                  <a:cubicBezTo>
                    <a:pt x="125" y="107"/>
                    <a:pt x="125" y="107"/>
                    <a:pt x="125" y="108"/>
                  </a:cubicBezTo>
                  <a:cubicBezTo>
                    <a:pt x="125" y="108"/>
                    <a:pt x="124" y="109"/>
                    <a:pt x="124" y="109"/>
                  </a:cubicBezTo>
                  <a:cubicBezTo>
                    <a:pt x="124" y="109"/>
                    <a:pt x="124" y="110"/>
                    <a:pt x="124" y="110"/>
                  </a:cubicBezTo>
                  <a:cubicBezTo>
                    <a:pt x="125" y="110"/>
                    <a:pt x="125" y="110"/>
                    <a:pt x="125" y="110"/>
                  </a:cubicBezTo>
                  <a:cubicBezTo>
                    <a:pt x="125" y="110"/>
                    <a:pt x="125" y="110"/>
                    <a:pt x="125" y="110"/>
                  </a:cubicBezTo>
                  <a:cubicBezTo>
                    <a:pt x="126" y="110"/>
                    <a:pt x="126" y="111"/>
                    <a:pt x="127" y="111"/>
                  </a:cubicBezTo>
                  <a:cubicBezTo>
                    <a:pt x="127" y="111"/>
                    <a:pt x="127" y="111"/>
                    <a:pt x="128" y="111"/>
                  </a:cubicBezTo>
                  <a:cubicBezTo>
                    <a:pt x="128" y="111"/>
                    <a:pt x="128" y="111"/>
                    <a:pt x="129" y="111"/>
                  </a:cubicBezTo>
                  <a:cubicBezTo>
                    <a:pt x="129" y="111"/>
                    <a:pt x="129" y="111"/>
                    <a:pt x="129" y="111"/>
                  </a:cubicBezTo>
                  <a:cubicBezTo>
                    <a:pt x="129" y="111"/>
                    <a:pt x="129" y="111"/>
                    <a:pt x="129" y="111"/>
                  </a:cubicBezTo>
                  <a:cubicBezTo>
                    <a:pt x="130" y="112"/>
                    <a:pt x="130" y="113"/>
                    <a:pt x="130" y="113"/>
                  </a:cubicBezTo>
                  <a:cubicBezTo>
                    <a:pt x="131" y="113"/>
                    <a:pt x="132" y="113"/>
                    <a:pt x="133" y="113"/>
                  </a:cubicBezTo>
                  <a:cubicBezTo>
                    <a:pt x="133" y="113"/>
                    <a:pt x="134" y="114"/>
                    <a:pt x="134" y="114"/>
                  </a:cubicBezTo>
                  <a:cubicBezTo>
                    <a:pt x="134" y="114"/>
                    <a:pt x="135" y="114"/>
                    <a:pt x="135" y="114"/>
                  </a:cubicBezTo>
                  <a:cubicBezTo>
                    <a:pt x="136" y="113"/>
                    <a:pt x="135" y="113"/>
                    <a:pt x="135" y="112"/>
                  </a:cubicBezTo>
                  <a:cubicBezTo>
                    <a:pt x="136" y="111"/>
                    <a:pt x="137" y="111"/>
                    <a:pt x="139" y="111"/>
                  </a:cubicBezTo>
                  <a:cubicBezTo>
                    <a:pt x="139" y="111"/>
                    <a:pt x="139" y="112"/>
                    <a:pt x="139" y="112"/>
                  </a:cubicBezTo>
                  <a:cubicBezTo>
                    <a:pt x="139" y="112"/>
                    <a:pt x="140" y="112"/>
                    <a:pt x="140" y="112"/>
                  </a:cubicBezTo>
                  <a:cubicBezTo>
                    <a:pt x="141" y="112"/>
                    <a:pt x="141" y="112"/>
                    <a:pt x="141" y="112"/>
                  </a:cubicBezTo>
                  <a:cubicBezTo>
                    <a:pt x="141" y="112"/>
                    <a:pt x="141" y="112"/>
                    <a:pt x="141" y="113"/>
                  </a:cubicBezTo>
                  <a:cubicBezTo>
                    <a:pt x="143" y="113"/>
                    <a:pt x="143" y="113"/>
                    <a:pt x="143" y="113"/>
                  </a:cubicBezTo>
                  <a:cubicBezTo>
                    <a:pt x="143" y="113"/>
                    <a:pt x="144" y="113"/>
                    <a:pt x="144" y="113"/>
                  </a:cubicBezTo>
                  <a:cubicBezTo>
                    <a:pt x="144" y="113"/>
                    <a:pt x="145" y="113"/>
                    <a:pt x="145" y="113"/>
                  </a:cubicBezTo>
                  <a:cubicBezTo>
                    <a:pt x="145" y="113"/>
                    <a:pt x="145" y="113"/>
                    <a:pt x="145" y="113"/>
                  </a:cubicBezTo>
                  <a:cubicBezTo>
                    <a:pt x="146" y="113"/>
                    <a:pt x="146" y="114"/>
                    <a:pt x="146" y="113"/>
                  </a:cubicBezTo>
                  <a:cubicBezTo>
                    <a:pt x="146" y="113"/>
                    <a:pt x="146" y="113"/>
                    <a:pt x="147" y="113"/>
                  </a:cubicBezTo>
                  <a:cubicBezTo>
                    <a:pt x="147" y="113"/>
                    <a:pt x="148" y="112"/>
                    <a:pt x="149" y="113"/>
                  </a:cubicBezTo>
                  <a:cubicBezTo>
                    <a:pt x="149" y="113"/>
                    <a:pt x="149" y="113"/>
                    <a:pt x="149" y="113"/>
                  </a:cubicBezTo>
                  <a:cubicBezTo>
                    <a:pt x="150" y="113"/>
                    <a:pt x="150" y="113"/>
                    <a:pt x="151" y="113"/>
                  </a:cubicBezTo>
                  <a:cubicBezTo>
                    <a:pt x="151" y="113"/>
                    <a:pt x="151" y="113"/>
                    <a:pt x="152" y="113"/>
                  </a:cubicBezTo>
                  <a:cubicBezTo>
                    <a:pt x="152" y="114"/>
                    <a:pt x="152" y="114"/>
                    <a:pt x="153" y="115"/>
                  </a:cubicBezTo>
                  <a:cubicBezTo>
                    <a:pt x="152" y="116"/>
                    <a:pt x="152" y="117"/>
                    <a:pt x="152" y="117"/>
                  </a:cubicBezTo>
                  <a:cubicBezTo>
                    <a:pt x="152" y="117"/>
                    <a:pt x="152" y="117"/>
                    <a:pt x="152" y="117"/>
                  </a:cubicBezTo>
                  <a:cubicBezTo>
                    <a:pt x="151" y="117"/>
                    <a:pt x="150" y="116"/>
                    <a:pt x="150" y="115"/>
                  </a:cubicBezTo>
                  <a:cubicBezTo>
                    <a:pt x="150" y="115"/>
                    <a:pt x="150" y="115"/>
                    <a:pt x="150" y="115"/>
                  </a:cubicBezTo>
                  <a:cubicBezTo>
                    <a:pt x="150" y="116"/>
                    <a:pt x="151" y="116"/>
                    <a:pt x="151" y="117"/>
                  </a:cubicBezTo>
                  <a:cubicBezTo>
                    <a:pt x="151" y="118"/>
                    <a:pt x="151" y="118"/>
                    <a:pt x="152" y="119"/>
                  </a:cubicBezTo>
                  <a:cubicBezTo>
                    <a:pt x="152" y="120"/>
                    <a:pt x="153" y="121"/>
                    <a:pt x="153" y="121"/>
                  </a:cubicBezTo>
                  <a:cubicBezTo>
                    <a:pt x="153" y="122"/>
                    <a:pt x="153" y="122"/>
                    <a:pt x="154" y="122"/>
                  </a:cubicBezTo>
                  <a:cubicBezTo>
                    <a:pt x="154" y="122"/>
                    <a:pt x="154" y="122"/>
                    <a:pt x="153" y="122"/>
                  </a:cubicBezTo>
                  <a:cubicBezTo>
                    <a:pt x="154" y="123"/>
                    <a:pt x="154" y="123"/>
                    <a:pt x="154" y="123"/>
                  </a:cubicBezTo>
                  <a:cubicBezTo>
                    <a:pt x="154" y="123"/>
                    <a:pt x="154" y="124"/>
                    <a:pt x="154" y="124"/>
                  </a:cubicBezTo>
                  <a:cubicBezTo>
                    <a:pt x="155" y="124"/>
                    <a:pt x="155" y="125"/>
                    <a:pt x="155" y="125"/>
                  </a:cubicBezTo>
                  <a:cubicBezTo>
                    <a:pt x="156" y="126"/>
                    <a:pt x="155" y="128"/>
                    <a:pt x="156" y="128"/>
                  </a:cubicBezTo>
                  <a:cubicBezTo>
                    <a:pt x="156" y="129"/>
                    <a:pt x="157" y="129"/>
                    <a:pt x="157" y="129"/>
                  </a:cubicBezTo>
                  <a:cubicBezTo>
                    <a:pt x="158" y="130"/>
                    <a:pt x="158" y="132"/>
                    <a:pt x="159" y="133"/>
                  </a:cubicBezTo>
                  <a:cubicBezTo>
                    <a:pt x="159" y="133"/>
                    <a:pt x="159" y="133"/>
                    <a:pt x="159" y="133"/>
                  </a:cubicBezTo>
                  <a:cubicBezTo>
                    <a:pt x="159" y="133"/>
                    <a:pt x="159" y="132"/>
                    <a:pt x="159" y="132"/>
                  </a:cubicBezTo>
                  <a:cubicBezTo>
                    <a:pt x="159" y="132"/>
                    <a:pt x="159" y="133"/>
                    <a:pt x="159" y="133"/>
                  </a:cubicBezTo>
                  <a:cubicBezTo>
                    <a:pt x="159" y="133"/>
                    <a:pt x="160" y="133"/>
                    <a:pt x="160" y="133"/>
                  </a:cubicBezTo>
                  <a:cubicBezTo>
                    <a:pt x="160" y="133"/>
                    <a:pt x="160" y="134"/>
                    <a:pt x="161" y="134"/>
                  </a:cubicBezTo>
                  <a:cubicBezTo>
                    <a:pt x="161" y="134"/>
                    <a:pt x="161" y="134"/>
                    <a:pt x="161" y="134"/>
                  </a:cubicBezTo>
                  <a:cubicBezTo>
                    <a:pt x="161" y="134"/>
                    <a:pt x="161" y="135"/>
                    <a:pt x="162" y="135"/>
                  </a:cubicBezTo>
                  <a:cubicBezTo>
                    <a:pt x="162" y="135"/>
                    <a:pt x="163" y="136"/>
                    <a:pt x="163" y="136"/>
                  </a:cubicBezTo>
                  <a:cubicBezTo>
                    <a:pt x="163" y="136"/>
                    <a:pt x="162" y="137"/>
                    <a:pt x="162" y="137"/>
                  </a:cubicBezTo>
                  <a:cubicBezTo>
                    <a:pt x="162" y="137"/>
                    <a:pt x="162" y="137"/>
                    <a:pt x="162" y="137"/>
                  </a:cubicBezTo>
                  <a:cubicBezTo>
                    <a:pt x="162" y="137"/>
                    <a:pt x="162" y="137"/>
                    <a:pt x="162" y="137"/>
                  </a:cubicBezTo>
                  <a:cubicBezTo>
                    <a:pt x="162" y="137"/>
                    <a:pt x="162" y="137"/>
                    <a:pt x="163" y="137"/>
                  </a:cubicBezTo>
                  <a:cubicBezTo>
                    <a:pt x="163" y="137"/>
                    <a:pt x="163" y="138"/>
                    <a:pt x="164" y="138"/>
                  </a:cubicBezTo>
                  <a:cubicBezTo>
                    <a:pt x="164" y="138"/>
                    <a:pt x="164" y="138"/>
                    <a:pt x="164" y="138"/>
                  </a:cubicBezTo>
                  <a:cubicBezTo>
                    <a:pt x="165" y="138"/>
                    <a:pt x="165" y="138"/>
                    <a:pt x="166" y="138"/>
                  </a:cubicBezTo>
                  <a:cubicBezTo>
                    <a:pt x="166" y="138"/>
                    <a:pt x="166" y="138"/>
                    <a:pt x="166" y="138"/>
                  </a:cubicBezTo>
                  <a:cubicBezTo>
                    <a:pt x="167" y="138"/>
                    <a:pt x="167" y="138"/>
                    <a:pt x="167" y="137"/>
                  </a:cubicBezTo>
                  <a:cubicBezTo>
                    <a:pt x="167" y="137"/>
                    <a:pt x="167" y="137"/>
                    <a:pt x="167" y="137"/>
                  </a:cubicBezTo>
                  <a:cubicBezTo>
                    <a:pt x="168" y="137"/>
                    <a:pt x="168" y="137"/>
                    <a:pt x="168" y="138"/>
                  </a:cubicBezTo>
                  <a:cubicBezTo>
                    <a:pt x="168" y="137"/>
                    <a:pt x="169" y="137"/>
                    <a:pt x="169" y="137"/>
                  </a:cubicBezTo>
                  <a:cubicBezTo>
                    <a:pt x="169" y="137"/>
                    <a:pt x="169" y="137"/>
                    <a:pt x="170" y="137"/>
                  </a:cubicBezTo>
                  <a:cubicBezTo>
                    <a:pt x="170" y="137"/>
                    <a:pt x="171" y="137"/>
                    <a:pt x="171" y="136"/>
                  </a:cubicBezTo>
                  <a:cubicBezTo>
                    <a:pt x="171" y="137"/>
                    <a:pt x="172" y="137"/>
                    <a:pt x="172" y="137"/>
                  </a:cubicBezTo>
                  <a:cubicBezTo>
                    <a:pt x="172" y="137"/>
                    <a:pt x="172" y="137"/>
                    <a:pt x="172" y="137"/>
                  </a:cubicBezTo>
                  <a:cubicBezTo>
                    <a:pt x="172" y="137"/>
                    <a:pt x="172" y="137"/>
                    <a:pt x="172" y="137"/>
                  </a:cubicBezTo>
                  <a:cubicBezTo>
                    <a:pt x="172" y="138"/>
                    <a:pt x="172" y="138"/>
                    <a:pt x="172" y="138"/>
                  </a:cubicBezTo>
                  <a:cubicBezTo>
                    <a:pt x="172" y="138"/>
                    <a:pt x="171" y="138"/>
                    <a:pt x="171" y="139"/>
                  </a:cubicBezTo>
                  <a:cubicBezTo>
                    <a:pt x="171" y="139"/>
                    <a:pt x="171" y="139"/>
                    <a:pt x="171" y="140"/>
                  </a:cubicBezTo>
                  <a:cubicBezTo>
                    <a:pt x="171" y="140"/>
                    <a:pt x="171" y="140"/>
                    <a:pt x="171" y="141"/>
                  </a:cubicBezTo>
                  <a:cubicBezTo>
                    <a:pt x="170" y="141"/>
                    <a:pt x="170" y="141"/>
                    <a:pt x="170" y="141"/>
                  </a:cubicBezTo>
                  <a:cubicBezTo>
                    <a:pt x="170" y="141"/>
                    <a:pt x="170" y="141"/>
                    <a:pt x="170" y="142"/>
                  </a:cubicBezTo>
                  <a:cubicBezTo>
                    <a:pt x="170" y="142"/>
                    <a:pt x="170" y="142"/>
                    <a:pt x="169" y="143"/>
                  </a:cubicBezTo>
                  <a:cubicBezTo>
                    <a:pt x="169" y="143"/>
                    <a:pt x="169" y="143"/>
                    <a:pt x="169" y="144"/>
                  </a:cubicBezTo>
                  <a:cubicBezTo>
                    <a:pt x="169" y="145"/>
                    <a:pt x="168" y="145"/>
                    <a:pt x="167" y="146"/>
                  </a:cubicBezTo>
                  <a:cubicBezTo>
                    <a:pt x="167" y="147"/>
                    <a:pt x="166" y="147"/>
                    <a:pt x="166" y="148"/>
                  </a:cubicBezTo>
                  <a:cubicBezTo>
                    <a:pt x="165" y="148"/>
                    <a:pt x="164" y="149"/>
                    <a:pt x="163" y="150"/>
                  </a:cubicBezTo>
                  <a:cubicBezTo>
                    <a:pt x="162" y="151"/>
                    <a:pt x="161" y="151"/>
                    <a:pt x="161" y="152"/>
                  </a:cubicBezTo>
                  <a:cubicBezTo>
                    <a:pt x="161" y="153"/>
                    <a:pt x="161" y="153"/>
                    <a:pt x="161" y="153"/>
                  </a:cubicBezTo>
                  <a:cubicBezTo>
                    <a:pt x="160" y="153"/>
                    <a:pt x="160" y="153"/>
                    <a:pt x="160" y="153"/>
                  </a:cubicBezTo>
                  <a:cubicBezTo>
                    <a:pt x="160" y="154"/>
                    <a:pt x="159" y="154"/>
                    <a:pt x="159" y="154"/>
                  </a:cubicBezTo>
                  <a:cubicBezTo>
                    <a:pt x="159" y="155"/>
                    <a:pt x="158" y="155"/>
                    <a:pt x="158" y="155"/>
                  </a:cubicBezTo>
                  <a:cubicBezTo>
                    <a:pt x="158" y="156"/>
                    <a:pt x="158" y="156"/>
                    <a:pt x="158" y="156"/>
                  </a:cubicBezTo>
                  <a:cubicBezTo>
                    <a:pt x="158" y="156"/>
                    <a:pt x="158" y="156"/>
                    <a:pt x="158" y="156"/>
                  </a:cubicBezTo>
                  <a:cubicBezTo>
                    <a:pt x="158" y="156"/>
                    <a:pt x="157" y="158"/>
                    <a:pt x="157" y="158"/>
                  </a:cubicBezTo>
                  <a:cubicBezTo>
                    <a:pt x="158" y="158"/>
                    <a:pt x="158" y="159"/>
                    <a:pt x="158" y="159"/>
                  </a:cubicBezTo>
                  <a:cubicBezTo>
                    <a:pt x="158" y="159"/>
                    <a:pt x="158" y="159"/>
                    <a:pt x="158" y="160"/>
                  </a:cubicBezTo>
                  <a:cubicBezTo>
                    <a:pt x="158" y="160"/>
                    <a:pt x="158" y="160"/>
                    <a:pt x="158" y="160"/>
                  </a:cubicBezTo>
                  <a:cubicBezTo>
                    <a:pt x="158" y="161"/>
                    <a:pt x="158" y="162"/>
                    <a:pt x="158" y="162"/>
                  </a:cubicBezTo>
                  <a:cubicBezTo>
                    <a:pt x="159" y="163"/>
                    <a:pt x="159" y="163"/>
                    <a:pt x="159" y="163"/>
                  </a:cubicBezTo>
                  <a:cubicBezTo>
                    <a:pt x="159" y="163"/>
                    <a:pt x="159" y="164"/>
                    <a:pt x="159" y="164"/>
                  </a:cubicBezTo>
                  <a:cubicBezTo>
                    <a:pt x="159" y="164"/>
                    <a:pt x="159" y="165"/>
                    <a:pt x="159" y="165"/>
                  </a:cubicBezTo>
                  <a:cubicBezTo>
                    <a:pt x="159" y="166"/>
                    <a:pt x="159" y="166"/>
                    <a:pt x="159" y="166"/>
                  </a:cubicBezTo>
                  <a:cubicBezTo>
                    <a:pt x="159" y="166"/>
                    <a:pt x="159" y="167"/>
                    <a:pt x="159" y="168"/>
                  </a:cubicBezTo>
                  <a:cubicBezTo>
                    <a:pt x="160" y="168"/>
                    <a:pt x="160" y="168"/>
                    <a:pt x="160" y="168"/>
                  </a:cubicBezTo>
                  <a:cubicBezTo>
                    <a:pt x="160" y="168"/>
                    <a:pt x="160" y="168"/>
                    <a:pt x="160" y="168"/>
                  </a:cubicBezTo>
                  <a:cubicBezTo>
                    <a:pt x="160" y="168"/>
                    <a:pt x="160" y="168"/>
                    <a:pt x="159" y="168"/>
                  </a:cubicBezTo>
                  <a:cubicBezTo>
                    <a:pt x="159" y="168"/>
                    <a:pt x="159" y="169"/>
                    <a:pt x="159" y="169"/>
                  </a:cubicBezTo>
                  <a:cubicBezTo>
                    <a:pt x="159" y="169"/>
                    <a:pt x="159" y="170"/>
                    <a:pt x="158" y="170"/>
                  </a:cubicBezTo>
                  <a:cubicBezTo>
                    <a:pt x="157" y="171"/>
                    <a:pt x="156" y="171"/>
                    <a:pt x="156" y="171"/>
                  </a:cubicBezTo>
                  <a:cubicBezTo>
                    <a:pt x="155" y="172"/>
                    <a:pt x="155" y="173"/>
                    <a:pt x="154" y="173"/>
                  </a:cubicBezTo>
                  <a:cubicBezTo>
                    <a:pt x="153" y="173"/>
                    <a:pt x="153" y="174"/>
                    <a:pt x="153" y="174"/>
                  </a:cubicBezTo>
                  <a:cubicBezTo>
                    <a:pt x="153" y="175"/>
                    <a:pt x="153" y="175"/>
                    <a:pt x="153" y="175"/>
                  </a:cubicBezTo>
                  <a:cubicBezTo>
                    <a:pt x="153" y="175"/>
                    <a:pt x="153" y="175"/>
                    <a:pt x="153" y="175"/>
                  </a:cubicBezTo>
                  <a:cubicBezTo>
                    <a:pt x="153" y="176"/>
                    <a:pt x="153" y="176"/>
                    <a:pt x="153" y="177"/>
                  </a:cubicBezTo>
                  <a:cubicBezTo>
                    <a:pt x="153" y="177"/>
                    <a:pt x="153" y="177"/>
                    <a:pt x="153" y="177"/>
                  </a:cubicBezTo>
                  <a:cubicBezTo>
                    <a:pt x="153" y="177"/>
                    <a:pt x="154" y="178"/>
                    <a:pt x="153" y="178"/>
                  </a:cubicBezTo>
                  <a:cubicBezTo>
                    <a:pt x="153" y="179"/>
                    <a:pt x="153" y="179"/>
                    <a:pt x="153" y="179"/>
                  </a:cubicBezTo>
                  <a:cubicBezTo>
                    <a:pt x="153" y="179"/>
                    <a:pt x="153" y="179"/>
                    <a:pt x="153" y="179"/>
                  </a:cubicBezTo>
                  <a:cubicBezTo>
                    <a:pt x="153" y="179"/>
                    <a:pt x="153" y="179"/>
                    <a:pt x="153" y="179"/>
                  </a:cubicBezTo>
                  <a:cubicBezTo>
                    <a:pt x="153" y="180"/>
                    <a:pt x="152" y="180"/>
                    <a:pt x="151" y="181"/>
                  </a:cubicBezTo>
                  <a:cubicBezTo>
                    <a:pt x="150" y="181"/>
                    <a:pt x="150" y="181"/>
                    <a:pt x="150" y="182"/>
                  </a:cubicBezTo>
                  <a:cubicBezTo>
                    <a:pt x="150" y="182"/>
                    <a:pt x="150" y="182"/>
                    <a:pt x="150" y="182"/>
                  </a:cubicBezTo>
                  <a:cubicBezTo>
                    <a:pt x="150" y="182"/>
                    <a:pt x="150" y="182"/>
                    <a:pt x="150" y="182"/>
                  </a:cubicBezTo>
                  <a:cubicBezTo>
                    <a:pt x="151" y="183"/>
                    <a:pt x="150" y="184"/>
                    <a:pt x="150" y="184"/>
                  </a:cubicBezTo>
                  <a:cubicBezTo>
                    <a:pt x="150" y="184"/>
                    <a:pt x="150" y="184"/>
                    <a:pt x="150" y="184"/>
                  </a:cubicBezTo>
                  <a:cubicBezTo>
                    <a:pt x="150" y="184"/>
                    <a:pt x="150" y="185"/>
                    <a:pt x="150" y="185"/>
                  </a:cubicBezTo>
                  <a:cubicBezTo>
                    <a:pt x="150" y="185"/>
                    <a:pt x="149" y="186"/>
                    <a:pt x="149" y="186"/>
                  </a:cubicBezTo>
                  <a:cubicBezTo>
                    <a:pt x="147" y="188"/>
                    <a:pt x="146" y="189"/>
                    <a:pt x="144" y="191"/>
                  </a:cubicBezTo>
                  <a:cubicBezTo>
                    <a:pt x="144" y="191"/>
                    <a:pt x="144" y="191"/>
                    <a:pt x="144" y="191"/>
                  </a:cubicBezTo>
                  <a:cubicBezTo>
                    <a:pt x="143" y="192"/>
                    <a:pt x="142" y="192"/>
                    <a:pt x="142" y="192"/>
                  </a:cubicBezTo>
                  <a:cubicBezTo>
                    <a:pt x="142" y="192"/>
                    <a:pt x="142" y="192"/>
                    <a:pt x="142" y="192"/>
                  </a:cubicBezTo>
                  <a:cubicBezTo>
                    <a:pt x="142" y="192"/>
                    <a:pt x="141" y="192"/>
                    <a:pt x="141" y="192"/>
                  </a:cubicBezTo>
                  <a:cubicBezTo>
                    <a:pt x="141" y="192"/>
                    <a:pt x="141" y="192"/>
                    <a:pt x="141" y="192"/>
                  </a:cubicBezTo>
                  <a:cubicBezTo>
                    <a:pt x="140" y="192"/>
                    <a:pt x="140" y="192"/>
                    <a:pt x="139" y="192"/>
                  </a:cubicBezTo>
                  <a:cubicBezTo>
                    <a:pt x="139" y="192"/>
                    <a:pt x="139" y="192"/>
                    <a:pt x="139" y="192"/>
                  </a:cubicBezTo>
                  <a:cubicBezTo>
                    <a:pt x="139" y="192"/>
                    <a:pt x="138" y="192"/>
                    <a:pt x="138" y="192"/>
                  </a:cubicBezTo>
                  <a:cubicBezTo>
                    <a:pt x="138" y="192"/>
                    <a:pt x="137" y="192"/>
                    <a:pt x="137" y="192"/>
                  </a:cubicBezTo>
                  <a:cubicBezTo>
                    <a:pt x="137" y="193"/>
                    <a:pt x="136" y="192"/>
                    <a:pt x="136" y="192"/>
                  </a:cubicBezTo>
                  <a:cubicBezTo>
                    <a:pt x="136" y="193"/>
                    <a:pt x="135" y="193"/>
                    <a:pt x="135" y="193"/>
                  </a:cubicBezTo>
                  <a:cubicBezTo>
                    <a:pt x="135" y="193"/>
                    <a:pt x="135" y="193"/>
                    <a:pt x="135" y="193"/>
                  </a:cubicBezTo>
                  <a:cubicBezTo>
                    <a:pt x="134" y="193"/>
                    <a:pt x="134" y="192"/>
                    <a:pt x="134" y="192"/>
                  </a:cubicBezTo>
                  <a:cubicBezTo>
                    <a:pt x="134" y="192"/>
                    <a:pt x="134" y="192"/>
                    <a:pt x="134" y="192"/>
                  </a:cubicBezTo>
                  <a:cubicBezTo>
                    <a:pt x="134" y="192"/>
                    <a:pt x="134" y="192"/>
                    <a:pt x="134" y="192"/>
                  </a:cubicBezTo>
                  <a:cubicBezTo>
                    <a:pt x="134" y="192"/>
                    <a:pt x="134" y="192"/>
                    <a:pt x="134" y="192"/>
                  </a:cubicBezTo>
                  <a:cubicBezTo>
                    <a:pt x="134" y="192"/>
                    <a:pt x="134" y="192"/>
                    <a:pt x="134" y="192"/>
                  </a:cubicBezTo>
                  <a:cubicBezTo>
                    <a:pt x="134" y="192"/>
                    <a:pt x="133" y="192"/>
                    <a:pt x="133" y="192"/>
                  </a:cubicBezTo>
                  <a:cubicBezTo>
                    <a:pt x="133" y="192"/>
                    <a:pt x="133" y="192"/>
                    <a:pt x="133" y="192"/>
                  </a:cubicBezTo>
                  <a:cubicBezTo>
                    <a:pt x="133" y="192"/>
                    <a:pt x="133" y="192"/>
                    <a:pt x="134" y="192"/>
                  </a:cubicBezTo>
                  <a:cubicBezTo>
                    <a:pt x="133" y="191"/>
                    <a:pt x="133" y="191"/>
                    <a:pt x="133" y="190"/>
                  </a:cubicBezTo>
                  <a:cubicBezTo>
                    <a:pt x="133" y="190"/>
                    <a:pt x="133" y="190"/>
                    <a:pt x="133" y="190"/>
                  </a:cubicBezTo>
                  <a:cubicBezTo>
                    <a:pt x="134" y="189"/>
                    <a:pt x="133" y="188"/>
                    <a:pt x="132" y="188"/>
                  </a:cubicBezTo>
                  <a:cubicBezTo>
                    <a:pt x="132" y="187"/>
                    <a:pt x="132" y="186"/>
                    <a:pt x="131" y="185"/>
                  </a:cubicBezTo>
                  <a:cubicBezTo>
                    <a:pt x="131" y="185"/>
                    <a:pt x="130" y="184"/>
                    <a:pt x="130" y="184"/>
                  </a:cubicBezTo>
                  <a:cubicBezTo>
                    <a:pt x="130" y="183"/>
                    <a:pt x="130" y="183"/>
                    <a:pt x="130" y="182"/>
                  </a:cubicBezTo>
                  <a:cubicBezTo>
                    <a:pt x="130" y="182"/>
                    <a:pt x="130" y="182"/>
                    <a:pt x="130" y="182"/>
                  </a:cubicBezTo>
                  <a:cubicBezTo>
                    <a:pt x="130" y="182"/>
                    <a:pt x="129" y="181"/>
                    <a:pt x="129" y="181"/>
                  </a:cubicBezTo>
                  <a:cubicBezTo>
                    <a:pt x="129" y="181"/>
                    <a:pt x="129" y="181"/>
                    <a:pt x="129" y="180"/>
                  </a:cubicBezTo>
                  <a:cubicBezTo>
                    <a:pt x="129" y="180"/>
                    <a:pt x="129" y="180"/>
                    <a:pt x="129" y="180"/>
                  </a:cubicBezTo>
                  <a:cubicBezTo>
                    <a:pt x="129" y="179"/>
                    <a:pt x="129" y="179"/>
                    <a:pt x="129" y="178"/>
                  </a:cubicBezTo>
                  <a:cubicBezTo>
                    <a:pt x="129" y="177"/>
                    <a:pt x="128" y="176"/>
                    <a:pt x="128" y="176"/>
                  </a:cubicBezTo>
                  <a:cubicBezTo>
                    <a:pt x="128" y="175"/>
                    <a:pt x="127" y="174"/>
                    <a:pt x="127" y="173"/>
                  </a:cubicBezTo>
                  <a:cubicBezTo>
                    <a:pt x="126" y="173"/>
                    <a:pt x="126" y="172"/>
                    <a:pt x="126" y="172"/>
                  </a:cubicBezTo>
                  <a:cubicBezTo>
                    <a:pt x="126" y="171"/>
                    <a:pt x="126" y="170"/>
                    <a:pt x="126" y="169"/>
                  </a:cubicBezTo>
                  <a:cubicBezTo>
                    <a:pt x="126" y="169"/>
                    <a:pt x="126" y="167"/>
                    <a:pt x="127" y="166"/>
                  </a:cubicBezTo>
                  <a:cubicBezTo>
                    <a:pt x="127" y="166"/>
                    <a:pt x="127" y="166"/>
                    <a:pt x="127" y="166"/>
                  </a:cubicBezTo>
                  <a:cubicBezTo>
                    <a:pt x="127" y="166"/>
                    <a:pt x="127" y="166"/>
                    <a:pt x="127" y="166"/>
                  </a:cubicBezTo>
                  <a:cubicBezTo>
                    <a:pt x="127" y="165"/>
                    <a:pt x="127" y="165"/>
                    <a:pt x="128" y="165"/>
                  </a:cubicBezTo>
                  <a:cubicBezTo>
                    <a:pt x="128" y="165"/>
                    <a:pt x="128" y="164"/>
                    <a:pt x="128" y="164"/>
                  </a:cubicBezTo>
                  <a:cubicBezTo>
                    <a:pt x="128" y="164"/>
                    <a:pt x="128" y="163"/>
                    <a:pt x="128" y="163"/>
                  </a:cubicBezTo>
                  <a:cubicBezTo>
                    <a:pt x="128" y="162"/>
                    <a:pt x="127" y="161"/>
                    <a:pt x="128" y="161"/>
                  </a:cubicBezTo>
                  <a:cubicBezTo>
                    <a:pt x="128" y="160"/>
                    <a:pt x="127" y="160"/>
                    <a:pt x="127" y="159"/>
                  </a:cubicBezTo>
                  <a:cubicBezTo>
                    <a:pt x="127" y="159"/>
                    <a:pt x="127" y="159"/>
                    <a:pt x="127" y="159"/>
                  </a:cubicBezTo>
                  <a:cubicBezTo>
                    <a:pt x="127" y="158"/>
                    <a:pt x="127" y="158"/>
                    <a:pt x="126" y="158"/>
                  </a:cubicBezTo>
                  <a:cubicBezTo>
                    <a:pt x="126" y="157"/>
                    <a:pt x="126" y="157"/>
                    <a:pt x="126" y="157"/>
                  </a:cubicBezTo>
                  <a:cubicBezTo>
                    <a:pt x="126" y="157"/>
                    <a:pt x="126" y="156"/>
                    <a:pt x="126" y="156"/>
                  </a:cubicBezTo>
                  <a:cubicBezTo>
                    <a:pt x="125" y="155"/>
                    <a:pt x="125" y="155"/>
                    <a:pt x="124" y="155"/>
                  </a:cubicBezTo>
                  <a:cubicBezTo>
                    <a:pt x="124" y="154"/>
                    <a:pt x="124" y="154"/>
                    <a:pt x="124" y="154"/>
                  </a:cubicBezTo>
                  <a:cubicBezTo>
                    <a:pt x="124" y="154"/>
                    <a:pt x="124" y="154"/>
                    <a:pt x="124" y="154"/>
                  </a:cubicBezTo>
                  <a:cubicBezTo>
                    <a:pt x="124" y="153"/>
                    <a:pt x="123" y="153"/>
                    <a:pt x="123" y="153"/>
                  </a:cubicBezTo>
                  <a:cubicBezTo>
                    <a:pt x="123" y="153"/>
                    <a:pt x="123" y="153"/>
                    <a:pt x="123" y="153"/>
                  </a:cubicBezTo>
                  <a:cubicBezTo>
                    <a:pt x="123" y="153"/>
                    <a:pt x="123" y="153"/>
                    <a:pt x="123" y="153"/>
                  </a:cubicBezTo>
                  <a:cubicBezTo>
                    <a:pt x="123" y="153"/>
                    <a:pt x="123" y="152"/>
                    <a:pt x="123" y="152"/>
                  </a:cubicBezTo>
                  <a:cubicBezTo>
                    <a:pt x="123" y="152"/>
                    <a:pt x="123" y="152"/>
                    <a:pt x="123" y="152"/>
                  </a:cubicBezTo>
                  <a:cubicBezTo>
                    <a:pt x="122" y="152"/>
                    <a:pt x="122" y="152"/>
                    <a:pt x="122" y="152"/>
                  </a:cubicBezTo>
                  <a:cubicBezTo>
                    <a:pt x="123" y="151"/>
                    <a:pt x="123" y="151"/>
                    <a:pt x="123" y="150"/>
                  </a:cubicBezTo>
                  <a:cubicBezTo>
                    <a:pt x="123" y="150"/>
                    <a:pt x="123" y="150"/>
                    <a:pt x="123" y="150"/>
                  </a:cubicBezTo>
                  <a:cubicBezTo>
                    <a:pt x="123" y="150"/>
                    <a:pt x="123" y="150"/>
                    <a:pt x="123" y="150"/>
                  </a:cubicBezTo>
                  <a:cubicBezTo>
                    <a:pt x="123" y="150"/>
                    <a:pt x="123" y="150"/>
                    <a:pt x="123" y="150"/>
                  </a:cubicBezTo>
                  <a:cubicBezTo>
                    <a:pt x="123" y="150"/>
                    <a:pt x="123" y="150"/>
                    <a:pt x="123" y="149"/>
                  </a:cubicBezTo>
                  <a:cubicBezTo>
                    <a:pt x="123" y="149"/>
                    <a:pt x="123" y="149"/>
                    <a:pt x="123" y="149"/>
                  </a:cubicBezTo>
                  <a:cubicBezTo>
                    <a:pt x="123" y="149"/>
                    <a:pt x="123" y="149"/>
                    <a:pt x="123" y="149"/>
                  </a:cubicBezTo>
                  <a:cubicBezTo>
                    <a:pt x="123" y="149"/>
                    <a:pt x="123" y="148"/>
                    <a:pt x="124" y="148"/>
                  </a:cubicBezTo>
                  <a:cubicBezTo>
                    <a:pt x="124" y="148"/>
                    <a:pt x="123" y="148"/>
                    <a:pt x="123" y="148"/>
                  </a:cubicBezTo>
                  <a:cubicBezTo>
                    <a:pt x="123" y="148"/>
                    <a:pt x="124" y="147"/>
                    <a:pt x="124" y="147"/>
                  </a:cubicBezTo>
                  <a:cubicBezTo>
                    <a:pt x="124" y="147"/>
                    <a:pt x="123" y="147"/>
                    <a:pt x="123" y="146"/>
                  </a:cubicBezTo>
                  <a:cubicBezTo>
                    <a:pt x="123" y="146"/>
                    <a:pt x="123" y="146"/>
                    <a:pt x="123" y="146"/>
                  </a:cubicBezTo>
                  <a:cubicBezTo>
                    <a:pt x="123" y="146"/>
                    <a:pt x="123" y="146"/>
                    <a:pt x="123" y="146"/>
                  </a:cubicBezTo>
                  <a:cubicBezTo>
                    <a:pt x="123" y="146"/>
                    <a:pt x="123" y="146"/>
                    <a:pt x="123" y="146"/>
                  </a:cubicBezTo>
                  <a:cubicBezTo>
                    <a:pt x="122" y="146"/>
                    <a:pt x="123" y="146"/>
                    <a:pt x="122" y="145"/>
                  </a:cubicBezTo>
                  <a:cubicBezTo>
                    <a:pt x="122" y="145"/>
                    <a:pt x="122" y="145"/>
                    <a:pt x="122" y="145"/>
                  </a:cubicBezTo>
                  <a:cubicBezTo>
                    <a:pt x="122" y="145"/>
                    <a:pt x="122" y="145"/>
                    <a:pt x="122" y="145"/>
                  </a:cubicBezTo>
                  <a:cubicBezTo>
                    <a:pt x="121" y="145"/>
                    <a:pt x="121" y="145"/>
                    <a:pt x="120" y="145"/>
                  </a:cubicBezTo>
                  <a:cubicBezTo>
                    <a:pt x="120" y="146"/>
                    <a:pt x="118" y="145"/>
                    <a:pt x="118" y="144"/>
                  </a:cubicBezTo>
                  <a:cubicBezTo>
                    <a:pt x="118" y="144"/>
                    <a:pt x="118" y="144"/>
                    <a:pt x="118" y="144"/>
                  </a:cubicBezTo>
                  <a:cubicBezTo>
                    <a:pt x="118" y="144"/>
                    <a:pt x="118" y="144"/>
                    <a:pt x="118" y="144"/>
                  </a:cubicBezTo>
                  <a:cubicBezTo>
                    <a:pt x="118" y="144"/>
                    <a:pt x="118" y="144"/>
                    <a:pt x="118" y="144"/>
                  </a:cubicBezTo>
                  <a:cubicBezTo>
                    <a:pt x="118" y="144"/>
                    <a:pt x="118" y="144"/>
                    <a:pt x="118" y="144"/>
                  </a:cubicBezTo>
                  <a:cubicBezTo>
                    <a:pt x="118" y="143"/>
                    <a:pt x="117" y="143"/>
                    <a:pt x="116" y="143"/>
                  </a:cubicBezTo>
                  <a:cubicBezTo>
                    <a:pt x="116" y="143"/>
                    <a:pt x="116" y="143"/>
                    <a:pt x="116" y="143"/>
                  </a:cubicBezTo>
                  <a:cubicBezTo>
                    <a:pt x="115" y="143"/>
                    <a:pt x="114" y="143"/>
                    <a:pt x="114" y="143"/>
                  </a:cubicBezTo>
                  <a:cubicBezTo>
                    <a:pt x="113" y="143"/>
                    <a:pt x="113" y="144"/>
                    <a:pt x="113" y="144"/>
                  </a:cubicBezTo>
                  <a:cubicBezTo>
                    <a:pt x="113" y="144"/>
                    <a:pt x="112" y="144"/>
                    <a:pt x="112" y="144"/>
                  </a:cubicBezTo>
                  <a:cubicBezTo>
                    <a:pt x="111" y="144"/>
                    <a:pt x="110" y="145"/>
                    <a:pt x="110" y="145"/>
                  </a:cubicBezTo>
                  <a:cubicBezTo>
                    <a:pt x="109" y="145"/>
                    <a:pt x="109" y="144"/>
                    <a:pt x="108" y="144"/>
                  </a:cubicBezTo>
                  <a:cubicBezTo>
                    <a:pt x="108" y="144"/>
                    <a:pt x="108" y="144"/>
                    <a:pt x="108" y="145"/>
                  </a:cubicBezTo>
                  <a:cubicBezTo>
                    <a:pt x="108" y="145"/>
                    <a:pt x="108" y="144"/>
                    <a:pt x="107" y="144"/>
                  </a:cubicBezTo>
                  <a:cubicBezTo>
                    <a:pt x="107" y="144"/>
                    <a:pt x="106" y="144"/>
                    <a:pt x="106" y="144"/>
                  </a:cubicBezTo>
                  <a:cubicBezTo>
                    <a:pt x="105" y="145"/>
                    <a:pt x="105" y="145"/>
                    <a:pt x="105" y="145"/>
                  </a:cubicBezTo>
                  <a:cubicBezTo>
                    <a:pt x="104" y="145"/>
                    <a:pt x="104" y="145"/>
                    <a:pt x="103" y="145"/>
                  </a:cubicBezTo>
                  <a:cubicBezTo>
                    <a:pt x="103" y="146"/>
                    <a:pt x="102" y="145"/>
                    <a:pt x="102" y="145"/>
                  </a:cubicBezTo>
                  <a:cubicBezTo>
                    <a:pt x="101" y="144"/>
                    <a:pt x="101" y="144"/>
                    <a:pt x="100" y="143"/>
                  </a:cubicBezTo>
                  <a:cubicBezTo>
                    <a:pt x="100" y="143"/>
                    <a:pt x="99" y="143"/>
                    <a:pt x="99" y="143"/>
                  </a:cubicBezTo>
                  <a:cubicBezTo>
                    <a:pt x="98" y="143"/>
                    <a:pt x="98" y="142"/>
                    <a:pt x="98" y="142"/>
                  </a:cubicBezTo>
                  <a:cubicBezTo>
                    <a:pt x="98" y="142"/>
                    <a:pt x="98" y="142"/>
                    <a:pt x="98" y="142"/>
                  </a:cubicBezTo>
                  <a:cubicBezTo>
                    <a:pt x="97" y="141"/>
                    <a:pt x="97" y="141"/>
                    <a:pt x="97" y="141"/>
                  </a:cubicBezTo>
                  <a:cubicBezTo>
                    <a:pt x="97" y="141"/>
                    <a:pt x="97" y="141"/>
                    <a:pt x="97" y="141"/>
                  </a:cubicBezTo>
                  <a:cubicBezTo>
                    <a:pt x="97" y="141"/>
                    <a:pt x="97" y="141"/>
                    <a:pt x="97" y="141"/>
                  </a:cubicBezTo>
                  <a:cubicBezTo>
                    <a:pt x="97" y="140"/>
                    <a:pt x="97" y="140"/>
                    <a:pt x="97" y="140"/>
                  </a:cubicBezTo>
                  <a:cubicBezTo>
                    <a:pt x="97" y="140"/>
                    <a:pt x="97" y="140"/>
                    <a:pt x="97" y="140"/>
                  </a:cubicBezTo>
                  <a:cubicBezTo>
                    <a:pt x="97" y="140"/>
                    <a:pt x="97" y="140"/>
                    <a:pt x="97" y="140"/>
                  </a:cubicBezTo>
                  <a:cubicBezTo>
                    <a:pt x="97" y="140"/>
                    <a:pt x="96" y="140"/>
                    <a:pt x="96" y="139"/>
                  </a:cubicBezTo>
                  <a:cubicBezTo>
                    <a:pt x="96" y="139"/>
                    <a:pt x="96" y="139"/>
                    <a:pt x="96" y="139"/>
                  </a:cubicBezTo>
                  <a:cubicBezTo>
                    <a:pt x="96" y="139"/>
                    <a:pt x="95" y="139"/>
                    <a:pt x="95" y="138"/>
                  </a:cubicBezTo>
                  <a:cubicBezTo>
                    <a:pt x="95" y="138"/>
                    <a:pt x="95" y="138"/>
                    <a:pt x="95" y="138"/>
                  </a:cubicBezTo>
                  <a:cubicBezTo>
                    <a:pt x="95" y="138"/>
                    <a:pt x="95" y="138"/>
                    <a:pt x="94" y="138"/>
                  </a:cubicBezTo>
                  <a:cubicBezTo>
                    <a:pt x="94" y="138"/>
                    <a:pt x="94" y="138"/>
                    <a:pt x="94" y="138"/>
                  </a:cubicBezTo>
                  <a:cubicBezTo>
                    <a:pt x="94" y="137"/>
                    <a:pt x="94" y="137"/>
                    <a:pt x="94" y="137"/>
                  </a:cubicBezTo>
                  <a:cubicBezTo>
                    <a:pt x="94" y="137"/>
                    <a:pt x="94" y="137"/>
                    <a:pt x="94" y="137"/>
                  </a:cubicBezTo>
                  <a:cubicBezTo>
                    <a:pt x="94" y="136"/>
                    <a:pt x="94" y="137"/>
                    <a:pt x="93" y="137"/>
                  </a:cubicBezTo>
                  <a:cubicBezTo>
                    <a:pt x="93" y="137"/>
                    <a:pt x="93" y="136"/>
                    <a:pt x="93" y="136"/>
                  </a:cubicBezTo>
                  <a:cubicBezTo>
                    <a:pt x="93" y="136"/>
                    <a:pt x="93" y="136"/>
                    <a:pt x="93" y="136"/>
                  </a:cubicBezTo>
                  <a:cubicBezTo>
                    <a:pt x="93" y="136"/>
                    <a:pt x="93" y="136"/>
                    <a:pt x="92" y="136"/>
                  </a:cubicBezTo>
                  <a:cubicBezTo>
                    <a:pt x="92" y="135"/>
                    <a:pt x="92" y="135"/>
                    <a:pt x="92" y="135"/>
                  </a:cubicBezTo>
                  <a:cubicBezTo>
                    <a:pt x="93" y="135"/>
                    <a:pt x="93" y="135"/>
                    <a:pt x="93" y="135"/>
                  </a:cubicBezTo>
                  <a:cubicBezTo>
                    <a:pt x="93" y="135"/>
                    <a:pt x="93" y="134"/>
                    <a:pt x="93" y="134"/>
                  </a:cubicBezTo>
                  <a:cubicBezTo>
                    <a:pt x="92" y="134"/>
                    <a:pt x="92" y="133"/>
                    <a:pt x="92" y="133"/>
                  </a:cubicBezTo>
                  <a:cubicBezTo>
                    <a:pt x="92" y="133"/>
                    <a:pt x="92" y="133"/>
                    <a:pt x="92" y="133"/>
                  </a:cubicBezTo>
                  <a:cubicBezTo>
                    <a:pt x="92" y="133"/>
                    <a:pt x="93" y="132"/>
                    <a:pt x="93" y="132"/>
                  </a:cubicBezTo>
                  <a:cubicBezTo>
                    <a:pt x="93" y="131"/>
                    <a:pt x="93" y="131"/>
                    <a:pt x="93" y="131"/>
                  </a:cubicBezTo>
                  <a:cubicBezTo>
                    <a:pt x="93" y="130"/>
                    <a:pt x="94" y="128"/>
                    <a:pt x="93" y="128"/>
                  </a:cubicBezTo>
                  <a:cubicBezTo>
                    <a:pt x="93" y="127"/>
                    <a:pt x="93" y="126"/>
                    <a:pt x="92" y="126"/>
                  </a:cubicBezTo>
                  <a:cubicBezTo>
                    <a:pt x="92" y="126"/>
                    <a:pt x="92" y="126"/>
                    <a:pt x="92" y="126"/>
                  </a:cubicBezTo>
                  <a:cubicBezTo>
                    <a:pt x="92" y="125"/>
                    <a:pt x="92" y="125"/>
                    <a:pt x="92" y="124"/>
                  </a:cubicBezTo>
                  <a:cubicBezTo>
                    <a:pt x="93" y="124"/>
                    <a:pt x="93" y="124"/>
                    <a:pt x="93" y="124"/>
                  </a:cubicBezTo>
                  <a:cubicBezTo>
                    <a:pt x="93" y="123"/>
                    <a:pt x="93" y="123"/>
                    <a:pt x="94" y="122"/>
                  </a:cubicBezTo>
                  <a:cubicBezTo>
                    <a:pt x="94" y="122"/>
                    <a:pt x="94" y="121"/>
                    <a:pt x="95" y="121"/>
                  </a:cubicBezTo>
                  <a:cubicBezTo>
                    <a:pt x="95" y="121"/>
                    <a:pt x="95" y="121"/>
                    <a:pt x="95" y="121"/>
                  </a:cubicBezTo>
                  <a:cubicBezTo>
                    <a:pt x="95" y="120"/>
                    <a:pt x="95" y="120"/>
                    <a:pt x="95" y="119"/>
                  </a:cubicBezTo>
                  <a:cubicBezTo>
                    <a:pt x="95" y="119"/>
                    <a:pt x="96" y="119"/>
                    <a:pt x="96" y="119"/>
                  </a:cubicBezTo>
                  <a:cubicBezTo>
                    <a:pt x="96" y="118"/>
                    <a:pt x="96" y="117"/>
                    <a:pt x="97" y="117"/>
                  </a:cubicBezTo>
                  <a:cubicBezTo>
                    <a:pt x="97" y="117"/>
                    <a:pt x="98" y="117"/>
                    <a:pt x="98" y="117"/>
                  </a:cubicBezTo>
                  <a:cubicBezTo>
                    <a:pt x="99" y="117"/>
                    <a:pt x="100" y="115"/>
                    <a:pt x="100" y="115"/>
                  </a:cubicBezTo>
                  <a:cubicBezTo>
                    <a:pt x="101" y="114"/>
                    <a:pt x="100" y="114"/>
                    <a:pt x="100" y="113"/>
                  </a:cubicBezTo>
                  <a:moveTo>
                    <a:pt x="95" y="62"/>
                  </a:moveTo>
                  <a:cubicBezTo>
                    <a:pt x="95" y="62"/>
                    <a:pt x="95" y="62"/>
                    <a:pt x="95" y="62"/>
                  </a:cubicBezTo>
                  <a:cubicBezTo>
                    <a:pt x="95" y="63"/>
                    <a:pt x="95" y="63"/>
                    <a:pt x="94" y="63"/>
                  </a:cubicBezTo>
                  <a:cubicBezTo>
                    <a:pt x="94" y="63"/>
                    <a:pt x="93" y="63"/>
                    <a:pt x="93" y="64"/>
                  </a:cubicBezTo>
                  <a:cubicBezTo>
                    <a:pt x="92" y="64"/>
                    <a:pt x="92" y="64"/>
                    <a:pt x="92" y="64"/>
                  </a:cubicBezTo>
                  <a:cubicBezTo>
                    <a:pt x="91" y="64"/>
                    <a:pt x="91" y="65"/>
                    <a:pt x="90" y="65"/>
                  </a:cubicBezTo>
                  <a:cubicBezTo>
                    <a:pt x="90" y="64"/>
                    <a:pt x="89" y="64"/>
                    <a:pt x="89" y="64"/>
                  </a:cubicBezTo>
                  <a:cubicBezTo>
                    <a:pt x="89" y="64"/>
                    <a:pt x="88" y="64"/>
                    <a:pt x="88" y="64"/>
                  </a:cubicBezTo>
                  <a:cubicBezTo>
                    <a:pt x="88" y="64"/>
                    <a:pt x="86" y="64"/>
                    <a:pt x="86" y="64"/>
                  </a:cubicBezTo>
                  <a:cubicBezTo>
                    <a:pt x="86" y="63"/>
                    <a:pt x="87" y="63"/>
                    <a:pt x="87" y="63"/>
                  </a:cubicBezTo>
                  <a:cubicBezTo>
                    <a:pt x="86" y="63"/>
                    <a:pt x="86" y="62"/>
                    <a:pt x="86" y="62"/>
                  </a:cubicBezTo>
                  <a:cubicBezTo>
                    <a:pt x="86" y="62"/>
                    <a:pt x="85" y="62"/>
                    <a:pt x="85" y="62"/>
                  </a:cubicBezTo>
                  <a:cubicBezTo>
                    <a:pt x="84" y="62"/>
                    <a:pt x="84" y="62"/>
                    <a:pt x="84" y="62"/>
                  </a:cubicBezTo>
                  <a:cubicBezTo>
                    <a:pt x="84" y="62"/>
                    <a:pt x="84" y="62"/>
                    <a:pt x="84" y="62"/>
                  </a:cubicBezTo>
                  <a:cubicBezTo>
                    <a:pt x="85" y="62"/>
                    <a:pt x="86" y="62"/>
                    <a:pt x="87" y="61"/>
                  </a:cubicBezTo>
                  <a:cubicBezTo>
                    <a:pt x="87" y="61"/>
                    <a:pt x="87" y="61"/>
                    <a:pt x="87" y="61"/>
                  </a:cubicBezTo>
                  <a:cubicBezTo>
                    <a:pt x="87" y="61"/>
                    <a:pt x="87" y="61"/>
                    <a:pt x="87" y="61"/>
                  </a:cubicBezTo>
                  <a:cubicBezTo>
                    <a:pt x="86" y="61"/>
                    <a:pt x="86" y="61"/>
                    <a:pt x="86" y="60"/>
                  </a:cubicBezTo>
                  <a:cubicBezTo>
                    <a:pt x="85" y="60"/>
                    <a:pt x="84" y="61"/>
                    <a:pt x="84" y="60"/>
                  </a:cubicBezTo>
                  <a:cubicBezTo>
                    <a:pt x="84" y="60"/>
                    <a:pt x="84" y="60"/>
                    <a:pt x="84" y="60"/>
                  </a:cubicBezTo>
                  <a:cubicBezTo>
                    <a:pt x="84" y="60"/>
                    <a:pt x="85" y="60"/>
                    <a:pt x="85" y="60"/>
                  </a:cubicBezTo>
                  <a:cubicBezTo>
                    <a:pt x="85" y="60"/>
                    <a:pt x="85" y="60"/>
                    <a:pt x="85" y="60"/>
                  </a:cubicBezTo>
                  <a:cubicBezTo>
                    <a:pt x="85" y="60"/>
                    <a:pt x="85" y="60"/>
                    <a:pt x="84" y="60"/>
                  </a:cubicBezTo>
                  <a:cubicBezTo>
                    <a:pt x="85" y="59"/>
                    <a:pt x="85" y="60"/>
                    <a:pt x="86" y="59"/>
                  </a:cubicBezTo>
                  <a:cubicBezTo>
                    <a:pt x="86" y="59"/>
                    <a:pt x="86" y="59"/>
                    <a:pt x="86" y="59"/>
                  </a:cubicBezTo>
                  <a:cubicBezTo>
                    <a:pt x="86" y="59"/>
                    <a:pt x="86" y="59"/>
                    <a:pt x="85" y="59"/>
                  </a:cubicBezTo>
                  <a:cubicBezTo>
                    <a:pt x="85" y="59"/>
                    <a:pt x="85" y="59"/>
                    <a:pt x="85" y="59"/>
                  </a:cubicBezTo>
                  <a:cubicBezTo>
                    <a:pt x="85" y="59"/>
                    <a:pt x="86" y="59"/>
                    <a:pt x="86" y="59"/>
                  </a:cubicBezTo>
                  <a:cubicBezTo>
                    <a:pt x="86" y="59"/>
                    <a:pt x="87" y="59"/>
                    <a:pt x="87" y="60"/>
                  </a:cubicBezTo>
                  <a:cubicBezTo>
                    <a:pt x="87" y="60"/>
                    <a:pt x="87" y="60"/>
                    <a:pt x="87" y="60"/>
                  </a:cubicBezTo>
                  <a:cubicBezTo>
                    <a:pt x="87" y="61"/>
                    <a:pt x="87" y="61"/>
                    <a:pt x="87" y="61"/>
                  </a:cubicBezTo>
                  <a:cubicBezTo>
                    <a:pt x="88" y="61"/>
                    <a:pt x="88" y="61"/>
                    <a:pt x="88" y="61"/>
                  </a:cubicBezTo>
                  <a:cubicBezTo>
                    <a:pt x="88" y="60"/>
                    <a:pt x="88" y="60"/>
                    <a:pt x="88" y="60"/>
                  </a:cubicBezTo>
                  <a:cubicBezTo>
                    <a:pt x="88" y="60"/>
                    <a:pt x="88" y="60"/>
                    <a:pt x="88" y="59"/>
                  </a:cubicBezTo>
                  <a:cubicBezTo>
                    <a:pt x="89" y="59"/>
                    <a:pt x="89" y="59"/>
                    <a:pt x="89" y="59"/>
                  </a:cubicBezTo>
                  <a:cubicBezTo>
                    <a:pt x="89" y="59"/>
                    <a:pt x="89" y="59"/>
                    <a:pt x="89" y="59"/>
                  </a:cubicBezTo>
                  <a:cubicBezTo>
                    <a:pt x="89" y="60"/>
                    <a:pt x="89" y="60"/>
                    <a:pt x="89" y="60"/>
                  </a:cubicBezTo>
                  <a:cubicBezTo>
                    <a:pt x="90" y="60"/>
                    <a:pt x="90" y="60"/>
                    <a:pt x="90" y="60"/>
                  </a:cubicBezTo>
                  <a:cubicBezTo>
                    <a:pt x="90" y="60"/>
                    <a:pt x="90" y="60"/>
                    <a:pt x="90" y="60"/>
                  </a:cubicBezTo>
                  <a:cubicBezTo>
                    <a:pt x="90" y="60"/>
                    <a:pt x="90" y="60"/>
                    <a:pt x="90" y="60"/>
                  </a:cubicBezTo>
                  <a:cubicBezTo>
                    <a:pt x="90" y="59"/>
                    <a:pt x="90" y="59"/>
                    <a:pt x="90" y="59"/>
                  </a:cubicBezTo>
                  <a:cubicBezTo>
                    <a:pt x="90" y="60"/>
                    <a:pt x="91" y="60"/>
                    <a:pt x="91" y="60"/>
                  </a:cubicBezTo>
                  <a:cubicBezTo>
                    <a:pt x="91" y="60"/>
                    <a:pt x="91" y="60"/>
                    <a:pt x="91" y="59"/>
                  </a:cubicBezTo>
                  <a:cubicBezTo>
                    <a:pt x="92" y="59"/>
                    <a:pt x="92" y="60"/>
                    <a:pt x="93" y="59"/>
                  </a:cubicBezTo>
                  <a:cubicBezTo>
                    <a:pt x="93" y="59"/>
                    <a:pt x="93" y="59"/>
                    <a:pt x="93" y="59"/>
                  </a:cubicBezTo>
                  <a:cubicBezTo>
                    <a:pt x="93" y="59"/>
                    <a:pt x="93" y="59"/>
                    <a:pt x="94" y="59"/>
                  </a:cubicBezTo>
                  <a:cubicBezTo>
                    <a:pt x="94" y="59"/>
                    <a:pt x="94" y="59"/>
                    <a:pt x="95" y="59"/>
                  </a:cubicBezTo>
                  <a:cubicBezTo>
                    <a:pt x="95" y="59"/>
                    <a:pt x="95" y="60"/>
                    <a:pt x="95" y="60"/>
                  </a:cubicBezTo>
                  <a:cubicBezTo>
                    <a:pt x="95" y="60"/>
                    <a:pt x="95" y="60"/>
                    <a:pt x="95" y="60"/>
                  </a:cubicBezTo>
                  <a:cubicBezTo>
                    <a:pt x="95" y="60"/>
                    <a:pt x="95" y="60"/>
                    <a:pt x="95" y="60"/>
                  </a:cubicBezTo>
                  <a:cubicBezTo>
                    <a:pt x="95" y="60"/>
                    <a:pt x="96" y="60"/>
                    <a:pt x="96" y="60"/>
                  </a:cubicBezTo>
                  <a:cubicBezTo>
                    <a:pt x="96" y="61"/>
                    <a:pt x="96" y="62"/>
                    <a:pt x="96" y="62"/>
                  </a:cubicBezTo>
                  <a:cubicBezTo>
                    <a:pt x="96" y="62"/>
                    <a:pt x="96" y="62"/>
                    <a:pt x="95" y="62"/>
                  </a:cubicBezTo>
                  <a:moveTo>
                    <a:pt x="122" y="146"/>
                  </a:moveTo>
                  <a:cubicBezTo>
                    <a:pt x="122" y="147"/>
                    <a:pt x="122" y="147"/>
                    <a:pt x="122" y="147"/>
                  </a:cubicBezTo>
                  <a:cubicBezTo>
                    <a:pt x="122" y="147"/>
                    <a:pt x="122" y="147"/>
                    <a:pt x="122" y="147"/>
                  </a:cubicBezTo>
                  <a:cubicBezTo>
                    <a:pt x="122" y="147"/>
                    <a:pt x="122" y="147"/>
                    <a:pt x="122" y="147"/>
                  </a:cubicBezTo>
                  <a:cubicBezTo>
                    <a:pt x="122" y="147"/>
                    <a:pt x="122" y="146"/>
                    <a:pt x="122" y="146"/>
                  </a:cubicBezTo>
                  <a:cubicBezTo>
                    <a:pt x="122" y="146"/>
                    <a:pt x="122" y="146"/>
                    <a:pt x="122" y="146"/>
                  </a:cubicBezTo>
                  <a:moveTo>
                    <a:pt x="163" y="176"/>
                  </a:moveTo>
                  <a:cubicBezTo>
                    <a:pt x="163" y="176"/>
                    <a:pt x="163" y="176"/>
                    <a:pt x="163" y="176"/>
                  </a:cubicBezTo>
                  <a:cubicBezTo>
                    <a:pt x="163" y="176"/>
                    <a:pt x="164" y="174"/>
                    <a:pt x="164" y="174"/>
                  </a:cubicBezTo>
                  <a:cubicBezTo>
                    <a:pt x="164" y="173"/>
                    <a:pt x="164" y="173"/>
                    <a:pt x="164" y="173"/>
                  </a:cubicBezTo>
                  <a:cubicBezTo>
                    <a:pt x="164" y="173"/>
                    <a:pt x="164" y="173"/>
                    <a:pt x="164" y="173"/>
                  </a:cubicBezTo>
                  <a:cubicBezTo>
                    <a:pt x="164" y="172"/>
                    <a:pt x="163" y="172"/>
                    <a:pt x="163" y="171"/>
                  </a:cubicBezTo>
                  <a:cubicBezTo>
                    <a:pt x="164" y="171"/>
                    <a:pt x="164" y="170"/>
                    <a:pt x="164" y="170"/>
                  </a:cubicBezTo>
                  <a:cubicBezTo>
                    <a:pt x="164" y="170"/>
                    <a:pt x="164" y="170"/>
                    <a:pt x="164" y="170"/>
                  </a:cubicBezTo>
                  <a:cubicBezTo>
                    <a:pt x="165" y="170"/>
                    <a:pt x="165" y="169"/>
                    <a:pt x="165" y="169"/>
                  </a:cubicBezTo>
                  <a:cubicBezTo>
                    <a:pt x="165" y="169"/>
                    <a:pt x="165" y="170"/>
                    <a:pt x="165" y="169"/>
                  </a:cubicBezTo>
                  <a:cubicBezTo>
                    <a:pt x="165" y="169"/>
                    <a:pt x="165" y="169"/>
                    <a:pt x="165" y="169"/>
                  </a:cubicBezTo>
                  <a:cubicBezTo>
                    <a:pt x="166" y="169"/>
                    <a:pt x="166" y="169"/>
                    <a:pt x="166" y="169"/>
                  </a:cubicBezTo>
                  <a:cubicBezTo>
                    <a:pt x="166" y="169"/>
                    <a:pt x="166" y="169"/>
                    <a:pt x="166" y="169"/>
                  </a:cubicBezTo>
                  <a:cubicBezTo>
                    <a:pt x="166" y="169"/>
                    <a:pt x="167" y="169"/>
                    <a:pt x="167" y="169"/>
                  </a:cubicBezTo>
                  <a:cubicBezTo>
                    <a:pt x="167" y="169"/>
                    <a:pt x="167" y="169"/>
                    <a:pt x="167" y="169"/>
                  </a:cubicBezTo>
                  <a:cubicBezTo>
                    <a:pt x="167" y="169"/>
                    <a:pt x="167" y="169"/>
                    <a:pt x="167" y="169"/>
                  </a:cubicBezTo>
                  <a:cubicBezTo>
                    <a:pt x="167" y="168"/>
                    <a:pt x="167" y="168"/>
                    <a:pt x="167" y="168"/>
                  </a:cubicBezTo>
                  <a:cubicBezTo>
                    <a:pt x="167" y="168"/>
                    <a:pt x="167" y="168"/>
                    <a:pt x="167" y="168"/>
                  </a:cubicBezTo>
                  <a:cubicBezTo>
                    <a:pt x="167" y="168"/>
                    <a:pt x="167" y="168"/>
                    <a:pt x="167" y="168"/>
                  </a:cubicBezTo>
                  <a:cubicBezTo>
                    <a:pt x="167" y="168"/>
                    <a:pt x="167" y="168"/>
                    <a:pt x="168" y="168"/>
                  </a:cubicBezTo>
                  <a:cubicBezTo>
                    <a:pt x="168" y="168"/>
                    <a:pt x="168" y="168"/>
                    <a:pt x="168" y="168"/>
                  </a:cubicBezTo>
                  <a:cubicBezTo>
                    <a:pt x="168" y="168"/>
                    <a:pt x="168" y="168"/>
                    <a:pt x="168" y="167"/>
                  </a:cubicBezTo>
                  <a:cubicBezTo>
                    <a:pt x="168" y="167"/>
                    <a:pt x="168" y="167"/>
                    <a:pt x="168" y="167"/>
                  </a:cubicBezTo>
                  <a:cubicBezTo>
                    <a:pt x="168" y="167"/>
                    <a:pt x="168" y="167"/>
                    <a:pt x="168" y="167"/>
                  </a:cubicBezTo>
                  <a:cubicBezTo>
                    <a:pt x="168" y="167"/>
                    <a:pt x="168" y="167"/>
                    <a:pt x="168" y="167"/>
                  </a:cubicBezTo>
                  <a:cubicBezTo>
                    <a:pt x="168" y="167"/>
                    <a:pt x="168" y="167"/>
                    <a:pt x="168" y="166"/>
                  </a:cubicBezTo>
                  <a:cubicBezTo>
                    <a:pt x="168" y="166"/>
                    <a:pt x="168" y="166"/>
                    <a:pt x="168" y="166"/>
                  </a:cubicBezTo>
                  <a:cubicBezTo>
                    <a:pt x="168" y="167"/>
                    <a:pt x="168" y="167"/>
                    <a:pt x="168" y="167"/>
                  </a:cubicBezTo>
                  <a:cubicBezTo>
                    <a:pt x="169" y="167"/>
                    <a:pt x="169" y="167"/>
                    <a:pt x="169" y="166"/>
                  </a:cubicBezTo>
                  <a:cubicBezTo>
                    <a:pt x="169" y="166"/>
                    <a:pt x="169" y="166"/>
                    <a:pt x="169" y="165"/>
                  </a:cubicBezTo>
                  <a:cubicBezTo>
                    <a:pt x="169" y="165"/>
                    <a:pt x="169" y="165"/>
                    <a:pt x="170" y="165"/>
                  </a:cubicBezTo>
                  <a:cubicBezTo>
                    <a:pt x="170" y="165"/>
                    <a:pt x="170" y="165"/>
                    <a:pt x="170" y="166"/>
                  </a:cubicBezTo>
                  <a:cubicBezTo>
                    <a:pt x="171" y="166"/>
                    <a:pt x="170" y="167"/>
                    <a:pt x="171" y="168"/>
                  </a:cubicBezTo>
                  <a:cubicBezTo>
                    <a:pt x="171" y="168"/>
                    <a:pt x="171" y="168"/>
                    <a:pt x="171" y="169"/>
                  </a:cubicBezTo>
                  <a:cubicBezTo>
                    <a:pt x="171" y="169"/>
                    <a:pt x="171" y="169"/>
                    <a:pt x="171" y="169"/>
                  </a:cubicBezTo>
                  <a:cubicBezTo>
                    <a:pt x="170" y="169"/>
                    <a:pt x="170" y="169"/>
                    <a:pt x="170" y="169"/>
                  </a:cubicBezTo>
                  <a:cubicBezTo>
                    <a:pt x="170" y="169"/>
                    <a:pt x="170" y="169"/>
                    <a:pt x="170" y="169"/>
                  </a:cubicBezTo>
                  <a:cubicBezTo>
                    <a:pt x="170" y="169"/>
                    <a:pt x="170" y="169"/>
                    <a:pt x="170" y="169"/>
                  </a:cubicBezTo>
                  <a:cubicBezTo>
                    <a:pt x="170" y="169"/>
                    <a:pt x="170" y="170"/>
                    <a:pt x="170" y="170"/>
                  </a:cubicBezTo>
                  <a:cubicBezTo>
                    <a:pt x="170" y="170"/>
                    <a:pt x="170" y="170"/>
                    <a:pt x="170" y="171"/>
                  </a:cubicBezTo>
                  <a:cubicBezTo>
                    <a:pt x="170" y="171"/>
                    <a:pt x="170" y="172"/>
                    <a:pt x="170" y="172"/>
                  </a:cubicBezTo>
                  <a:cubicBezTo>
                    <a:pt x="169" y="174"/>
                    <a:pt x="168" y="176"/>
                    <a:pt x="168" y="178"/>
                  </a:cubicBezTo>
                  <a:cubicBezTo>
                    <a:pt x="168" y="179"/>
                    <a:pt x="167" y="180"/>
                    <a:pt x="167" y="181"/>
                  </a:cubicBezTo>
                  <a:cubicBezTo>
                    <a:pt x="167" y="181"/>
                    <a:pt x="166" y="181"/>
                    <a:pt x="166" y="181"/>
                  </a:cubicBezTo>
                  <a:cubicBezTo>
                    <a:pt x="165" y="181"/>
                    <a:pt x="165" y="181"/>
                    <a:pt x="165" y="181"/>
                  </a:cubicBezTo>
                  <a:cubicBezTo>
                    <a:pt x="164" y="181"/>
                    <a:pt x="164" y="181"/>
                    <a:pt x="163" y="180"/>
                  </a:cubicBezTo>
                  <a:cubicBezTo>
                    <a:pt x="163" y="180"/>
                    <a:pt x="163" y="180"/>
                    <a:pt x="163" y="180"/>
                  </a:cubicBezTo>
                  <a:cubicBezTo>
                    <a:pt x="163" y="180"/>
                    <a:pt x="163" y="179"/>
                    <a:pt x="163" y="179"/>
                  </a:cubicBezTo>
                  <a:cubicBezTo>
                    <a:pt x="163" y="179"/>
                    <a:pt x="163" y="179"/>
                    <a:pt x="163" y="178"/>
                  </a:cubicBezTo>
                  <a:cubicBezTo>
                    <a:pt x="163" y="178"/>
                    <a:pt x="163" y="178"/>
                    <a:pt x="163" y="177"/>
                  </a:cubicBezTo>
                  <a:cubicBezTo>
                    <a:pt x="162" y="177"/>
                    <a:pt x="163" y="176"/>
                    <a:pt x="163" y="176"/>
                  </a:cubicBezTo>
                  <a:moveTo>
                    <a:pt x="152" y="108"/>
                  </a:moveTo>
                  <a:cubicBezTo>
                    <a:pt x="151" y="108"/>
                    <a:pt x="151" y="108"/>
                    <a:pt x="151" y="108"/>
                  </a:cubicBezTo>
                  <a:cubicBezTo>
                    <a:pt x="151" y="108"/>
                    <a:pt x="151" y="108"/>
                    <a:pt x="150" y="108"/>
                  </a:cubicBezTo>
                  <a:cubicBezTo>
                    <a:pt x="150" y="108"/>
                    <a:pt x="150" y="108"/>
                    <a:pt x="150" y="108"/>
                  </a:cubicBezTo>
                  <a:cubicBezTo>
                    <a:pt x="150" y="108"/>
                    <a:pt x="150" y="108"/>
                    <a:pt x="150" y="108"/>
                  </a:cubicBezTo>
                  <a:cubicBezTo>
                    <a:pt x="150" y="108"/>
                    <a:pt x="150" y="108"/>
                    <a:pt x="150" y="108"/>
                  </a:cubicBezTo>
                  <a:cubicBezTo>
                    <a:pt x="150" y="108"/>
                    <a:pt x="150" y="107"/>
                    <a:pt x="150" y="107"/>
                  </a:cubicBezTo>
                  <a:cubicBezTo>
                    <a:pt x="151" y="107"/>
                    <a:pt x="151" y="107"/>
                    <a:pt x="151" y="107"/>
                  </a:cubicBezTo>
                  <a:cubicBezTo>
                    <a:pt x="151" y="107"/>
                    <a:pt x="152" y="107"/>
                    <a:pt x="152" y="107"/>
                  </a:cubicBezTo>
                  <a:cubicBezTo>
                    <a:pt x="152" y="107"/>
                    <a:pt x="152" y="107"/>
                    <a:pt x="152" y="108"/>
                  </a:cubicBezTo>
                  <a:cubicBezTo>
                    <a:pt x="152" y="108"/>
                    <a:pt x="152" y="108"/>
                    <a:pt x="152" y="108"/>
                  </a:cubicBezTo>
                  <a:moveTo>
                    <a:pt x="141" y="108"/>
                  </a:moveTo>
                  <a:cubicBezTo>
                    <a:pt x="141" y="108"/>
                    <a:pt x="141" y="108"/>
                    <a:pt x="141" y="108"/>
                  </a:cubicBezTo>
                  <a:cubicBezTo>
                    <a:pt x="140" y="108"/>
                    <a:pt x="140" y="108"/>
                    <a:pt x="139" y="108"/>
                  </a:cubicBezTo>
                  <a:cubicBezTo>
                    <a:pt x="139" y="107"/>
                    <a:pt x="139"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0" y="107"/>
                    <a:pt x="140" y="107"/>
                    <a:pt x="140" y="107"/>
                  </a:cubicBezTo>
                  <a:cubicBezTo>
                    <a:pt x="141" y="107"/>
                    <a:pt x="141" y="107"/>
                    <a:pt x="141" y="107"/>
                  </a:cubicBezTo>
                  <a:cubicBezTo>
                    <a:pt x="141" y="108"/>
                    <a:pt x="142" y="108"/>
                    <a:pt x="142" y="108"/>
                  </a:cubicBezTo>
                  <a:cubicBezTo>
                    <a:pt x="142" y="108"/>
                    <a:pt x="142" y="108"/>
                    <a:pt x="142" y="108"/>
                  </a:cubicBezTo>
                  <a:cubicBezTo>
                    <a:pt x="142" y="108"/>
                    <a:pt x="142" y="108"/>
                    <a:pt x="142" y="108"/>
                  </a:cubicBezTo>
                  <a:cubicBezTo>
                    <a:pt x="142" y="108"/>
                    <a:pt x="142" y="108"/>
                    <a:pt x="142" y="108"/>
                  </a:cubicBezTo>
                  <a:cubicBezTo>
                    <a:pt x="142" y="108"/>
                    <a:pt x="143" y="108"/>
                    <a:pt x="143" y="108"/>
                  </a:cubicBezTo>
                  <a:cubicBezTo>
                    <a:pt x="143" y="108"/>
                    <a:pt x="143" y="108"/>
                    <a:pt x="143" y="108"/>
                  </a:cubicBezTo>
                  <a:cubicBezTo>
                    <a:pt x="142" y="108"/>
                    <a:pt x="141" y="108"/>
                    <a:pt x="141" y="108"/>
                  </a:cubicBezTo>
                  <a:moveTo>
                    <a:pt x="130" y="105"/>
                  </a:moveTo>
                  <a:cubicBezTo>
                    <a:pt x="130" y="105"/>
                    <a:pt x="130" y="106"/>
                    <a:pt x="129" y="106"/>
                  </a:cubicBezTo>
                  <a:cubicBezTo>
                    <a:pt x="129" y="105"/>
                    <a:pt x="128" y="105"/>
                    <a:pt x="127" y="105"/>
                  </a:cubicBezTo>
                  <a:cubicBezTo>
                    <a:pt x="127" y="105"/>
                    <a:pt x="127" y="105"/>
                    <a:pt x="127" y="104"/>
                  </a:cubicBezTo>
                  <a:cubicBezTo>
                    <a:pt x="127" y="104"/>
                    <a:pt x="127" y="104"/>
                    <a:pt x="128" y="104"/>
                  </a:cubicBezTo>
                  <a:cubicBezTo>
                    <a:pt x="128" y="104"/>
                    <a:pt x="129" y="104"/>
                    <a:pt x="129" y="104"/>
                  </a:cubicBezTo>
                  <a:cubicBezTo>
                    <a:pt x="130" y="104"/>
                    <a:pt x="130" y="104"/>
                    <a:pt x="130" y="104"/>
                  </a:cubicBezTo>
                  <a:cubicBezTo>
                    <a:pt x="130" y="104"/>
                    <a:pt x="130" y="104"/>
                    <a:pt x="130" y="104"/>
                  </a:cubicBezTo>
                  <a:cubicBezTo>
                    <a:pt x="130" y="104"/>
                    <a:pt x="130" y="105"/>
                    <a:pt x="130" y="105"/>
                  </a:cubicBezTo>
                  <a:cubicBezTo>
                    <a:pt x="130" y="105"/>
                    <a:pt x="130" y="105"/>
                    <a:pt x="130" y="105"/>
                  </a:cubicBezTo>
                  <a:moveTo>
                    <a:pt x="123" y="102"/>
                  </a:moveTo>
                  <a:cubicBezTo>
                    <a:pt x="123" y="102"/>
                    <a:pt x="123" y="102"/>
                    <a:pt x="123" y="102"/>
                  </a:cubicBezTo>
                  <a:cubicBezTo>
                    <a:pt x="123" y="102"/>
                    <a:pt x="123" y="102"/>
                    <a:pt x="123" y="102"/>
                  </a:cubicBezTo>
                  <a:cubicBezTo>
                    <a:pt x="122" y="102"/>
                    <a:pt x="122" y="103"/>
                    <a:pt x="122" y="103"/>
                  </a:cubicBezTo>
                  <a:cubicBezTo>
                    <a:pt x="121" y="102"/>
                    <a:pt x="122" y="102"/>
                    <a:pt x="122" y="101"/>
                  </a:cubicBezTo>
                  <a:cubicBezTo>
                    <a:pt x="122" y="101"/>
                    <a:pt x="122" y="100"/>
                    <a:pt x="122" y="100"/>
                  </a:cubicBezTo>
                  <a:cubicBezTo>
                    <a:pt x="122" y="100"/>
                    <a:pt x="122" y="100"/>
                    <a:pt x="122" y="100"/>
                  </a:cubicBezTo>
                  <a:cubicBezTo>
                    <a:pt x="122" y="100"/>
                    <a:pt x="122" y="100"/>
                    <a:pt x="123" y="100"/>
                  </a:cubicBezTo>
                  <a:cubicBezTo>
                    <a:pt x="123" y="100"/>
                    <a:pt x="124" y="100"/>
                    <a:pt x="123" y="101"/>
                  </a:cubicBezTo>
                  <a:cubicBezTo>
                    <a:pt x="123" y="101"/>
                    <a:pt x="123" y="101"/>
                    <a:pt x="123" y="101"/>
                  </a:cubicBezTo>
                  <a:cubicBezTo>
                    <a:pt x="123" y="101"/>
                    <a:pt x="123" y="101"/>
                    <a:pt x="123" y="102"/>
                  </a:cubicBezTo>
                  <a:moveTo>
                    <a:pt x="123" y="99"/>
                  </a:moveTo>
                  <a:cubicBezTo>
                    <a:pt x="123" y="99"/>
                    <a:pt x="123" y="99"/>
                    <a:pt x="123"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9"/>
                    <a:pt x="122" y="99"/>
                    <a:pt x="122" y="99"/>
                  </a:cubicBezTo>
                  <a:cubicBezTo>
                    <a:pt x="122" y="98"/>
                    <a:pt x="122" y="98"/>
                    <a:pt x="122" y="98"/>
                  </a:cubicBezTo>
                  <a:cubicBezTo>
                    <a:pt x="122" y="98"/>
                    <a:pt x="122" y="98"/>
                    <a:pt x="122" y="98"/>
                  </a:cubicBezTo>
                  <a:cubicBezTo>
                    <a:pt x="122" y="98"/>
                    <a:pt x="122" y="98"/>
                    <a:pt x="122" y="98"/>
                  </a:cubicBezTo>
                  <a:cubicBezTo>
                    <a:pt x="122" y="98"/>
                    <a:pt x="122" y="98"/>
                    <a:pt x="122" y="98"/>
                  </a:cubicBezTo>
                  <a:cubicBezTo>
                    <a:pt x="122" y="98"/>
                    <a:pt x="123" y="97"/>
                    <a:pt x="123" y="97"/>
                  </a:cubicBezTo>
                  <a:cubicBezTo>
                    <a:pt x="123" y="97"/>
                    <a:pt x="123" y="97"/>
                    <a:pt x="123" y="97"/>
                  </a:cubicBezTo>
                  <a:cubicBezTo>
                    <a:pt x="123" y="97"/>
                    <a:pt x="123" y="97"/>
                    <a:pt x="123" y="97"/>
                  </a:cubicBezTo>
                  <a:cubicBezTo>
                    <a:pt x="123" y="97"/>
                    <a:pt x="123" y="97"/>
                    <a:pt x="123" y="97"/>
                  </a:cubicBezTo>
                  <a:cubicBezTo>
                    <a:pt x="123" y="98"/>
                    <a:pt x="123" y="99"/>
                    <a:pt x="123" y="99"/>
                  </a:cubicBezTo>
                  <a:cubicBezTo>
                    <a:pt x="123" y="99"/>
                    <a:pt x="123" y="99"/>
                    <a:pt x="123" y="99"/>
                  </a:cubicBezTo>
                  <a:moveTo>
                    <a:pt x="87" y="43"/>
                  </a:moveTo>
                  <a:cubicBezTo>
                    <a:pt x="87" y="43"/>
                    <a:pt x="87" y="43"/>
                    <a:pt x="87" y="43"/>
                  </a:cubicBezTo>
                  <a:cubicBezTo>
                    <a:pt x="87" y="43"/>
                    <a:pt x="87" y="43"/>
                    <a:pt x="87" y="43"/>
                  </a:cubicBezTo>
                  <a:cubicBezTo>
                    <a:pt x="87" y="43"/>
                    <a:pt x="86" y="43"/>
                    <a:pt x="86" y="43"/>
                  </a:cubicBezTo>
                  <a:cubicBezTo>
                    <a:pt x="86" y="43"/>
                    <a:pt x="85" y="43"/>
                    <a:pt x="84" y="43"/>
                  </a:cubicBezTo>
                  <a:cubicBezTo>
                    <a:pt x="84" y="43"/>
                    <a:pt x="84" y="43"/>
                    <a:pt x="84" y="42"/>
                  </a:cubicBezTo>
                  <a:cubicBezTo>
                    <a:pt x="84" y="42"/>
                    <a:pt x="85" y="42"/>
                    <a:pt x="85" y="42"/>
                  </a:cubicBezTo>
                  <a:cubicBezTo>
                    <a:pt x="86" y="42"/>
                    <a:pt x="86" y="42"/>
                    <a:pt x="87" y="42"/>
                  </a:cubicBezTo>
                  <a:cubicBezTo>
                    <a:pt x="87" y="42"/>
                    <a:pt x="87" y="42"/>
                    <a:pt x="87" y="42"/>
                  </a:cubicBezTo>
                  <a:cubicBezTo>
                    <a:pt x="87" y="42"/>
                    <a:pt x="87" y="42"/>
                    <a:pt x="87" y="42"/>
                  </a:cubicBezTo>
                  <a:cubicBezTo>
                    <a:pt x="87" y="42"/>
                    <a:pt x="87" y="42"/>
                    <a:pt x="87" y="42"/>
                  </a:cubicBezTo>
                  <a:cubicBezTo>
                    <a:pt x="87" y="42"/>
                    <a:pt x="86" y="42"/>
                    <a:pt x="86" y="43"/>
                  </a:cubicBezTo>
                  <a:cubicBezTo>
                    <a:pt x="87" y="43"/>
                    <a:pt x="87" y="43"/>
                    <a:pt x="87" y="43"/>
                  </a:cubicBezTo>
                  <a:cubicBezTo>
                    <a:pt x="87" y="43"/>
                    <a:pt x="87" y="43"/>
                    <a:pt x="87" y="43"/>
                  </a:cubicBezTo>
                  <a:moveTo>
                    <a:pt x="85" y="42"/>
                  </a:moveTo>
                  <a:cubicBezTo>
                    <a:pt x="85" y="42"/>
                    <a:pt x="85" y="42"/>
                    <a:pt x="85" y="42"/>
                  </a:cubicBezTo>
                  <a:cubicBezTo>
                    <a:pt x="85" y="42"/>
                    <a:pt x="84" y="42"/>
                    <a:pt x="84" y="42"/>
                  </a:cubicBezTo>
                  <a:cubicBezTo>
                    <a:pt x="84" y="42"/>
                    <a:pt x="84" y="42"/>
                    <a:pt x="84" y="42"/>
                  </a:cubicBezTo>
                  <a:cubicBezTo>
                    <a:pt x="84" y="42"/>
                    <a:pt x="84" y="42"/>
                    <a:pt x="84" y="42"/>
                  </a:cubicBezTo>
                  <a:cubicBezTo>
                    <a:pt x="84" y="42"/>
                    <a:pt x="84" y="42"/>
                    <a:pt x="84" y="42"/>
                  </a:cubicBezTo>
                  <a:cubicBezTo>
                    <a:pt x="84" y="42"/>
                    <a:pt x="85" y="42"/>
                    <a:pt x="85" y="42"/>
                  </a:cubicBezTo>
                  <a:cubicBezTo>
                    <a:pt x="85" y="42"/>
                    <a:pt x="86" y="41"/>
                    <a:pt x="86" y="41"/>
                  </a:cubicBezTo>
                  <a:cubicBezTo>
                    <a:pt x="86" y="41"/>
                    <a:pt x="86" y="41"/>
                    <a:pt x="86" y="41"/>
                  </a:cubicBezTo>
                  <a:cubicBezTo>
                    <a:pt x="86" y="42"/>
                    <a:pt x="86" y="42"/>
                    <a:pt x="85" y="42"/>
                  </a:cubicBezTo>
                  <a:moveTo>
                    <a:pt x="83" y="41"/>
                  </a:moveTo>
                  <a:cubicBezTo>
                    <a:pt x="83" y="41"/>
                    <a:pt x="84" y="41"/>
                    <a:pt x="84" y="41"/>
                  </a:cubicBezTo>
                  <a:cubicBezTo>
                    <a:pt x="84" y="41"/>
                    <a:pt x="84" y="41"/>
                    <a:pt x="84" y="41"/>
                  </a:cubicBezTo>
                  <a:cubicBezTo>
                    <a:pt x="84" y="41"/>
                    <a:pt x="83" y="42"/>
                    <a:pt x="83" y="42"/>
                  </a:cubicBezTo>
                  <a:cubicBezTo>
                    <a:pt x="83" y="42"/>
                    <a:pt x="83" y="41"/>
                    <a:pt x="83" y="41"/>
                  </a:cubicBezTo>
                  <a:moveTo>
                    <a:pt x="85" y="37"/>
                  </a:moveTo>
                  <a:cubicBezTo>
                    <a:pt x="85" y="37"/>
                    <a:pt x="85" y="36"/>
                    <a:pt x="85" y="36"/>
                  </a:cubicBezTo>
                  <a:cubicBezTo>
                    <a:pt x="85" y="36"/>
                    <a:pt x="84" y="36"/>
                    <a:pt x="84" y="36"/>
                  </a:cubicBezTo>
                  <a:cubicBezTo>
                    <a:pt x="84" y="36"/>
                    <a:pt x="85" y="36"/>
                    <a:pt x="85" y="35"/>
                  </a:cubicBezTo>
                  <a:cubicBezTo>
                    <a:pt x="85" y="36"/>
                    <a:pt x="85" y="36"/>
                    <a:pt x="86" y="36"/>
                  </a:cubicBezTo>
                  <a:cubicBezTo>
                    <a:pt x="86" y="36"/>
                    <a:pt x="86" y="36"/>
                    <a:pt x="86" y="36"/>
                  </a:cubicBezTo>
                  <a:cubicBezTo>
                    <a:pt x="86" y="36"/>
                    <a:pt x="86" y="36"/>
                    <a:pt x="86" y="36"/>
                  </a:cubicBezTo>
                  <a:cubicBezTo>
                    <a:pt x="86" y="36"/>
                    <a:pt x="85" y="37"/>
                    <a:pt x="85" y="37"/>
                  </a:cubicBezTo>
                  <a:moveTo>
                    <a:pt x="84" y="37"/>
                  </a:moveTo>
                  <a:cubicBezTo>
                    <a:pt x="84" y="37"/>
                    <a:pt x="84" y="37"/>
                    <a:pt x="84" y="37"/>
                  </a:cubicBezTo>
                  <a:cubicBezTo>
                    <a:pt x="84" y="37"/>
                    <a:pt x="84" y="37"/>
                    <a:pt x="84" y="37"/>
                  </a:cubicBezTo>
                  <a:cubicBezTo>
                    <a:pt x="85" y="37"/>
                    <a:pt x="85" y="37"/>
                    <a:pt x="84" y="37"/>
                  </a:cubicBezTo>
                  <a:moveTo>
                    <a:pt x="84" y="37"/>
                  </a:moveTo>
                  <a:cubicBezTo>
                    <a:pt x="84" y="37"/>
                    <a:pt x="84" y="37"/>
                    <a:pt x="84" y="37"/>
                  </a:cubicBezTo>
                  <a:cubicBezTo>
                    <a:pt x="84" y="37"/>
                    <a:pt x="84" y="37"/>
                    <a:pt x="84" y="37"/>
                  </a:cubicBezTo>
                  <a:cubicBezTo>
                    <a:pt x="84" y="37"/>
                    <a:pt x="84" y="37"/>
                    <a:pt x="84" y="37"/>
                  </a:cubicBezTo>
                  <a:moveTo>
                    <a:pt x="85" y="39"/>
                  </a:moveTo>
                  <a:cubicBezTo>
                    <a:pt x="85" y="39"/>
                    <a:pt x="84" y="39"/>
                    <a:pt x="84" y="39"/>
                  </a:cubicBezTo>
                  <a:cubicBezTo>
                    <a:pt x="84" y="39"/>
                    <a:pt x="84" y="38"/>
                    <a:pt x="85" y="38"/>
                  </a:cubicBezTo>
                  <a:cubicBezTo>
                    <a:pt x="85" y="38"/>
                    <a:pt x="85" y="38"/>
                    <a:pt x="85" y="38"/>
                  </a:cubicBezTo>
                  <a:cubicBezTo>
                    <a:pt x="85" y="39"/>
                    <a:pt x="85" y="39"/>
                    <a:pt x="85" y="39"/>
                  </a:cubicBezTo>
                  <a:cubicBezTo>
                    <a:pt x="85" y="39"/>
                    <a:pt x="85" y="39"/>
                    <a:pt x="85" y="39"/>
                  </a:cubicBezTo>
                  <a:moveTo>
                    <a:pt x="86" y="47"/>
                  </a:moveTo>
                  <a:cubicBezTo>
                    <a:pt x="86" y="47"/>
                    <a:pt x="86" y="47"/>
                    <a:pt x="86" y="47"/>
                  </a:cubicBezTo>
                  <a:cubicBezTo>
                    <a:pt x="86" y="47"/>
                    <a:pt x="86" y="47"/>
                    <a:pt x="86" y="47"/>
                  </a:cubicBezTo>
                  <a:cubicBezTo>
                    <a:pt x="86" y="47"/>
                    <a:pt x="85" y="47"/>
                    <a:pt x="85" y="48"/>
                  </a:cubicBezTo>
                  <a:cubicBezTo>
                    <a:pt x="85" y="48"/>
                    <a:pt x="85" y="48"/>
                    <a:pt x="85" y="48"/>
                  </a:cubicBezTo>
                  <a:cubicBezTo>
                    <a:pt x="85" y="48"/>
                    <a:pt x="85" y="48"/>
                    <a:pt x="85" y="48"/>
                  </a:cubicBezTo>
                  <a:cubicBezTo>
                    <a:pt x="85" y="48"/>
                    <a:pt x="85" y="48"/>
                    <a:pt x="84" y="48"/>
                  </a:cubicBezTo>
                  <a:cubicBezTo>
                    <a:pt x="84" y="48"/>
                    <a:pt x="84" y="48"/>
                    <a:pt x="84" y="48"/>
                  </a:cubicBezTo>
                  <a:cubicBezTo>
                    <a:pt x="84" y="48"/>
                    <a:pt x="84" y="48"/>
                    <a:pt x="84" y="48"/>
                  </a:cubicBezTo>
                  <a:cubicBezTo>
                    <a:pt x="84" y="48"/>
                    <a:pt x="84" y="47"/>
                    <a:pt x="84" y="47"/>
                  </a:cubicBezTo>
                  <a:cubicBezTo>
                    <a:pt x="84" y="47"/>
                    <a:pt x="85" y="47"/>
                    <a:pt x="85" y="47"/>
                  </a:cubicBezTo>
                  <a:cubicBezTo>
                    <a:pt x="85" y="47"/>
                    <a:pt x="85" y="46"/>
                    <a:pt x="86" y="46"/>
                  </a:cubicBezTo>
                  <a:cubicBezTo>
                    <a:pt x="86" y="46"/>
                    <a:pt x="86" y="46"/>
                    <a:pt x="86" y="46"/>
                  </a:cubicBezTo>
                  <a:cubicBezTo>
                    <a:pt x="86" y="46"/>
                    <a:pt x="86" y="47"/>
                    <a:pt x="86" y="47"/>
                  </a:cubicBezTo>
                  <a:cubicBezTo>
                    <a:pt x="86" y="47"/>
                    <a:pt x="86" y="47"/>
                    <a:pt x="86" y="47"/>
                  </a:cubicBezTo>
                  <a:moveTo>
                    <a:pt x="66" y="74"/>
                  </a:moveTo>
                  <a:cubicBezTo>
                    <a:pt x="66" y="74"/>
                    <a:pt x="67" y="73"/>
                    <a:pt x="67" y="73"/>
                  </a:cubicBezTo>
                  <a:cubicBezTo>
                    <a:pt x="67" y="73"/>
                    <a:pt x="67" y="73"/>
                    <a:pt x="67" y="73"/>
                  </a:cubicBezTo>
                  <a:cubicBezTo>
                    <a:pt x="67" y="73"/>
                    <a:pt x="67" y="73"/>
                    <a:pt x="67" y="73"/>
                  </a:cubicBezTo>
                  <a:cubicBezTo>
                    <a:pt x="67" y="74"/>
                    <a:pt x="67" y="74"/>
                    <a:pt x="66" y="74"/>
                  </a:cubicBezTo>
                  <a:cubicBezTo>
                    <a:pt x="66" y="74"/>
                    <a:pt x="66" y="74"/>
                    <a:pt x="66" y="74"/>
                  </a:cubicBezTo>
                  <a:moveTo>
                    <a:pt x="59" y="100"/>
                  </a:moveTo>
                  <a:cubicBezTo>
                    <a:pt x="59" y="100"/>
                    <a:pt x="59" y="100"/>
                    <a:pt x="59" y="100"/>
                  </a:cubicBezTo>
                  <a:cubicBezTo>
                    <a:pt x="59" y="100"/>
                    <a:pt x="59" y="100"/>
                    <a:pt x="59" y="100"/>
                  </a:cubicBezTo>
                  <a:cubicBezTo>
                    <a:pt x="59" y="100"/>
                    <a:pt x="59" y="100"/>
                    <a:pt x="59" y="100"/>
                  </a:cubicBezTo>
                  <a:cubicBezTo>
                    <a:pt x="59" y="100"/>
                    <a:pt x="59" y="100"/>
                    <a:pt x="59" y="100"/>
                  </a:cubicBezTo>
                  <a:cubicBezTo>
                    <a:pt x="59" y="99"/>
                    <a:pt x="59" y="99"/>
                    <a:pt x="59" y="99"/>
                  </a:cubicBezTo>
                  <a:cubicBezTo>
                    <a:pt x="59" y="99"/>
                    <a:pt x="59" y="99"/>
                    <a:pt x="59" y="99"/>
                  </a:cubicBezTo>
                  <a:cubicBezTo>
                    <a:pt x="59" y="99"/>
                    <a:pt x="59" y="99"/>
                    <a:pt x="59" y="99"/>
                  </a:cubicBezTo>
                  <a:cubicBezTo>
                    <a:pt x="58" y="99"/>
                    <a:pt x="58" y="99"/>
                    <a:pt x="57" y="100"/>
                  </a:cubicBezTo>
                  <a:cubicBezTo>
                    <a:pt x="57" y="100"/>
                    <a:pt x="57" y="100"/>
                    <a:pt x="57" y="100"/>
                  </a:cubicBezTo>
                  <a:cubicBezTo>
                    <a:pt x="57" y="100"/>
                    <a:pt x="57" y="100"/>
                    <a:pt x="57" y="100"/>
                  </a:cubicBezTo>
                  <a:cubicBezTo>
                    <a:pt x="57" y="100"/>
                    <a:pt x="58" y="99"/>
                    <a:pt x="58" y="99"/>
                  </a:cubicBezTo>
                  <a:cubicBezTo>
                    <a:pt x="58" y="99"/>
                    <a:pt x="58" y="99"/>
                    <a:pt x="58" y="99"/>
                  </a:cubicBezTo>
                  <a:cubicBezTo>
                    <a:pt x="58" y="99"/>
                    <a:pt x="58"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7" y="99"/>
                    <a:pt x="57" y="99"/>
                    <a:pt x="57" y="99"/>
                  </a:cubicBezTo>
                  <a:cubicBezTo>
                    <a:pt x="56" y="99"/>
                    <a:pt x="56" y="99"/>
                    <a:pt x="56" y="99"/>
                  </a:cubicBezTo>
                  <a:cubicBezTo>
                    <a:pt x="55" y="99"/>
                    <a:pt x="55" y="99"/>
                    <a:pt x="54" y="99"/>
                  </a:cubicBezTo>
                  <a:cubicBezTo>
                    <a:pt x="54" y="99"/>
                    <a:pt x="53" y="99"/>
                    <a:pt x="53" y="99"/>
                  </a:cubicBezTo>
                  <a:cubicBezTo>
                    <a:pt x="53" y="99"/>
                    <a:pt x="53" y="99"/>
                    <a:pt x="53" y="98"/>
                  </a:cubicBezTo>
                  <a:cubicBezTo>
                    <a:pt x="53" y="98"/>
                    <a:pt x="54" y="98"/>
                    <a:pt x="54" y="97"/>
                  </a:cubicBezTo>
                  <a:cubicBezTo>
                    <a:pt x="54" y="97"/>
                    <a:pt x="54" y="97"/>
                    <a:pt x="54" y="97"/>
                  </a:cubicBezTo>
                  <a:cubicBezTo>
                    <a:pt x="54" y="97"/>
                    <a:pt x="54" y="97"/>
                    <a:pt x="54" y="97"/>
                  </a:cubicBezTo>
                  <a:cubicBezTo>
                    <a:pt x="54" y="97"/>
                    <a:pt x="54" y="97"/>
                    <a:pt x="55" y="97"/>
                  </a:cubicBezTo>
                  <a:cubicBezTo>
                    <a:pt x="54" y="96"/>
                    <a:pt x="54" y="96"/>
                    <a:pt x="54" y="96"/>
                  </a:cubicBezTo>
                  <a:cubicBezTo>
                    <a:pt x="54" y="95"/>
                    <a:pt x="55" y="94"/>
                    <a:pt x="56" y="93"/>
                  </a:cubicBezTo>
                  <a:cubicBezTo>
                    <a:pt x="56" y="93"/>
                    <a:pt x="57" y="93"/>
                    <a:pt x="57" y="93"/>
                  </a:cubicBezTo>
                  <a:cubicBezTo>
                    <a:pt x="57" y="93"/>
                    <a:pt x="57" y="93"/>
                    <a:pt x="57" y="93"/>
                  </a:cubicBezTo>
                  <a:cubicBezTo>
                    <a:pt x="57" y="93"/>
                    <a:pt x="57" y="93"/>
                    <a:pt x="57" y="93"/>
                  </a:cubicBezTo>
                  <a:cubicBezTo>
                    <a:pt x="57" y="93"/>
                    <a:pt x="57" y="93"/>
                    <a:pt x="57" y="93"/>
                  </a:cubicBezTo>
                  <a:cubicBezTo>
                    <a:pt x="57" y="93"/>
                    <a:pt x="57" y="93"/>
                    <a:pt x="57" y="93"/>
                  </a:cubicBezTo>
                  <a:cubicBezTo>
                    <a:pt x="57" y="94"/>
                    <a:pt x="56" y="95"/>
                    <a:pt x="56" y="96"/>
                  </a:cubicBezTo>
                  <a:cubicBezTo>
                    <a:pt x="56" y="96"/>
                    <a:pt x="56" y="95"/>
                    <a:pt x="57" y="95"/>
                  </a:cubicBezTo>
                  <a:cubicBezTo>
                    <a:pt x="57" y="95"/>
                    <a:pt x="57" y="95"/>
                    <a:pt x="57" y="95"/>
                  </a:cubicBezTo>
                  <a:cubicBezTo>
                    <a:pt x="57" y="96"/>
                    <a:pt x="57" y="96"/>
                    <a:pt x="57" y="96"/>
                  </a:cubicBezTo>
                  <a:cubicBezTo>
                    <a:pt x="57" y="96"/>
                    <a:pt x="57" y="96"/>
                    <a:pt x="57" y="96"/>
                  </a:cubicBezTo>
                  <a:cubicBezTo>
                    <a:pt x="57" y="96"/>
                    <a:pt x="57" y="96"/>
                    <a:pt x="57" y="96"/>
                  </a:cubicBezTo>
                  <a:cubicBezTo>
                    <a:pt x="57" y="96"/>
                    <a:pt x="58" y="97"/>
                    <a:pt x="58" y="96"/>
                  </a:cubicBezTo>
                  <a:cubicBezTo>
                    <a:pt x="58" y="96"/>
                    <a:pt x="58" y="96"/>
                    <a:pt x="58" y="96"/>
                  </a:cubicBezTo>
                  <a:cubicBezTo>
                    <a:pt x="59" y="96"/>
                    <a:pt x="59" y="96"/>
                    <a:pt x="60" y="96"/>
                  </a:cubicBezTo>
                  <a:cubicBezTo>
                    <a:pt x="59" y="97"/>
                    <a:pt x="59" y="97"/>
                    <a:pt x="59" y="97"/>
                  </a:cubicBezTo>
                  <a:cubicBezTo>
                    <a:pt x="59" y="97"/>
                    <a:pt x="59" y="97"/>
                    <a:pt x="59" y="97"/>
                  </a:cubicBezTo>
                  <a:cubicBezTo>
                    <a:pt x="59" y="97"/>
                    <a:pt x="59" y="97"/>
                    <a:pt x="59" y="97"/>
                  </a:cubicBezTo>
                  <a:cubicBezTo>
                    <a:pt x="59" y="97"/>
                    <a:pt x="59" y="97"/>
                    <a:pt x="59" y="98"/>
                  </a:cubicBezTo>
                  <a:cubicBezTo>
                    <a:pt x="59" y="98"/>
                    <a:pt x="60" y="97"/>
                    <a:pt x="60" y="97"/>
                  </a:cubicBezTo>
                  <a:cubicBezTo>
                    <a:pt x="60" y="97"/>
                    <a:pt x="60" y="97"/>
                    <a:pt x="60" y="97"/>
                  </a:cubicBezTo>
                  <a:cubicBezTo>
                    <a:pt x="60" y="98"/>
                    <a:pt x="60" y="98"/>
                    <a:pt x="60" y="98"/>
                  </a:cubicBezTo>
                  <a:cubicBezTo>
                    <a:pt x="60" y="98"/>
                    <a:pt x="60" y="98"/>
                    <a:pt x="59" y="98"/>
                  </a:cubicBezTo>
                  <a:cubicBezTo>
                    <a:pt x="59" y="98"/>
                    <a:pt x="59" y="98"/>
                    <a:pt x="59" y="98"/>
                  </a:cubicBezTo>
                  <a:cubicBezTo>
                    <a:pt x="59" y="98"/>
                    <a:pt x="59" y="99"/>
                    <a:pt x="59" y="99"/>
                  </a:cubicBezTo>
                  <a:cubicBezTo>
                    <a:pt x="59" y="99"/>
                    <a:pt x="59" y="99"/>
                    <a:pt x="59" y="99"/>
                  </a:cubicBezTo>
                  <a:cubicBezTo>
                    <a:pt x="60" y="99"/>
                    <a:pt x="60" y="99"/>
                    <a:pt x="60" y="98"/>
                  </a:cubicBezTo>
                  <a:cubicBezTo>
                    <a:pt x="60" y="98"/>
                    <a:pt x="60" y="98"/>
                    <a:pt x="60" y="99"/>
                  </a:cubicBezTo>
                  <a:cubicBezTo>
                    <a:pt x="60" y="99"/>
                    <a:pt x="60" y="99"/>
                    <a:pt x="60" y="99"/>
                  </a:cubicBezTo>
                  <a:cubicBezTo>
                    <a:pt x="60" y="99"/>
                    <a:pt x="60" y="99"/>
                    <a:pt x="60" y="99"/>
                  </a:cubicBezTo>
                  <a:cubicBezTo>
                    <a:pt x="60" y="99"/>
                    <a:pt x="60" y="100"/>
                    <a:pt x="60" y="100"/>
                  </a:cubicBezTo>
                  <a:cubicBezTo>
                    <a:pt x="60" y="100"/>
                    <a:pt x="60" y="100"/>
                    <a:pt x="59" y="100"/>
                  </a:cubicBezTo>
                  <a:moveTo>
                    <a:pt x="59" y="166"/>
                  </a:moveTo>
                  <a:cubicBezTo>
                    <a:pt x="59" y="166"/>
                    <a:pt x="58" y="166"/>
                    <a:pt x="57" y="166"/>
                  </a:cubicBezTo>
                  <a:cubicBezTo>
                    <a:pt x="57" y="166"/>
                    <a:pt x="57" y="165"/>
                    <a:pt x="57" y="164"/>
                  </a:cubicBezTo>
                  <a:cubicBezTo>
                    <a:pt x="58" y="164"/>
                    <a:pt x="59" y="164"/>
                    <a:pt x="59" y="165"/>
                  </a:cubicBezTo>
                  <a:cubicBezTo>
                    <a:pt x="59" y="165"/>
                    <a:pt x="59" y="166"/>
                    <a:pt x="59" y="166"/>
                  </a:cubicBezTo>
                  <a:moveTo>
                    <a:pt x="58" y="54"/>
                  </a:moveTo>
                  <a:cubicBezTo>
                    <a:pt x="59" y="55"/>
                    <a:pt x="58" y="55"/>
                    <a:pt x="58" y="55"/>
                  </a:cubicBezTo>
                  <a:cubicBezTo>
                    <a:pt x="58" y="55"/>
                    <a:pt x="58" y="55"/>
                    <a:pt x="58" y="55"/>
                  </a:cubicBezTo>
                  <a:cubicBezTo>
                    <a:pt x="58" y="55"/>
                    <a:pt x="58" y="55"/>
                    <a:pt x="58" y="54"/>
                  </a:cubicBezTo>
                  <a:moveTo>
                    <a:pt x="50" y="101"/>
                  </a:moveTo>
                  <a:cubicBezTo>
                    <a:pt x="50" y="101"/>
                    <a:pt x="51" y="100"/>
                    <a:pt x="51" y="100"/>
                  </a:cubicBezTo>
                  <a:cubicBezTo>
                    <a:pt x="52" y="100"/>
                    <a:pt x="52" y="100"/>
                    <a:pt x="52" y="100"/>
                  </a:cubicBezTo>
                  <a:cubicBezTo>
                    <a:pt x="52" y="100"/>
                    <a:pt x="51" y="101"/>
                    <a:pt x="51" y="101"/>
                  </a:cubicBezTo>
                  <a:cubicBezTo>
                    <a:pt x="51" y="101"/>
                    <a:pt x="51" y="101"/>
                    <a:pt x="51" y="101"/>
                  </a:cubicBezTo>
                  <a:cubicBezTo>
                    <a:pt x="51" y="101"/>
                    <a:pt x="51" y="101"/>
                    <a:pt x="51" y="101"/>
                  </a:cubicBezTo>
                  <a:cubicBezTo>
                    <a:pt x="51" y="101"/>
                    <a:pt x="52" y="100"/>
                    <a:pt x="52" y="101"/>
                  </a:cubicBezTo>
                  <a:cubicBezTo>
                    <a:pt x="52" y="102"/>
                    <a:pt x="51" y="102"/>
                    <a:pt x="50" y="101"/>
                  </a:cubicBezTo>
                  <a:moveTo>
                    <a:pt x="44" y="138"/>
                  </a:moveTo>
                  <a:cubicBezTo>
                    <a:pt x="44" y="138"/>
                    <a:pt x="44" y="138"/>
                    <a:pt x="43" y="138"/>
                  </a:cubicBezTo>
                  <a:cubicBezTo>
                    <a:pt x="43" y="138"/>
                    <a:pt x="43" y="138"/>
                    <a:pt x="43" y="137"/>
                  </a:cubicBezTo>
                  <a:cubicBezTo>
                    <a:pt x="43" y="137"/>
                    <a:pt x="43" y="137"/>
                    <a:pt x="43" y="137"/>
                  </a:cubicBezTo>
                  <a:cubicBezTo>
                    <a:pt x="44" y="137"/>
                    <a:pt x="45" y="137"/>
                    <a:pt x="45" y="137"/>
                  </a:cubicBezTo>
                  <a:cubicBezTo>
                    <a:pt x="45" y="138"/>
                    <a:pt x="45" y="138"/>
                    <a:pt x="44" y="138"/>
                  </a:cubicBezTo>
                  <a:moveTo>
                    <a:pt x="44" y="152"/>
                  </a:moveTo>
                  <a:cubicBezTo>
                    <a:pt x="44" y="152"/>
                    <a:pt x="44" y="152"/>
                    <a:pt x="44" y="152"/>
                  </a:cubicBezTo>
                  <a:cubicBezTo>
                    <a:pt x="44" y="152"/>
                    <a:pt x="44" y="152"/>
                    <a:pt x="44" y="152"/>
                  </a:cubicBezTo>
                  <a:cubicBezTo>
                    <a:pt x="44" y="152"/>
                    <a:pt x="44" y="152"/>
                    <a:pt x="44" y="152"/>
                  </a:cubicBezTo>
                  <a:cubicBezTo>
                    <a:pt x="44" y="152"/>
                    <a:pt x="44" y="152"/>
                    <a:pt x="44" y="152"/>
                  </a:cubicBezTo>
                  <a:cubicBezTo>
                    <a:pt x="45" y="152"/>
                    <a:pt x="45" y="152"/>
                    <a:pt x="45" y="152"/>
                  </a:cubicBezTo>
                  <a:cubicBezTo>
                    <a:pt x="45" y="152"/>
                    <a:pt x="45" y="152"/>
                    <a:pt x="45" y="152"/>
                  </a:cubicBezTo>
                  <a:cubicBezTo>
                    <a:pt x="44" y="152"/>
                    <a:pt x="45" y="152"/>
                    <a:pt x="44" y="152"/>
                  </a:cubicBezTo>
                  <a:cubicBezTo>
                    <a:pt x="44" y="152"/>
                    <a:pt x="44" y="152"/>
                    <a:pt x="43" y="152"/>
                  </a:cubicBezTo>
                  <a:cubicBezTo>
                    <a:pt x="43" y="152"/>
                    <a:pt x="43" y="152"/>
                    <a:pt x="43" y="152"/>
                  </a:cubicBezTo>
                  <a:cubicBezTo>
                    <a:pt x="43" y="152"/>
                    <a:pt x="44" y="152"/>
                    <a:pt x="44" y="152"/>
                  </a:cubicBezTo>
                  <a:cubicBezTo>
                    <a:pt x="44" y="152"/>
                    <a:pt x="44" y="152"/>
                    <a:pt x="44" y="152"/>
                  </a:cubicBezTo>
                  <a:moveTo>
                    <a:pt x="41" y="137"/>
                  </a:moveTo>
                  <a:cubicBezTo>
                    <a:pt x="41" y="137"/>
                    <a:pt x="40" y="137"/>
                    <a:pt x="40" y="137"/>
                  </a:cubicBezTo>
                  <a:cubicBezTo>
                    <a:pt x="40" y="137"/>
                    <a:pt x="40" y="138"/>
                    <a:pt x="40" y="138"/>
                  </a:cubicBezTo>
                  <a:cubicBezTo>
                    <a:pt x="39" y="137"/>
                    <a:pt x="39" y="137"/>
                    <a:pt x="39" y="137"/>
                  </a:cubicBezTo>
                  <a:cubicBezTo>
                    <a:pt x="39" y="138"/>
                    <a:pt x="39" y="138"/>
                    <a:pt x="38" y="138"/>
                  </a:cubicBezTo>
                  <a:cubicBezTo>
                    <a:pt x="38" y="138"/>
                    <a:pt x="38" y="138"/>
                    <a:pt x="38" y="138"/>
                  </a:cubicBezTo>
                  <a:cubicBezTo>
                    <a:pt x="37" y="138"/>
                    <a:pt x="37" y="138"/>
                    <a:pt x="37" y="138"/>
                  </a:cubicBezTo>
                  <a:cubicBezTo>
                    <a:pt x="36" y="138"/>
                    <a:pt x="36" y="138"/>
                    <a:pt x="36" y="138"/>
                  </a:cubicBezTo>
                  <a:cubicBezTo>
                    <a:pt x="36" y="138"/>
                    <a:pt x="36" y="138"/>
                    <a:pt x="35" y="138"/>
                  </a:cubicBezTo>
                  <a:cubicBezTo>
                    <a:pt x="35" y="138"/>
                    <a:pt x="35" y="138"/>
                    <a:pt x="35" y="137"/>
                  </a:cubicBezTo>
                  <a:cubicBezTo>
                    <a:pt x="35" y="137"/>
                    <a:pt x="35" y="137"/>
                    <a:pt x="35" y="137"/>
                  </a:cubicBezTo>
                  <a:cubicBezTo>
                    <a:pt x="35" y="137"/>
                    <a:pt x="35" y="137"/>
                    <a:pt x="35" y="137"/>
                  </a:cubicBezTo>
                  <a:cubicBezTo>
                    <a:pt x="36" y="137"/>
                    <a:pt x="37" y="137"/>
                    <a:pt x="37" y="137"/>
                  </a:cubicBezTo>
                  <a:cubicBezTo>
                    <a:pt x="37" y="137"/>
                    <a:pt x="37" y="137"/>
                    <a:pt x="37" y="137"/>
                  </a:cubicBezTo>
                  <a:cubicBezTo>
                    <a:pt x="37" y="137"/>
                    <a:pt x="37" y="137"/>
                    <a:pt x="37" y="136"/>
                  </a:cubicBezTo>
                  <a:cubicBezTo>
                    <a:pt x="37" y="136"/>
                    <a:pt x="36" y="136"/>
                    <a:pt x="36" y="136"/>
                  </a:cubicBezTo>
                  <a:cubicBezTo>
                    <a:pt x="36" y="136"/>
                    <a:pt x="36" y="136"/>
                    <a:pt x="36" y="136"/>
                  </a:cubicBezTo>
                  <a:cubicBezTo>
                    <a:pt x="36" y="136"/>
                    <a:pt x="36" y="136"/>
                    <a:pt x="36" y="136"/>
                  </a:cubicBezTo>
                  <a:cubicBezTo>
                    <a:pt x="36" y="136"/>
                    <a:pt x="36" y="136"/>
                    <a:pt x="36" y="136"/>
                  </a:cubicBezTo>
                  <a:cubicBezTo>
                    <a:pt x="37" y="136"/>
                    <a:pt x="37" y="136"/>
                    <a:pt x="38" y="136"/>
                  </a:cubicBezTo>
                  <a:cubicBezTo>
                    <a:pt x="38" y="136"/>
                    <a:pt x="38" y="136"/>
                    <a:pt x="38" y="136"/>
                  </a:cubicBezTo>
                  <a:cubicBezTo>
                    <a:pt x="38" y="136"/>
                    <a:pt x="39" y="136"/>
                    <a:pt x="39" y="136"/>
                  </a:cubicBezTo>
                  <a:cubicBezTo>
                    <a:pt x="39" y="136"/>
                    <a:pt x="39" y="136"/>
                    <a:pt x="39" y="136"/>
                  </a:cubicBezTo>
                  <a:cubicBezTo>
                    <a:pt x="39" y="136"/>
                    <a:pt x="40" y="136"/>
                    <a:pt x="40" y="136"/>
                  </a:cubicBezTo>
                  <a:cubicBezTo>
                    <a:pt x="40" y="137"/>
                    <a:pt x="42" y="137"/>
                    <a:pt x="42" y="137"/>
                  </a:cubicBezTo>
                  <a:cubicBezTo>
                    <a:pt x="42" y="137"/>
                    <a:pt x="42" y="138"/>
                    <a:pt x="42" y="138"/>
                  </a:cubicBezTo>
                  <a:cubicBezTo>
                    <a:pt x="41" y="138"/>
                    <a:pt x="41" y="137"/>
                    <a:pt x="41" y="137"/>
                  </a:cubicBezTo>
                  <a:moveTo>
                    <a:pt x="34" y="115"/>
                  </a:moveTo>
                  <a:cubicBezTo>
                    <a:pt x="34" y="115"/>
                    <a:pt x="34" y="115"/>
                    <a:pt x="34" y="115"/>
                  </a:cubicBezTo>
                  <a:cubicBezTo>
                    <a:pt x="34" y="115"/>
                    <a:pt x="34" y="115"/>
                    <a:pt x="34" y="115"/>
                  </a:cubicBezTo>
                  <a:cubicBezTo>
                    <a:pt x="34" y="115"/>
                    <a:pt x="34" y="115"/>
                    <a:pt x="34" y="115"/>
                  </a:cubicBezTo>
                  <a:moveTo>
                    <a:pt x="33" y="115"/>
                  </a:moveTo>
                  <a:cubicBezTo>
                    <a:pt x="33" y="115"/>
                    <a:pt x="34" y="115"/>
                    <a:pt x="34" y="115"/>
                  </a:cubicBezTo>
                  <a:cubicBezTo>
                    <a:pt x="34" y="115"/>
                    <a:pt x="34" y="115"/>
                    <a:pt x="34" y="115"/>
                  </a:cubicBezTo>
                  <a:cubicBezTo>
                    <a:pt x="33" y="115"/>
                    <a:pt x="33" y="115"/>
                    <a:pt x="33" y="115"/>
                  </a:cubicBezTo>
                  <a:moveTo>
                    <a:pt x="33" y="115"/>
                  </a:moveTo>
                  <a:cubicBezTo>
                    <a:pt x="33" y="115"/>
                    <a:pt x="33" y="115"/>
                    <a:pt x="33" y="115"/>
                  </a:cubicBezTo>
                  <a:cubicBezTo>
                    <a:pt x="33" y="115"/>
                    <a:pt x="33" y="115"/>
                    <a:pt x="33" y="115"/>
                  </a:cubicBezTo>
                  <a:close/>
                  <a:moveTo>
                    <a:pt x="32" y="138"/>
                  </a:moveTo>
                  <a:cubicBezTo>
                    <a:pt x="32" y="138"/>
                    <a:pt x="32" y="138"/>
                    <a:pt x="32" y="138"/>
                  </a:cubicBezTo>
                  <a:cubicBezTo>
                    <a:pt x="31" y="138"/>
                    <a:pt x="30" y="138"/>
                    <a:pt x="30" y="138"/>
                  </a:cubicBezTo>
                  <a:cubicBezTo>
                    <a:pt x="30" y="137"/>
                    <a:pt x="31" y="137"/>
                    <a:pt x="31" y="137"/>
                  </a:cubicBezTo>
                  <a:cubicBezTo>
                    <a:pt x="31" y="137"/>
                    <a:pt x="32" y="138"/>
                    <a:pt x="33" y="138"/>
                  </a:cubicBezTo>
                  <a:cubicBezTo>
                    <a:pt x="33" y="138"/>
                    <a:pt x="33" y="138"/>
                    <a:pt x="33" y="138"/>
                  </a:cubicBezTo>
                  <a:cubicBezTo>
                    <a:pt x="32" y="138"/>
                    <a:pt x="32" y="138"/>
                    <a:pt x="32" y="138"/>
                  </a:cubicBezTo>
                  <a:moveTo>
                    <a:pt x="206" y="140"/>
                  </a:moveTo>
                  <a:cubicBezTo>
                    <a:pt x="206" y="140"/>
                    <a:pt x="206" y="139"/>
                    <a:pt x="206" y="139"/>
                  </a:cubicBezTo>
                  <a:cubicBezTo>
                    <a:pt x="206" y="140"/>
                    <a:pt x="207" y="140"/>
                    <a:pt x="207" y="141"/>
                  </a:cubicBezTo>
                  <a:cubicBezTo>
                    <a:pt x="207" y="141"/>
                    <a:pt x="207" y="141"/>
                    <a:pt x="207" y="141"/>
                  </a:cubicBezTo>
                  <a:cubicBezTo>
                    <a:pt x="207" y="141"/>
                    <a:pt x="208" y="142"/>
                    <a:pt x="208" y="142"/>
                  </a:cubicBezTo>
                  <a:cubicBezTo>
                    <a:pt x="208" y="143"/>
                    <a:pt x="207" y="144"/>
                    <a:pt x="206" y="143"/>
                  </a:cubicBezTo>
                  <a:cubicBezTo>
                    <a:pt x="206" y="143"/>
                    <a:pt x="205" y="143"/>
                    <a:pt x="205" y="142"/>
                  </a:cubicBezTo>
                  <a:cubicBezTo>
                    <a:pt x="205" y="141"/>
                    <a:pt x="205" y="141"/>
                    <a:pt x="205" y="141"/>
                  </a:cubicBezTo>
                  <a:cubicBezTo>
                    <a:pt x="205" y="141"/>
                    <a:pt x="205" y="141"/>
                    <a:pt x="205" y="140"/>
                  </a:cubicBezTo>
                  <a:cubicBezTo>
                    <a:pt x="205" y="140"/>
                    <a:pt x="205" y="140"/>
                    <a:pt x="205" y="140"/>
                  </a:cubicBezTo>
                  <a:cubicBezTo>
                    <a:pt x="205" y="140"/>
                    <a:pt x="205" y="140"/>
                    <a:pt x="205" y="140"/>
                  </a:cubicBezTo>
                  <a:cubicBezTo>
                    <a:pt x="205" y="140"/>
                    <a:pt x="205" y="140"/>
                    <a:pt x="206" y="140"/>
                  </a:cubicBezTo>
                  <a:moveTo>
                    <a:pt x="123" y="75"/>
                  </a:moveTo>
                  <a:cubicBezTo>
                    <a:pt x="123" y="75"/>
                    <a:pt x="123" y="75"/>
                    <a:pt x="123" y="75"/>
                  </a:cubicBezTo>
                  <a:cubicBezTo>
                    <a:pt x="124" y="75"/>
                    <a:pt x="124" y="75"/>
                    <a:pt x="124" y="74"/>
                  </a:cubicBezTo>
                  <a:cubicBezTo>
                    <a:pt x="124" y="74"/>
                    <a:pt x="124" y="74"/>
                    <a:pt x="124" y="74"/>
                  </a:cubicBezTo>
                  <a:cubicBezTo>
                    <a:pt x="124" y="74"/>
                    <a:pt x="124" y="74"/>
                    <a:pt x="124" y="74"/>
                  </a:cubicBezTo>
                  <a:cubicBezTo>
                    <a:pt x="124" y="75"/>
                    <a:pt x="124" y="75"/>
                    <a:pt x="124" y="75"/>
                  </a:cubicBezTo>
                  <a:cubicBezTo>
                    <a:pt x="124" y="75"/>
                    <a:pt x="124" y="75"/>
                    <a:pt x="124" y="76"/>
                  </a:cubicBezTo>
                  <a:cubicBezTo>
                    <a:pt x="123" y="76"/>
                    <a:pt x="123" y="76"/>
                    <a:pt x="122" y="76"/>
                  </a:cubicBezTo>
                  <a:cubicBezTo>
                    <a:pt x="122" y="76"/>
                    <a:pt x="122" y="76"/>
                    <a:pt x="122" y="76"/>
                  </a:cubicBezTo>
                  <a:cubicBezTo>
                    <a:pt x="122" y="76"/>
                    <a:pt x="122" y="76"/>
                    <a:pt x="122" y="76"/>
                  </a:cubicBezTo>
                  <a:cubicBezTo>
                    <a:pt x="122" y="76"/>
                    <a:pt x="122" y="76"/>
                    <a:pt x="122" y="75"/>
                  </a:cubicBezTo>
                  <a:cubicBezTo>
                    <a:pt x="122" y="75"/>
                    <a:pt x="123" y="75"/>
                    <a:pt x="123" y="75"/>
                  </a:cubicBezTo>
                  <a:moveTo>
                    <a:pt x="126" y="78"/>
                  </a:moveTo>
                  <a:cubicBezTo>
                    <a:pt x="126" y="78"/>
                    <a:pt x="126" y="78"/>
                    <a:pt x="126" y="78"/>
                  </a:cubicBezTo>
                  <a:cubicBezTo>
                    <a:pt x="126" y="78"/>
                    <a:pt x="126" y="77"/>
                    <a:pt x="126" y="77"/>
                  </a:cubicBezTo>
                  <a:cubicBezTo>
                    <a:pt x="126" y="77"/>
                    <a:pt x="126" y="77"/>
                    <a:pt x="127" y="77"/>
                  </a:cubicBezTo>
                  <a:cubicBezTo>
                    <a:pt x="127" y="78"/>
                    <a:pt x="127" y="78"/>
                    <a:pt x="126" y="78"/>
                  </a:cubicBezTo>
                  <a:cubicBezTo>
                    <a:pt x="126" y="78"/>
                    <a:pt x="126" y="78"/>
                    <a:pt x="126" y="78"/>
                  </a:cubicBezTo>
                  <a:cubicBezTo>
                    <a:pt x="126" y="78"/>
                    <a:pt x="126" y="78"/>
                    <a:pt x="127" y="78"/>
                  </a:cubicBezTo>
                  <a:cubicBezTo>
                    <a:pt x="127" y="79"/>
                    <a:pt x="127" y="78"/>
                    <a:pt x="126" y="79"/>
                  </a:cubicBezTo>
                  <a:cubicBezTo>
                    <a:pt x="126" y="79"/>
                    <a:pt x="126" y="79"/>
                    <a:pt x="126" y="79"/>
                  </a:cubicBezTo>
                  <a:cubicBezTo>
                    <a:pt x="126" y="79"/>
                    <a:pt x="126" y="79"/>
                    <a:pt x="126" y="79"/>
                  </a:cubicBezTo>
                  <a:cubicBezTo>
                    <a:pt x="126" y="79"/>
                    <a:pt x="125" y="79"/>
                    <a:pt x="125" y="79"/>
                  </a:cubicBezTo>
                  <a:cubicBezTo>
                    <a:pt x="125" y="78"/>
                    <a:pt x="125" y="78"/>
                    <a:pt x="126" y="77"/>
                  </a:cubicBezTo>
                  <a:cubicBezTo>
                    <a:pt x="126" y="77"/>
                    <a:pt x="126" y="77"/>
                    <a:pt x="126" y="78"/>
                  </a:cubicBezTo>
                  <a:moveTo>
                    <a:pt x="40" y="107"/>
                  </a:moveTo>
                  <a:cubicBezTo>
                    <a:pt x="40" y="107"/>
                    <a:pt x="40" y="107"/>
                    <a:pt x="40" y="107"/>
                  </a:cubicBezTo>
                  <a:cubicBezTo>
                    <a:pt x="40" y="107"/>
                    <a:pt x="40" y="107"/>
                    <a:pt x="40" y="107"/>
                  </a:cubicBezTo>
                  <a:cubicBezTo>
                    <a:pt x="40" y="107"/>
                    <a:pt x="40" y="107"/>
                    <a:pt x="40" y="107"/>
                  </a:cubicBezTo>
                  <a:cubicBezTo>
                    <a:pt x="40" y="107"/>
                    <a:pt x="40" y="107"/>
                    <a:pt x="40" y="107"/>
                  </a:cubicBezTo>
                  <a:cubicBezTo>
                    <a:pt x="40" y="107"/>
                    <a:pt x="40" y="107"/>
                    <a:pt x="40" y="107"/>
                  </a:cubicBezTo>
                  <a:moveTo>
                    <a:pt x="40" y="107"/>
                  </a:moveTo>
                  <a:cubicBezTo>
                    <a:pt x="40" y="107"/>
                    <a:pt x="40" y="107"/>
                    <a:pt x="40" y="107"/>
                  </a:cubicBezTo>
                  <a:cubicBezTo>
                    <a:pt x="40" y="107"/>
                    <a:pt x="40" y="107"/>
                    <a:pt x="40" y="107"/>
                  </a:cubicBezTo>
                  <a:close/>
                  <a:moveTo>
                    <a:pt x="33" y="114"/>
                  </a:moveTo>
                  <a:cubicBezTo>
                    <a:pt x="33" y="114"/>
                    <a:pt x="33" y="114"/>
                    <a:pt x="33" y="114"/>
                  </a:cubicBezTo>
                  <a:cubicBezTo>
                    <a:pt x="33" y="114"/>
                    <a:pt x="33" y="114"/>
                    <a:pt x="33" y="114"/>
                  </a:cubicBezTo>
                  <a:cubicBezTo>
                    <a:pt x="33" y="114"/>
                    <a:pt x="33" y="114"/>
                    <a:pt x="33" y="114"/>
                  </a:cubicBezTo>
                  <a:moveTo>
                    <a:pt x="33" y="115"/>
                  </a:moveTo>
                  <a:cubicBezTo>
                    <a:pt x="33" y="114"/>
                    <a:pt x="33" y="114"/>
                    <a:pt x="33" y="114"/>
                  </a:cubicBezTo>
                  <a:cubicBezTo>
                    <a:pt x="33" y="114"/>
                    <a:pt x="33" y="114"/>
                    <a:pt x="33" y="115"/>
                  </a:cubicBezTo>
                  <a:close/>
                  <a:moveTo>
                    <a:pt x="33" y="114"/>
                  </a:moveTo>
                  <a:cubicBezTo>
                    <a:pt x="33" y="114"/>
                    <a:pt x="33" y="114"/>
                    <a:pt x="33" y="114"/>
                  </a:cubicBezTo>
                  <a:cubicBezTo>
                    <a:pt x="33" y="114"/>
                    <a:pt x="33" y="114"/>
                    <a:pt x="33" y="114"/>
                  </a:cubicBezTo>
                  <a:close/>
                  <a:moveTo>
                    <a:pt x="33" y="114"/>
                  </a:moveTo>
                  <a:cubicBezTo>
                    <a:pt x="33" y="114"/>
                    <a:pt x="33" y="114"/>
                    <a:pt x="33" y="114"/>
                  </a:cubicBezTo>
                  <a:cubicBezTo>
                    <a:pt x="33" y="114"/>
                    <a:pt x="33" y="114"/>
                    <a:pt x="33" y="114"/>
                  </a:cubicBezTo>
                  <a:close/>
                </a:path>
              </a:pathLst>
            </a:custGeom>
            <a:solidFill>
              <a:schemeClr val="accent1"/>
            </a:solidFill>
            <a:ln>
              <a:noFill/>
            </a:ln>
          </p:spPr>
          <p:txBody>
            <a:bodyPr/>
            <a:lstStyle/>
            <a:p>
              <a:endParaRPr lang="zh-CN" altLang="en-US"/>
            </a:p>
          </p:txBody>
        </p:sp>
      </p:grpSp>
      <p:grpSp>
        <p:nvGrpSpPr>
          <p:cNvPr id="26" name="组合 25">
            <a:extLst>
              <a:ext uri="{FF2B5EF4-FFF2-40B4-BE49-F238E27FC236}">
                <a16:creationId xmlns:a16="http://schemas.microsoft.com/office/drawing/2014/main" id="{BED05EF1-5EC4-41F4-8DD0-E9B4F59E6DC1}"/>
              </a:ext>
            </a:extLst>
          </p:cNvPr>
          <p:cNvGrpSpPr/>
          <p:nvPr/>
        </p:nvGrpSpPr>
        <p:grpSpPr>
          <a:xfrm>
            <a:off x="10467041" y="3016910"/>
            <a:ext cx="456826" cy="502480"/>
            <a:chOff x="643243" y="3483735"/>
            <a:chExt cx="690964" cy="760018"/>
          </a:xfrm>
        </p:grpSpPr>
        <p:sp>
          <p:nvSpPr>
            <p:cNvPr id="27" name="Shape 621">
              <a:extLst>
                <a:ext uri="{FF2B5EF4-FFF2-40B4-BE49-F238E27FC236}">
                  <a16:creationId xmlns:a16="http://schemas.microsoft.com/office/drawing/2014/main" id="{B4127445-A316-4B72-B8C7-03151420CAEF}"/>
                </a:ext>
              </a:extLst>
            </p:cNvPr>
            <p:cNvSpPr/>
            <p:nvPr/>
          </p:nvSpPr>
          <p:spPr>
            <a:xfrm>
              <a:off x="643243" y="3483735"/>
              <a:ext cx="690964" cy="760018"/>
            </a:xfrm>
            <a:custGeom>
              <a:avLst/>
              <a:gdLst/>
              <a:ahLst/>
              <a:cxnLst>
                <a:cxn ang="0">
                  <a:pos x="wd2" y="hd2"/>
                </a:cxn>
                <a:cxn ang="5400000">
                  <a:pos x="wd2" y="hd2"/>
                </a:cxn>
                <a:cxn ang="10800000">
                  <a:pos x="wd2" y="hd2"/>
                </a:cxn>
                <a:cxn ang="16200000">
                  <a:pos x="wd2" y="hd2"/>
                </a:cxn>
              </a:cxnLst>
              <a:rect l="0" t="0" r="r" b="b"/>
              <a:pathLst>
                <a:path w="19678" h="21600" extrusionOk="0">
                  <a:moveTo>
                    <a:pt x="10559" y="0"/>
                  </a:moveTo>
                  <a:lnTo>
                    <a:pt x="10559" y="1004"/>
                  </a:lnTo>
                  <a:cubicBezTo>
                    <a:pt x="12463" y="1364"/>
                    <a:pt x="14285" y="2274"/>
                    <a:pt x="15758" y="3745"/>
                  </a:cubicBezTo>
                  <a:cubicBezTo>
                    <a:pt x="19661" y="7639"/>
                    <a:pt x="19661" y="13955"/>
                    <a:pt x="15758" y="17850"/>
                  </a:cubicBezTo>
                  <a:cubicBezTo>
                    <a:pt x="14285" y="19320"/>
                    <a:pt x="12463" y="20231"/>
                    <a:pt x="10559" y="20590"/>
                  </a:cubicBezTo>
                  <a:lnTo>
                    <a:pt x="10559" y="21600"/>
                  </a:lnTo>
                  <a:cubicBezTo>
                    <a:pt x="12720" y="21229"/>
                    <a:pt x="14791" y="20219"/>
                    <a:pt x="16459" y="18555"/>
                  </a:cubicBezTo>
                  <a:cubicBezTo>
                    <a:pt x="20751" y="14272"/>
                    <a:pt x="20751" y="7328"/>
                    <a:pt x="16459" y="3045"/>
                  </a:cubicBezTo>
                  <a:cubicBezTo>
                    <a:pt x="14791" y="1381"/>
                    <a:pt x="12720" y="371"/>
                    <a:pt x="10559" y="0"/>
                  </a:cubicBezTo>
                  <a:close/>
                  <a:moveTo>
                    <a:pt x="8688" y="2126"/>
                  </a:moveTo>
                  <a:cubicBezTo>
                    <a:pt x="6464" y="2126"/>
                    <a:pt x="4243" y="2970"/>
                    <a:pt x="2545" y="4664"/>
                  </a:cubicBezTo>
                  <a:cubicBezTo>
                    <a:pt x="-849" y="8051"/>
                    <a:pt x="-849" y="13543"/>
                    <a:pt x="2545" y="16930"/>
                  </a:cubicBezTo>
                  <a:cubicBezTo>
                    <a:pt x="5940" y="20318"/>
                    <a:pt x="11443" y="20318"/>
                    <a:pt x="14837" y="16930"/>
                  </a:cubicBezTo>
                  <a:cubicBezTo>
                    <a:pt x="18232" y="13543"/>
                    <a:pt x="18232" y="8051"/>
                    <a:pt x="14837" y="4664"/>
                  </a:cubicBezTo>
                  <a:cubicBezTo>
                    <a:pt x="13140" y="2970"/>
                    <a:pt x="10913" y="2126"/>
                    <a:pt x="8688" y="2126"/>
                  </a:cubicBezTo>
                  <a:close/>
                </a:path>
              </a:pathLst>
            </a:custGeom>
            <a:solidFill>
              <a:srgbClr val="FFFFFF"/>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8" name="Freeform 22">
              <a:extLst>
                <a:ext uri="{FF2B5EF4-FFF2-40B4-BE49-F238E27FC236}">
                  <a16:creationId xmlns:a16="http://schemas.microsoft.com/office/drawing/2014/main" id="{0993A769-947D-4D3C-BAC5-E2276EFCA91B}"/>
                </a:ext>
              </a:extLst>
            </p:cNvPr>
            <p:cNvSpPr>
              <a:spLocks noEditPoints="1"/>
            </p:cNvSpPr>
            <p:nvPr/>
          </p:nvSpPr>
          <p:spPr bwMode="auto">
            <a:xfrm>
              <a:off x="783699" y="3707946"/>
              <a:ext cx="357666" cy="311596"/>
            </a:xfrm>
            <a:custGeom>
              <a:avLst/>
              <a:gdLst>
                <a:gd name="T0" fmla="*/ 2147483646 w 68"/>
                <a:gd name="T1" fmla="*/ 2147483646 h 59"/>
                <a:gd name="T2" fmla="*/ 2147483646 w 68"/>
                <a:gd name="T3" fmla="*/ 2147483646 h 59"/>
                <a:gd name="T4" fmla="*/ 2147483646 w 68"/>
                <a:gd name="T5" fmla="*/ 2147483646 h 59"/>
                <a:gd name="T6" fmla="*/ 2147483646 w 68"/>
                <a:gd name="T7" fmla="*/ 2147483646 h 59"/>
                <a:gd name="T8" fmla="*/ 2147483646 w 68"/>
                <a:gd name="T9" fmla="*/ 2147483646 h 59"/>
                <a:gd name="T10" fmla="*/ 2147483646 w 68"/>
                <a:gd name="T11" fmla="*/ 2147483646 h 59"/>
                <a:gd name="T12" fmla="*/ 2147483646 w 68"/>
                <a:gd name="T13" fmla="*/ 2147483646 h 59"/>
                <a:gd name="T14" fmla="*/ 2147483646 w 68"/>
                <a:gd name="T15" fmla="*/ 2147483646 h 59"/>
                <a:gd name="T16" fmla="*/ 2147483646 w 68"/>
                <a:gd name="T17" fmla="*/ 2147483646 h 59"/>
                <a:gd name="T18" fmla="*/ 2147483646 w 68"/>
                <a:gd name="T19" fmla="*/ 2147483646 h 59"/>
                <a:gd name="T20" fmla="*/ 0 w 68"/>
                <a:gd name="T21" fmla="*/ 2147483646 h 59"/>
                <a:gd name="T22" fmla="*/ 0 w 68"/>
                <a:gd name="T23" fmla="*/ 2147483646 h 59"/>
                <a:gd name="T24" fmla="*/ 2147483646 w 68"/>
                <a:gd name="T25" fmla="*/ 2147483646 h 59"/>
                <a:gd name="T26" fmla="*/ 2147483646 w 68"/>
                <a:gd name="T27" fmla="*/ 2147483646 h 59"/>
                <a:gd name="T28" fmla="*/ 2147483646 w 68"/>
                <a:gd name="T29" fmla="*/ 0 h 59"/>
                <a:gd name="T30" fmla="*/ 2147483646 w 68"/>
                <a:gd name="T31" fmla="*/ 2147483646 h 59"/>
                <a:gd name="T32" fmla="*/ 2147483646 w 68"/>
                <a:gd name="T33" fmla="*/ 2147483646 h 59"/>
                <a:gd name="T34" fmla="*/ 2147483646 w 68"/>
                <a:gd name="T35" fmla="*/ 2147483646 h 59"/>
                <a:gd name="T36" fmla="*/ 2147483646 w 68"/>
                <a:gd name="T37" fmla="*/ 2147483646 h 59"/>
                <a:gd name="T38" fmla="*/ 2147483646 w 68"/>
                <a:gd name="T39" fmla="*/ 2147483646 h 59"/>
                <a:gd name="T40" fmla="*/ 2147483646 w 68"/>
                <a:gd name="T41" fmla="*/ 2147483646 h 59"/>
                <a:gd name="T42" fmla="*/ 2147483646 w 68"/>
                <a:gd name="T43" fmla="*/ 2147483646 h 59"/>
                <a:gd name="T44" fmla="*/ 2147483646 w 68"/>
                <a:gd name="T45" fmla="*/ 2147483646 h 59"/>
                <a:gd name="T46" fmla="*/ 0 60000 65536"/>
                <a:gd name="T47" fmla="*/ 0 60000 65536"/>
                <a:gd name="T48" fmla="*/ 0 60000 65536"/>
                <a:gd name="T49" fmla="*/ 0 60000 65536"/>
                <a:gd name="T50" fmla="*/ 0 60000 65536"/>
                <a:gd name="T51" fmla="*/ 0 60000 65536"/>
                <a:gd name="T52" fmla="*/ 0 60000 65536"/>
                <a:gd name="T53" fmla="*/ 0 60000 65536"/>
                <a:gd name="T54" fmla="*/ 0 60000 65536"/>
                <a:gd name="T55" fmla="*/ 0 60000 65536"/>
                <a:gd name="T56" fmla="*/ 0 60000 65536"/>
                <a:gd name="T57" fmla="*/ 0 60000 65536"/>
                <a:gd name="T58" fmla="*/ 0 60000 65536"/>
                <a:gd name="T59" fmla="*/ 0 60000 65536"/>
                <a:gd name="T60" fmla="*/ 0 60000 65536"/>
                <a:gd name="T61" fmla="*/ 0 60000 65536"/>
                <a:gd name="T62" fmla="*/ 0 60000 65536"/>
                <a:gd name="T63" fmla="*/ 0 60000 65536"/>
                <a:gd name="T64" fmla="*/ 0 60000 65536"/>
                <a:gd name="T65" fmla="*/ 0 60000 65536"/>
                <a:gd name="T66" fmla="*/ 0 60000 65536"/>
                <a:gd name="T67" fmla="*/ 0 60000 65536"/>
                <a:gd name="T68" fmla="*/ 0 60000 65536"/>
              </a:gdLst>
              <a:ahLst/>
              <a:cxnLst>
                <a:cxn ang="T46">
                  <a:pos x="T0" y="T1"/>
                </a:cxn>
                <a:cxn ang="T47">
                  <a:pos x="T2" y="T3"/>
                </a:cxn>
                <a:cxn ang="T48">
                  <a:pos x="T4" y="T5"/>
                </a:cxn>
                <a:cxn ang="T49">
                  <a:pos x="T6" y="T7"/>
                </a:cxn>
                <a:cxn ang="T50">
                  <a:pos x="T8" y="T9"/>
                </a:cxn>
                <a:cxn ang="T51">
                  <a:pos x="T10" y="T11"/>
                </a:cxn>
                <a:cxn ang="T52">
                  <a:pos x="T12" y="T13"/>
                </a:cxn>
                <a:cxn ang="T53">
                  <a:pos x="T14" y="T15"/>
                </a:cxn>
                <a:cxn ang="T54">
                  <a:pos x="T16" y="T17"/>
                </a:cxn>
                <a:cxn ang="T55">
                  <a:pos x="T18" y="T19"/>
                </a:cxn>
                <a:cxn ang="T56">
                  <a:pos x="T20" y="T21"/>
                </a:cxn>
                <a:cxn ang="T57">
                  <a:pos x="T22" y="T23"/>
                </a:cxn>
                <a:cxn ang="T58">
                  <a:pos x="T24" y="T25"/>
                </a:cxn>
                <a:cxn ang="T59">
                  <a:pos x="T26" y="T27"/>
                </a:cxn>
                <a:cxn ang="T60">
                  <a:pos x="T28" y="T29"/>
                </a:cxn>
                <a:cxn ang="T61">
                  <a:pos x="T30" y="T31"/>
                </a:cxn>
                <a:cxn ang="T62">
                  <a:pos x="T32" y="T33"/>
                </a:cxn>
                <a:cxn ang="T63">
                  <a:pos x="T34" y="T35"/>
                </a:cxn>
                <a:cxn ang="T64">
                  <a:pos x="T36" y="T37"/>
                </a:cxn>
                <a:cxn ang="T65">
                  <a:pos x="T38" y="T39"/>
                </a:cxn>
                <a:cxn ang="T66">
                  <a:pos x="T40" y="T41"/>
                </a:cxn>
                <a:cxn ang="T67">
                  <a:pos x="T42" y="T43"/>
                </a:cxn>
                <a:cxn ang="T68">
                  <a:pos x="T44" y="T45"/>
                </a:cxn>
              </a:cxnLst>
              <a:rect l="0" t="0" r="r" b="b"/>
              <a:pathLst>
                <a:path w="68" h="59">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accent2"/>
            </a:solidFill>
            <a:ln>
              <a:noFill/>
            </a:ln>
          </p:spPr>
          <p:txBody>
            <a:bodyPr lIns="121899" tIns="60950" rIns="121899" bIns="60950"/>
            <a:lstStyle/>
            <a:p>
              <a:endParaRPr lang="zh-CN" altLang="en-US"/>
            </a:p>
          </p:txBody>
        </p:sp>
      </p:grpSp>
      <p:sp>
        <p:nvSpPr>
          <p:cNvPr id="29" name="Shape 468">
            <a:extLst>
              <a:ext uri="{FF2B5EF4-FFF2-40B4-BE49-F238E27FC236}">
                <a16:creationId xmlns:a16="http://schemas.microsoft.com/office/drawing/2014/main" id="{5A4F3BE0-BBC6-4FF6-94AD-FB1665C3B47A}"/>
              </a:ext>
            </a:extLst>
          </p:cNvPr>
          <p:cNvSpPr/>
          <p:nvPr/>
        </p:nvSpPr>
        <p:spPr>
          <a:xfrm>
            <a:off x="8235381" y="1778183"/>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
        <p:nvSpPr>
          <p:cNvPr id="30" name="Shape 468">
            <a:extLst>
              <a:ext uri="{FF2B5EF4-FFF2-40B4-BE49-F238E27FC236}">
                <a16:creationId xmlns:a16="http://schemas.microsoft.com/office/drawing/2014/main" id="{84537939-B899-470D-8F9E-DD1BCC21042F}"/>
              </a:ext>
            </a:extLst>
          </p:cNvPr>
          <p:cNvSpPr/>
          <p:nvPr/>
        </p:nvSpPr>
        <p:spPr>
          <a:xfrm>
            <a:off x="1268134" y="1778183"/>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
        <p:nvSpPr>
          <p:cNvPr id="31" name="Shape 468">
            <a:extLst>
              <a:ext uri="{FF2B5EF4-FFF2-40B4-BE49-F238E27FC236}">
                <a16:creationId xmlns:a16="http://schemas.microsoft.com/office/drawing/2014/main" id="{B571DA5B-D927-40DC-9BC5-1382EB3AFF24}"/>
              </a:ext>
            </a:extLst>
          </p:cNvPr>
          <p:cNvSpPr/>
          <p:nvPr/>
        </p:nvSpPr>
        <p:spPr>
          <a:xfrm>
            <a:off x="8235381" y="2867015"/>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
        <p:nvSpPr>
          <p:cNvPr id="32" name="Shape 468">
            <a:extLst>
              <a:ext uri="{FF2B5EF4-FFF2-40B4-BE49-F238E27FC236}">
                <a16:creationId xmlns:a16="http://schemas.microsoft.com/office/drawing/2014/main" id="{DE56BF47-3ED8-4061-A4D7-4FF5DDE20EBD}"/>
              </a:ext>
            </a:extLst>
          </p:cNvPr>
          <p:cNvSpPr/>
          <p:nvPr/>
        </p:nvSpPr>
        <p:spPr>
          <a:xfrm>
            <a:off x="1268134" y="2867015"/>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
        <p:nvSpPr>
          <p:cNvPr id="33" name="Shape 468">
            <a:extLst>
              <a:ext uri="{FF2B5EF4-FFF2-40B4-BE49-F238E27FC236}">
                <a16:creationId xmlns:a16="http://schemas.microsoft.com/office/drawing/2014/main" id="{CE2D2740-56E2-4576-AAA6-C7D8F9FEDE7F}"/>
              </a:ext>
            </a:extLst>
          </p:cNvPr>
          <p:cNvSpPr/>
          <p:nvPr/>
        </p:nvSpPr>
        <p:spPr>
          <a:xfrm>
            <a:off x="8235381" y="3976288"/>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
        <p:nvSpPr>
          <p:cNvPr id="34" name="Shape 468">
            <a:extLst>
              <a:ext uri="{FF2B5EF4-FFF2-40B4-BE49-F238E27FC236}">
                <a16:creationId xmlns:a16="http://schemas.microsoft.com/office/drawing/2014/main" id="{B851E4D9-DC51-446B-A88C-DAFB9BAF8386}"/>
              </a:ext>
            </a:extLst>
          </p:cNvPr>
          <p:cNvSpPr/>
          <p:nvPr/>
        </p:nvSpPr>
        <p:spPr>
          <a:xfrm>
            <a:off x="1268134" y="3976288"/>
            <a:ext cx="2046975" cy="802271"/>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r">
              <a:lnSpc>
                <a:spcPct val="150000"/>
              </a:lnSpc>
            </a:pPr>
            <a:r>
              <a:rPr lang="zh-CN" altLang="en-US" sz="1200" b="1" dirty="0">
                <a:solidFill>
                  <a:srgbClr val="FFFFFF"/>
                </a:solidFill>
                <a:latin typeface="Source Han Sans Heavy" panose="020B0A00000000000000" pitchFamily="34" charset="-122"/>
                <a:ea typeface="Source Han Sans Heavy" panose="020B0A00000000000000" pitchFamily="34" charset="-122"/>
              </a:rPr>
              <a:t>添加标题</a:t>
            </a:r>
            <a:endParaRPr lang="en-US" altLang="zh-CN" sz="1200" b="1" dirty="0">
              <a:solidFill>
                <a:srgbClr val="FFFFFF"/>
              </a:solidFill>
              <a:latin typeface="Source Han Sans Heavy" panose="020B0A00000000000000" pitchFamily="34" charset="-122"/>
              <a:ea typeface="Source Han Sans Heavy" panose="020B0A00000000000000" pitchFamily="34" charset="-122"/>
            </a:endParaRPr>
          </a:p>
          <a:p>
            <a:pPr algn="r">
              <a:lnSpc>
                <a:spcPct val="150000"/>
              </a:lnSpc>
            </a:pPr>
            <a:r>
              <a:rPr lang="zh-CN" altLang="en-US" sz="1200" dirty="0">
                <a:solidFill>
                  <a:srgbClr val="FFFFFF"/>
                </a:solidFill>
                <a:latin typeface="Source Han Sans Light" panose="020B0300000000000000" pitchFamily="34" charset="-122"/>
                <a:ea typeface="Source Han Sans Light" panose="020B0300000000000000" pitchFamily="34" charset="-122"/>
              </a:rPr>
              <a:t>点击此处添加标题添加标题点击此处添加标题添加标题</a:t>
            </a:r>
          </a:p>
        </p:txBody>
      </p:sp>
    </p:spTree>
    <p:extLst>
      <p:ext uri="{BB962C8B-B14F-4D97-AF65-F5344CB8AC3E}">
        <p14:creationId xmlns:p14="http://schemas.microsoft.com/office/powerpoint/2010/main" val="426190418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down)">
                                      <p:cBhvr>
                                        <p:cTn id="7" dur="500"/>
                                        <p:tgtEl>
                                          <p:spTgt spid="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barn(outVertical)">
                                      <p:cBhvr>
                                        <p:cTn id="11" dur="500"/>
                                        <p:tgtEl>
                                          <p:spTgt spid="3"/>
                                        </p:tgtEl>
                                      </p:cBhvr>
                                    </p:animEffect>
                                  </p:childTnLst>
                                </p:cTn>
                              </p:par>
                            </p:childTnLst>
                          </p:cTn>
                        </p:par>
                        <p:par>
                          <p:cTn id="12" fill="hold">
                            <p:stCondLst>
                              <p:cond delay="1000"/>
                            </p:stCondLst>
                            <p:childTnLst>
                              <p:par>
                                <p:cTn id="13" presetID="16" presetClass="entr" presetSubtype="37"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outVertical)">
                                      <p:cBhvr>
                                        <p:cTn id="15" dur="500"/>
                                        <p:tgtEl>
                                          <p:spTgt spid="4"/>
                                        </p:tgtEl>
                                      </p:cBhvr>
                                    </p:animEffect>
                                  </p:childTnLst>
                                </p:cTn>
                              </p:par>
                            </p:childTnLst>
                          </p:cTn>
                        </p:par>
                        <p:par>
                          <p:cTn id="16" fill="hold">
                            <p:stCondLst>
                              <p:cond delay="1500"/>
                            </p:stCondLst>
                            <p:childTnLst>
                              <p:par>
                                <p:cTn id="17" presetID="16" presetClass="entr" presetSubtype="37" fill="hold" grpId="0"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barn(outVertical)">
                                      <p:cBhvr>
                                        <p:cTn id="19" dur="500"/>
                                        <p:tgtEl>
                                          <p:spTgt spid="5"/>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additive="base">
                                        <p:cTn id="28" dur="500" fill="hold"/>
                                        <p:tgtEl>
                                          <p:spTgt spid="14"/>
                                        </p:tgtEl>
                                        <p:attrNameLst>
                                          <p:attrName>ppt_x</p:attrName>
                                        </p:attrNameLst>
                                      </p:cBhvr>
                                      <p:tavLst>
                                        <p:tav tm="0">
                                          <p:val>
                                            <p:strVal val="#ppt_x"/>
                                          </p:val>
                                        </p:tav>
                                        <p:tav tm="100000">
                                          <p:val>
                                            <p:strVal val="#ppt_x"/>
                                          </p:val>
                                        </p:tav>
                                      </p:tavLst>
                                    </p:anim>
                                    <p:anim calcmode="lin" valueType="num">
                                      <p:cBhvr additive="base">
                                        <p:cTn id="29" dur="500" fill="hold"/>
                                        <p:tgtEl>
                                          <p:spTgt spid="14"/>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7"/>
                                        </p:tgtEl>
                                        <p:attrNameLst>
                                          <p:attrName>style.visibility</p:attrName>
                                        </p:attrNameLst>
                                      </p:cBhvr>
                                      <p:to>
                                        <p:strVal val="visible"/>
                                      </p:to>
                                    </p:set>
                                    <p:anim calcmode="lin" valueType="num">
                                      <p:cBhvr additive="base">
                                        <p:cTn id="33" dur="500" fill="hold"/>
                                        <p:tgtEl>
                                          <p:spTgt spid="17"/>
                                        </p:tgtEl>
                                        <p:attrNameLst>
                                          <p:attrName>ppt_x</p:attrName>
                                        </p:attrNameLst>
                                      </p:cBhvr>
                                      <p:tavLst>
                                        <p:tav tm="0">
                                          <p:val>
                                            <p:strVal val="#ppt_x"/>
                                          </p:val>
                                        </p:tav>
                                        <p:tav tm="100000">
                                          <p:val>
                                            <p:strVal val="#ppt_x"/>
                                          </p:val>
                                        </p:tav>
                                      </p:tavLst>
                                    </p:anim>
                                    <p:anim calcmode="lin" valueType="num">
                                      <p:cBhvr additive="base">
                                        <p:cTn id="34" dur="500" fill="hold"/>
                                        <p:tgtEl>
                                          <p:spTgt spid="17"/>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grpId="0"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ppt_x"/>
                                          </p:val>
                                        </p:tav>
                                        <p:tav tm="100000">
                                          <p:val>
                                            <p:strVal val="#ppt_x"/>
                                          </p:val>
                                        </p:tav>
                                      </p:tavLst>
                                    </p:anim>
                                    <p:anim calcmode="lin" valueType="num">
                                      <p:cBhvr additive="base">
                                        <p:cTn id="39" dur="500" fill="hold"/>
                                        <p:tgtEl>
                                          <p:spTgt spid="30"/>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32"/>
                                        </p:tgtEl>
                                        <p:attrNameLst>
                                          <p:attrName>style.visibility</p:attrName>
                                        </p:attrNameLst>
                                      </p:cBhvr>
                                      <p:to>
                                        <p:strVal val="visible"/>
                                      </p:to>
                                    </p:set>
                                    <p:anim calcmode="lin" valueType="num">
                                      <p:cBhvr additive="base">
                                        <p:cTn id="43" dur="500" fill="hold"/>
                                        <p:tgtEl>
                                          <p:spTgt spid="32"/>
                                        </p:tgtEl>
                                        <p:attrNameLst>
                                          <p:attrName>ppt_x</p:attrName>
                                        </p:attrNameLst>
                                      </p:cBhvr>
                                      <p:tavLst>
                                        <p:tav tm="0">
                                          <p:val>
                                            <p:strVal val="#ppt_x"/>
                                          </p:val>
                                        </p:tav>
                                        <p:tav tm="100000">
                                          <p:val>
                                            <p:strVal val="#ppt_x"/>
                                          </p:val>
                                        </p:tav>
                                      </p:tavLst>
                                    </p:anim>
                                    <p:anim calcmode="lin" valueType="num">
                                      <p:cBhvr additive="base">
                                        <p:cTn id="44" dur="500" fill="hold"/>
                                        <p:tgtEl>
                                          <p:spTgt spid="32"/>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34"/>
                                        </p:tgtEl>
                                        <p:attrNameLst>
                                          <p:attrName>style.visibility</p:attrName>
                                        </p:attrNameLst>
                                      </p:cBhvr>
                                      <p:to>
                                        <p:strVal val="visible"/>
                                      </p:to>
                                    </p:set>
                                    <p:anim calcmode="lin" valueType="num">
                                      <p:cBhvr additive="base">
                                        <p:cTn id="48" dur="500" fill="hold"/>
                                        <p:tgtEl>
                                          <p:spTgt spid="34"/>
                                        </p:tgtEl>
                                        <p:attrNameLst>
                                          <p:attrName>ppt_x</p:attrName>
                                        </p:attrNameLst>
                                      </p:cBhvr>
                                      <p:tavLst>
                                        <p:tav tm="0">
                                          <p:val>
                                            <p:strVal val="#ppt_x"/>
                                          </p:val>
                                        </p:tav>
                                        <p:tav tm="100000">
                                          <p:val>
                                            <p:strVal val="#ppt_x"/>
                                          </p:val>
                                        </p:tav>
                                      </p:tavLst>
                                    </p:anim>
                                    <p:anim calcmode="lin" valueType="num">
                                      <p:cBhvr additive="base">
                                        <p:cTn id="49" dur="500" fill="hold"/>
                                        <p:tgtEl>
                                          <p:spTgt spid="34"/>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4" fill="hold" nodeType="afterEffect">
                                  <p:stCondLst>
                                    <p:cond delay="0"/>
                                  </p:stCondLst>
                                  <p:childTnLst>
                                    <p:set>
                                      <p:cBhvr>
                                        <p:cTn id="52" dur="1" fill="hold">
                                          <p:stCondLst>
                                            <p:cond delay="0"/>
                                          </p:stCondLst>
                                        </p:cTn>
                                        <p:tgtEl>
                                          <p:spTgt spid="20"/>
                                        </p:tgtEl>
                                        <p:attrNameLst>
                                          <p:attrName>style.visibility</p:attrName>
                                        </p:attrNameLst>
                                      </p:cBhvr>
                                      <p:to>
                                        <p:strVal val="visible"/>
                                      </p:to>
                                    </p:set>
                                    <p:anim calcmode="lin" valueType="num">
                                      <p:cBhvr additive="base">
                                        <p:cTn id="53" dur="500" fill="hold"/>
                                        <p:tgtEl>
                                          <p:spTgt spid="20"/>
                                        </p:tgtEl>
                                        <p:attrNameLst>
                                          <p:attrName>ppt_x</p:attrName>
                                        </p:attrNameLst>
                                      </p:cBhvr>
                                      <p:tavLst>
                                        <p:tav tm="0">
                                          <p:val>
                                            <p:strVal val="#ppt_x"/>
                                          </p:val>
                                        </p:tav>
                                        <p:tav tm="100000">
                                          <p:val>
                                            <p:strVal val="#ppt_x"/>
                                          </p:val>
                                        </p:tav>
                                      </p:tavLst>
                                    </p:anim>
                                    <p:anim calcmode="lin" valueType="num">
                                      <p:cBhvr additive="base">
                                        <p:cTn id="54" dur="500" fill="hold"/>
                                        <p:tgtEl>
                                          <p:spTgt spid="20"/>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2" presetClass="entr" presetSubtype="4" fill="hold" nodeType="afterEffect">
                                  <p:stCondLst>
                                    <p:cond delay="0"/>
                                  </p:stCondLst>
                                  <p:childTnLst>
                                    <p:set>
                                      <p:cBhvr>
                                        <p:cTn id="57" dur="1" fill="hold">
                                          <p:stCondLst>
                                            <p:cond delay="0"/>
                                          </p:stCondLst>
                                        </p:cTn>
                                        <p:tgtEl>
                                          <p:spTgt spid="23"/>
                                        </p:tgtEl>
                                        <p:attrNameLst>
                                          <p:attrName>style.visibility</p:attrName>
                                        </p:attrNameLst>
                                      </p:cBhvr>
                                      <p:to>
                                        <p:strVal val="visible"/>
                                      </p:to>
                                    </p:set>
                                    <p:anim calcmode="lin" valueType="num">
                                      <p:cBhvr additive="base">
                                        <p:cTn id="58" dur="500" fill="hold"/>
                                        <p:tgtEl>
                                          <p:spTgt spid="23"/>
                                        </p:tgtEl>
                                        <p:attrNameLst>
                                          <p:attrName>ppt_x</p:attrName>
                                        </p:attrNameLst>
                                      </p:cBhvr>
                                      <p:tavLst>
                                        <p:tav tm="0">
                                          <p:val>
                                            <p:strVal val="#ppt_x"/>
                                          </p:val>
                                        </p:tav>
                                        <p:tav tm="100000">
                                          <p:val>
                                            <p:strVal val="#ppt_x"/>
                                          </p:val>
                                        </p:tav>
                                      </p:tavLst>
                                    </p:anim>
                                    <p:anim calcmode="lin" valueType="num">
                                      <p:cBhvr additive="base">
                                        <p:cTn id="59" dur="500" fill="hold"/>
                                        <p:tgtEl>
                                          <p:spTgt spid="23"/>
                                        </p:tgtEl>
                                        <p:attrNameLst>
                                          <p:attrName>ppt_y</p:attrName>
                                        </p:attrNameLst>
                                      </p:cBhvr>
                                      <p:tavLst>
                                        <p:tav tm="0">
                                          <p:val>
                                            <p:strVal val="1+#ppt_h/2"/>
                                          </p:val>
                                        </p:tav>
                                        <p:tav tm="100000">
                                          <p:val>
                                            <p:strVal val="#ppt_y"/>
                                          </p:val>
                                        </p:tav>
                                      </p:tavLst>
                                    </p:anim>
                                  </p:childTnLst>
                                </p:cTn>
                              </p:par>
                            </p:childTnLst>
                          </p:cTn>
                        </p:par>
                        <p:par>
                          <p:cTn id="60" fill="hold">
                            <p:stCondLst>
                              <p:cond delay="6000"/>
                            </p:stCondLst>
                            <p:childTnLst>
                              <p:par>
                                <p:cTn id="61" presetID="2" presetClass="entr" presetSubtype="4" fill="hold" nodeType="afterEffect">
                                  <p:stCondLst>
                                    <p:cond delay="0"/>
                                  </p:stCondLst>
                                  <p:childTnLst>
                                    <p:set>
                                      <p:cBhvr>
                                        <p:cTn id="62" dur="1" fill="hold">
                                          <p:stCondLst>
                                            <p:cond delay="0"/>
                                          </p:stCondLst>
                                        </p:cTn>
                                        <p:tgtEl>
                                          <p:spTgt spid="26"/>
                                        </p:tgtEl>
                                        <p:attrNameLst>
                                          <p:attrName>style.visibility</p:attrName>
                                        </p:attrNameLst>
                                      </p:cBhvr>
                                      <p:to>
                                        <p:strVal val="visible"/>
                                      </p:to>
                                    </p:set>
                                    <p:anim calcmode="lin" valueType="num">
                                      <p:cBhvr additive="base">
                                        <p:cTn id="63" dur="500" fill="hold"/>
                                        <p:tgtEl>
                                          <p:spTgt spid="26"/>
                                        </p:tgtEl>
                                        <p:attrNameLst>
                                          <p:attrName>ppt_x</p:attrName>
                                        </p:attrNameLst>
                                      </p:cBhvr>
                                      <p:tavLst>
                                        <p:tav tm="0">
                                          <p:val>
                                            <p:strVal val="#ppt_x"/>
                                          </p:val>
                                        </p:tav>
                                        <p:tav tm="100000">
                                          <p:val>
                                            <p:strVal val="#ppt_x"/>
                                          </p:val>
                                        </p:tav>
                                      </p:tavLst>
                                    </p:anim>
                                    <p:anim calcmode="lin" valueType="num">
                                      <p:cBhvr additive="base">
                                        <p:cTn id="64" dur="500" fill="hold"/>
                                        <p:tgtEl>
                                          <p:spTgt spid="26"/>
                                        </p:tgtEl>
                                        <p:attrNameLst>
                                          <p:attrName>ppt_y</p:attrName>
                                        </p:attrNameLst>
                                      </p:cBhvr>
                                      <p:tavLst>
                                        <p:tav tm="0">
                                          <p:val>
                                            <p:strVal val="1+#ppt_h/2"/>
                                          </p:val>
                                        </p:tav>
                                        <p:tav tm="100000">
                                          <p:val>
                                            <p:strVal val="#ppt_y"/>
                                          </p:val>
                                        </p:tav>
                                      </p:tavLst>
                                    </p:anim>
                                  </p:childTnLst>
                                </p:cTn>
                              </p:par>
                            </p:childTnLst>
                          </p:cTn>
                        </p:par>
                        <p:par>
                          <p:cTn id="65" fill="hold">
                            <p:stCondLst>
                              <p:cond delay="6500"/>
                            </p:stCondLst>
                            <p:childTnLst>
                              <p:par>
                                <p:cTn id="66" presetID="2" presetClass="entr" presetSubtype="4" fill="hold" grpId="0" nodeType="afterEffect">
                                  <p:stCondLst>
                                    <p:cond delay="0"/>
                                  </p:stCondLst>
                                  <p:childTnLst>
                                    <p:set>
                                      <p:cBhvr>
                                        <p:cTn id="67" dur="1" fill="hold">
                                          <p:stCondLst>
                                            <p:cond delay="0"/>
                                          </p:stCondLst>
                                        </p:cTn>
                                        <p:tgtEl>
                                          <p:spTgt spid="29"/>
                                        </p:tgtEl>
                                        <p:attrNameLst>
                                          <p:attrName>style.visibility</p:attrName>
                                        </p:attrNameLst>
                                      </p:cBhvr>
                                      <p:to>
                                        <p:strVal val="visible"/>
                                      </p:to>
                                    </p:set>
                                    <p:anim calcmode="lin" valueType="num">
                                      <p:cBhvr additive="base">
                                        <p:cTn id="68" dur="500" fill="hold"/>
                                        <p:tgtEl>
                                          <p:spTgt spid="29"/>
                                        </p:tgtEl>
                                        <p:attrNameLst>
                                          <p:attrName>ppt_x</p:attrName>
                                        </p:attrNameLst>
                                      </p:cBhvr>
                                      <p:tavLst>
                                        <p:tav tm="0">
                                          <p:val>
                                            <p:strVal val="#ppt_x"/>
                                          </p:val>
                                        </p:tav>
                                        <p:tav tm="100000">
                                          <p:val>
                                            <p:strVal val="#ppt_x"/>
                                          </p:val>
                                        </p:tav>
                                      </p:tavLst>
                                    </p:anim>
                                    <p:anim calcmode="lin" valueType="num">
                                      <p:cBhvr additive="base">
                                        <p:cTn id="69" dur="500" fill="hold"/>
                                        <p:tgtEl>
                                          <p:spTgt spid="29"/>
                                        </p:tgtEl>
                                        <p:attrNameLst>
                                          <p:attrName>ppt_y</p:attrName>
                                        </p:attrNameLst>
                                      </p:cBhvr>
                                      <p:tavLst>
                                        <p:tav tm="0">
                                          <p:val>
                                            <p:strVal val="1+#ppt_h/2"/>
                                          </p:val>
                                        </p:tav>
                                        <p:tav tm="100000">
                                          <p:val>
                                            <p:strVal val="#ppt_y"/>
                                          </p:val>
                                        </p:tav>
                                      </p:tavLst>
                                    </p:anim>
                                  </p:childTnLst>
                                </p:cTn>
                              </p:par>
                            </p:childTnLst>
                          </p:cTn>
                        </p:par>
                        <p:par>
                          <p:cTn id="70" fill="hold">
                            <p:stCondLst>
                              <p:cond delay="7000"/>
                            </p:stCondLst>
                            <p:childTnLst>
                              <p:par>
                                <p:cTn id="71" presetID="2" presetClass="entr" presetSubtype="4" fill="hold" grpId="0" nodeType="after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childTnLst>
                          </p:cTn>
                        </p:par>
                        <p:par>
                          <p:cTn id="75" fill="hold">
                            <p:stCondLst>
                              <p:cond delay="7500"/>
                            </p:stCondLst>
                            <p:childTnLst>
                              <p:par>
                                <p:cTn id="76" presetID="2" presetClass="entr" presetSubtype="4" fill="hold" grpId="0" nodeType="afterEffect">
                                  <p:stCondLst>
                                    <p:cond delay="0"/>
                                  </p:stCondLst>
                                  <p:childTnLst>
                                    <p:set>
                                      <p:cBhvr>
                                        <p:cTn id="77" dur="1" fill="hold">
                                          <p:stCondLst>
                                            <p:cond delay="0"/>
                                          </p:stCondLst>
                                        </p:cTn>
                                        <p:tgtEl>
                                          <p:spTgt spid="33"/>
                                        </p:tgtEl>
                                        <p:attrNameLst>
                                          <p:attrName>style.visibility</p:attrName>
                                        </p:attrNameLst>
                                      </p:cBhvr>
                                      <p:to>
                                        <p:strVal val="visible"/>
                                      </p:to>
                                    </p:set>
                                    <p:anim calcmode="lin" valueType="num">
                                      <p:cBhvr additive="base">
                                        <p:cTn id="78" dur="500" fill="hold"/>
                                        <p:tgtEl>
                                          <p:spTgt spid="33"/>
                                        </p:tgtEl>
                                        <p:attrNameLst>
                                          <p:attrName>ppt_x</p:attrName>
                                        </p:attrNameLst>
                                      </p:cBhvr>
                                      <p:tavLst>
                                        <p:tav tm="0">
                                          <p:val>
                                            <p:strVal val="#ppt_x"/>
                                          </p:val>
                                        </p:tav>
                                        <p:tav tm="100000">
                                          <p:val>
                                            <p:strVal val="#ppt_x"/>
                                          </p:val>
                                        </p:tav>
                                      </p:tavLst>
                                    </p:anim>
                                    <p:anim calcmode="lin" valueType="num">
                                      <p:cBhvr additive="base">
                                        <p:cTn id="79" dur="500" fill="hold"/>
                                        <p:tgtEl>
                                          <p:spTgt spid="33"/>
                                        </p:tgtEl>
                                        <p:attrNameLst>
                                          <p:attrName>ppt_y</p:attrName>
                                        </p:attrNameLst>
                                      </p:cBhvr>
                                      <p:tavLst>
                                        <p:tav tm="0">
                                          <p:val>
                                            <p:strVal val="1+#ppt_h/2"/>
                                          </p:val>
                                        </p:tav>
                                        <p:tav tm="100000">
                                          <p:val>
                                            <p:strVal val="#ppt_y"/>
                                          </p:val>
                                        </p:tav>
                                      </p:tavLst>
                                    </p:anim>
                                  </p:childTnLst>
                                </p:cTn>
                              </p:par>
                            </p:childTnLst>
                          </p:cTn>
                        </p:par>
                        <p:par>
                          <p:cTn id="80" fill="hold">
                            <p:stCondLst>
                              <p:cond delay="8000"/>
                            </p:stCondLst>
                            <p:childTnLst>
                              <p:par>
                                <p:cTn id="81" presetID="16" presetClass="entr" presetSubtype="37" fill="hold" grpId="0" nodeType="afterEffect">
                                  <p:stCondLst>
                                    <p:cond delay="0"/>
                                  </p:stCondLst>
                                  <p:childTnLst>
                                    <p:set>
                                      <p:cBhvr>
                                        <p:cTn id="82" dur="1" fill="hold">
                                          <p:stCondLst>
                                            <p:cond delay="0"/>
                                          </p:stCondLst>
                                        </p:cTn>
                                        <p:tgtEl>
                                          <p:spTgt spid="10"/>
                                        </p:tgtEl>
                                        <p:attrNameLst>
                                          <p:attrName>style.visibility</p:attrName>
                                        </p:attrNameLst>
                                      </p:cBhvr>
                                      <p:to>
                                        <p:strVal val="visible"/>
                                      </p:to>
                                    </p:set>
                                    <p:animEffect transition="in" filter="barn(outVertical)">
                                      <p:cBhvr>
                                        <p:cTn id="8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10" grpId="0"/>
      <p:bldP spid="29" grpId="0"/>
      <p:bldP spid="30" grpId="0"/>
      <p:bldP spid="31" grpId="0"/>
      <p:bldP spid="32" grpId="0"/>
      <p:bldP spid="33" grpId="0"/>
      <p:bldP spid="34"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dirty="0"/>
              <a:t>单击此处添加标题</a:t>
            </a:r>
            <a:endParaRPr lang="en-US" altLang="zh-CN" dirty="0"/>
          </a:p>
        </p:txBody>
      </p:sp>
      <p:grpSp>
        <p:nvGrpSpPr>
          <p:cNvPr id="67" name="组合 66">
            <a:extLst>
              <a:ext uri="{FF2B5EF4-FFF2-40B4-BE49-F238E27FC236}">
                <a16:creationId xmlns:a16="http://schemas.microsoft.com/office/drawing/2014/main" id="{C5BDEB46-14EE-4825-9733-F27A2964319C}"/>
              </a:ext>
            </a:extLst>
          </p:cNvPr>
          <p:cNvGrpSpPr/>
          <p:nvPr/>
        </p:nvGrpSpPr>
        <p:grpSpPr>
          <a:xfrm>
            <a:off x="890427" y="1662791"/>
            <a:ext cx="1938225" cy="2536648"/>
            <a:chOff x="3751376" y="2126560"/>
            <a:chExt cx="1938225" cy="2536648"/>
          </a:xfrm>
          <a:solidFill>
            <a:schemeClr val="accent1"/>
          </a:solidFill>
        </p:grpSpPr>
        <p:sp>
          <p:nvSpPr>
            <p:cNvPr id="68" name="Freeform 5">
              <a:extLst>
                <a:ext uri="{FF2B5EF4-FFF2-40B4-BE49-F238E27FC236}">
                  <a16:creationId xmlns:a16="http://schemas.microsoft.com/office/drawing/2014/main" id="{965833C5-0700-4EC3-871B-9A1CD733E0CA}"/>
                </a:ext>
              </a:extLst>
            </p:cNvPr>
            <p:cNvSpPr>
              <a:spLocks/>
            </p:cNvSpPr>
            <p:nvPr/>
          </p:nvSpPr>
          <p:spPr bwMode="auto">
            <a:xfrm>
              <a:off x="45573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69" name="Freeform 5">
              <a:extLst>
                <a:ext uri="{FF2B5EF4-FFF2-40B4-BE49-F238E27FC236}">
                  <a16:creationId xmlns:a16="http://schemas.microsoft.com/office/drawing/2014/main" id="{A4E946ED-B1E2-4E63-AD13-83246C4B385E}"/>
                </a:ext>
              </a:extLst>
            </p:cNvPr>
            <p:cNvSpPr>
              <a:spLocks/>
            </p:cNvSpPr>
            <p:nvPr/>
          </p:nvSpPr>
          <p:spPr bwMode="auto">
            <a:xfrm>
              <a:off x="42203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0" name="Freeform 5">
              <a:extLst>
                <a:ext uri="{FF2B5EF4-FFF2-40B4-BE49-F238E27FC236}">
                  <a16:creationId xmlns:a16="http://schemas.microsoft.com/office/drawing/2014/main" id="{0A2F61CA-2BF2-42CC-BC0A-7A56C2E12BAC}"/>
                </a:ext>
              </a:extLst>
            </p:cNvPr>
            <p:cNvSpPr>
              <a:spLocks/>
            </p:cNvSpPr>
            <p:nvPr/>
          </p:nvSpPr>
          <p:spPr bwMode="auto">
            <a:xfrm>
              <a:off x="47283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1" name="Freeform 5">
              <a:extLst>
                <a:ext uri="{FF2B5EF4-FFF2-40B4-BE49-F238E27FC236}">
                  <a16:creationId xmlns:a16="http://schemas.microsoft.com/office/drawing/2014/main" id="{026AE5E5-9AAF-458F-8DA4-0F6AE97C0FB6}"/>
                </a:ext>
              </a:extLst>
            </p:cNvPr>
            <p:cNvSpPr>
              <a:spLocks/>
            </p:cNvSpPr>
            <p:nvPr/>
          </p:nvSpPr>
          <p:spPr bwMode="auto">
            <a:xfrm>
              <a:off x="44621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2" name="Freeform 5">
              <a:extLst>
                <a:ext uri="{FF2B5EF4-FFF2-40B4-BE49-F238E27FC236}">
                  <a16:creationId xmlns:a16="http://schemas.microsoft.com/office/drawing/2014/main" id="{3F862482-5E98-4A15-B482-FB7E572B54A9}"/>
                </a:ext>
              </a:extLst>
            </p:cNvPr>
            <p:cNvSpPr>
              <a:spLocks/>
            </p:cNvSpPr>
            <p:nvPr/>
          </p:nvSpPr>
          <p:spPr bwMode="auto">
            <a:xfrm>
              <a:off x="4931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3" name="Freeform 5">
              <a:extLst>
                <a:ext uri="{FF2B5EF4-FFF2-40B4-BE49-F238E27FC236}">
                  <a16:creationId xmlns:a16="http://schemas.microsoft.com/office/drawing/2014/main" id="{B981D270-72C6-4BDF-986A-1B00F024D88D}"/>
                </a:ext>
              </a:extLst>
            </p:cNvPr>
            <p:cNvSpPr>
              <a:spLocks/>
            </p:cNvSpPr>
            <p:nvPr/>
          </p:nvSpPr>
          <p:spPr bwMode="auto">
            <a:xfrm>
              <a:off x="40171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4" name="Freeform 5">
              <a:extLst>
                <a:ext uri="{FF2B5EF4-FFF2-40B4-BE49-F238E27FC236}">
                  <a16:creationId xmlns:a16="http://schemas.microsoft.com/office/drawing/2014/main" id="{ABC2469A-423C-432F-8A01-242B92B1140A}"/>
                </a:ext>
              </a:extLst>
            </p:cNvPr>
            <p:cNvSpPr>
              <a:spLocks/>
            </p:cNvSpPr>
            <p:nvPr/>
          </p:nvSpPr>
          <p:spPr bwMode="auto">
            <a:xfrm>
              <a:off x="467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5" name="Freeform 5">
              <a:extLst>
                <a:ext uri="{FF2B5EF4-FFF2-40B4-BE49-F238E27FC236}">
                  <a16:creationId xmlns:a16="http://schemas.microsoft.com/office/drawing/2014/main" id="{B87035DE-0BBA-482F-A638-3D00BC9FDB62}"/>
                </a:ext>
              </a:extLst>
            </p:cNvPr>
            <p:cNvSpPr>
              <a:spLocks/>
            </p:cNvSpPr>
            <p:nvPr/>
          </p:nvSpPr>
          <p:spPr bwMode="auto">
            <a:xfrm>
              <a:off x="5142954"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6" name="Freeform 5">
              <a:extLst>
                <a:ext uri="{FF2B5EF4-FFF2-40B4-BE49-F238E27FC236}">
                  <a16:creationId xmlns:a16="http://schemas.microsoft.com/office/drawing/2014/main" id="{A1DA4CCA-2BF1-4E10-BC91-71E0CAEF5589}"/>
                </a:ext>
              </a:extLst>
            </p:cNvPr>
            <p:cNvSpPr>
              <a:spLocks/>
            </p:cNvSpPr>
            <p:nvPr/>
          </p:nvSpPr>
          <p:spPr bwMode="auto">
            <a:xfrm>
              <a:off x="3751376"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77" name="Freeform 5">
              <a:extLst>
                <a:ext uri="{FF2B5EF4-FFF2-40B4-BE49-F238E27FC236}">
                  <a16:creationId xmlns:a16="http://schemas.microsoft.com/office/drawing/2014/main" id="{69EE8AAA-E6A8-4135-9383-E16CBA9795F3}"/>
                </a:ext>
              </a:extLst>
            </p:cNvPr>
            <p:cNvSpPr>
              <a:spLocks/>
            </p:cNvSpPr>
            <p:nvPr/>
          </p:nvSpPr>
          <p:spPr bwMode="auto">
            <a:xfrm>
              <a:off x="4220729"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78" name="Rectangle 14">
            <a:extLst>
              <a:ext uri="{FF2B5EF4-FFF2-40B4-BE49-F238E27FC236}">
                <a16:creationId xmlns:a16="http://schemas.microsoft.com/office/drawing/2014/main" id="{F5010391-2212-4904-9E21-EC97F6820351}"/>
              </a:ext>
            </a:extLst>
          </p:cNvPr>
          <p:cNvSpPr/>
          <p:nvPr/>
        </p:nvSpPr>
        <p:spPr>
          <a:xfrm>
            <a:off x="1122940" y="4623580"/>
            <a:ext cx="1473199" cy="646331"/>
          </a:xfrm>
          <a:prstGeom prst="rect">
            <a:avLst/>
          </a:prstGeom>
        </p:spPr>
        <p:txBody>
          <a:bodyPr wrap="square">
            <a:spAutoFit/>
          </a:bodyPr>
          <a:lstStyle/>
          <a:p>
            <a:pPr algn="ctr"/>
            <a:r>
              <a:rPr lang="en-US" sz="3600" dirty="0">
                <a:solidFill>
                  <a:schemeClr val="accent1"/>
                </a:solidFill>
                <a:latin typeface="+mj-ea"/>
                <a:ea typeface="+mj-ea"/>
                <a:cs typeface="Open Sans" pitchFamily="34" charset="0"/>
              </a:rPr>
              <a:t>100%</a:t>
            </a:r>
          </a:p>
        </p:txBody>
      </p:sp>
      <p:sp>
        <p:nvSpPr>
          <p:cNvPr id="79" name="Shape 468">
            <a:extLst>
              <a:ext uri="{FF2B5EF4-FFF2-40B4-BE49-F238E27FC236}">
                <a16:creationId xmlns:a16="http://schemas.microsoft.com/office/drawing/2014/main" id="{4BD90B3C-2670-4AD4-8B45-81B2AD89A077}"/>
              </a:ext>
            </a:extLst>
          </p:cNvPr>
          <p:cNvSpPr/>
          <p:nvPr/>
        </p:nvSpPr>
        <p:spPr>
          <a:xfrm>
            <a:off x="830671" y="5495753"/>
            <a:ext cx="2057737"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ctr">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a:t>
            </a:r>
          </a:p>
        </p:txBody>
      </p:sp>
      <p:grpSp>
        <p:nvGrpSpPr>
          <p:cNvPr id="80" name="组合 79">
            <a:extLst>
              <a:ext uri="{FF2B5EF4-FFF2-40B4-BE49-F238E27FC236}">
                <a16:creationId xmlns:a16="http://schemas.microsoft.com/office/drawing/2014/main" id="{0FE834C8-54C4-43C6-853C-F7C6A63335B0}"/>
              </a:ext>
            </a:extLst>
          </p:cNvPr>
          <p:cNvGrpSpPr/>
          <p:nvPr/>
        </p:nvGrpSpPr>
        <p:grpSpPr>
          <a:xfrm>
            <a:off x="3714734" y="1662791"/>
            <a:ext cx="1938225" cy="2536648"/>
            <a:chOff x="3751376" y="2126560"/>
            <a:chExt cx="1938225" cy="2536648"/>
          </a:xfrm>
          <a:solidFill>
            <a:schemeClr val="accent2"/>
          </a:solidFill>
        </p:grpSpPr>
        <p:sp>
          <p:nvSpPr>
            <p:cNvPr id="81" name="Freeform 5">
              <a:extLst>
                <a:ext uri="{FF2B5EF4-FFF2-40B4-BE49-F238E27FC236}">
                  <a16:creationId xmlns:a16="http://schemas.microsoft.com/office/drawing/2014/main" id="{07D9E208-9C00-401F-A97F-2F04563E46A5}"/>
                </a:ext>
              </a:extLst>
            </p:cNvPr>
            <p:cNvSpPr>
              <a:spLocks/>
            </p:cNvSpPr>
            <p:nvPr/>
          </p:nvSpPr>
          <p:spPr bwMode="auto">
            <a:xfrm>
              <a:off x="45573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82" name="Freeform 5">
              <a:extLst>
                <a:ext uri="{FF2B5EF4-FFF2-40B4-BE49-F238E27FC236}">
                  <a16:creationId xmlns:a16="http://schemas.microsoft.com/office/drawing/2014/main" id="{D0760CE3-D657-4160-A778-14516D3F426C}"/>
                </a:ext>
              </a:extLst>
            </p:cNvPr>
            <p:cNvSpPr>
              <a:spLocks/>
            </p:cNvSpPr>
            <p:nvPr/>
          </p:nvSpPr>
          <p:spPr bwMode="auto">
            <a:xfrm>
              <a:off x="42203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3" name="Freeform 5">
              <a:extLst>
                <a:ext uri="{FF2B5EF4-FFF2-40B4-BE49-F238E27FC236}">
                  <a16:creationId xmlns:a16="http://schemas.microsoft.com/office/drawing/2014/main" id="{B36378AA-E20A-47EC-BB4C-85CD56F2D4C5}"/>
                </a:ext>
              </a:extLst>
            </p:cNvPr>
            <p:cNvSpPr>
              <a:spLocks/>
            </p:cNvSpPr>
            <p:nvPr/>
          </p:nvSpPr>
          <p:spPr bwMode="auto">
            <a:xfrm>
              <a:off x="47283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4" name="Freeform 5">
              <a:extLst>
                <a:ext uri="{FF2B5EF4-FFF2-40B4-BE49-F238E27FC236}">
                  <a16:creationId xmlns:a16="http://schemas.microsoft.com/office/drawing/2014/main" id="{7A7E79D7-4B8C-40D4-8D3F-1C9A4103B191}"/>
                </a:ext>
              </a:extLst>
            </p:cNvPr>
            <p:cNvSpPr>
              <a:spLocks/>
            </p:cNvSpPr>
            <p:nvPr/>
          </p:nvSpPr>
          <p:spPr bwMode="auto">
            <a:xfrm>
              <a:off x="44621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5" name="Freeform 5">
              <a:extLst>
                <a:ext uri="{FF2B5EF4-FFF2-40B4-BE49-F238E27FC236}">
                  <a16:creationId xmlns:a16="http://schemas.microsoft.com/office/drawing/2014/main" id="{073191E4-B738-4EA9-B69C-ED5D2B466649}"/>
                </a:ext>
              </a:extLst>
            </p:cNvPr>
            <p:cNvSpPr>
              <a:spLocks/>
            </p:cNvSpPr>
            <p:nvPr/>
          </p:nvSpPr>
          <p:spPr bwMode="auto">
            <a:xfrm>
              <a:off x="4931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6" name="Freeform 5">
              <a:extLst>
                <a:ext uri="{FF2B5EF4-FFF2-40B4-BE49-F238E27FC236}">
                  <a16:creationId xmlns:a16="http://schemas.microsoft.com/office/drawing/2014/main" id="{34ABB03C-502B-49DE-A463-0FDFBF599E2A}"/>
                </a:ext>
              </a:extLst>
            </p:cNvPr>
            <p:cNvSpPr>
              <a:spLocks/>
            </p:cNvSpPr>
            <p:nvPr/>
          </p:nvSpPr>
          <p:spPr bwMode="auto">
            <a:xfrm>
              <a:off x="40171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7" name="Freeform 5">
              <a:extLst>
                <a:ext uri="{FF2B5EF4-FFF2-40B4-BE49-F238E27FC236}">
                  <a16:creationId xmlns:a16="http://schemas.microsoft.com/office/drawing/2014/main" id="{60070802-0744-4AEC-9A31-C0D1D91370DD}"/>
                </a:ext>
              </a:extLst>
            </p:cNvPr>
            <p:cNvSpPr>
              <a:spLocks/>
            </p:cNvSpPr>
            <p:nvPr/>
          </p:nvSpPr>
          <p:spPr bwMode="auto">
            <a:xfrm>
              <a:off x="467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8" name="Freeform 5">
              <a:extLst>
                <a:ext uri="{FF2B5EF4-FFF2-40B4-BE49-F238E27FC236}">
                  <a16:creationId xmlns:a16="http://schemas.microsoft.com/office/drawing/2014/main" id="{9BAF694F-0970-45CF-832F-1F23ABAEB682}"/>
                </a:ext>
              </a:extLst>
            </p:cNvPr>
            <p:cNvSpPr>
              <a:spLocks/>
            </p:cNvSpPr>
            <p:nvPr/>
          </p:nvSpPr>
          <p:spPr bwMode="auto">
            <a:xfrm>
              <a:off x="5142954"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89" name="Freeform 5">
              <a:extLst>
                <a:ext uri="{FF2B5EF4-FFF2-40B4-BE49-F238E27FC236}">
                  <a16:creationId xmlns:a16="http://schemas.microsoft.com/office/drawing/2014/main" id="{4E4F0E0C-6507-4D42-906D-E7419F5936A6}"/>
                </a:ext>
              </a:extLst>
            </p:cNvPr>
            <p:cNvSpPr>
              <a:spLocks/>
            </p:cNvSpPr>
            <p:nvPr/>
          </p:nvSpPr>
          <p:spPr bwMode="auto">
            <a:xfrm>
              <a:off x="3751376"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0" name="Freeform 5">
              <a:extLst>
                <a:ext uri="{FF2B5EF4-FFF2-40B4-BE49-F238E27FC236}">
                  <a16:creationId xmlns:a16="http://schemas.microsoft.com/office/drawing/2014/main" id="{9D80FA46-AEF3-4DCB-962D-8B7B480FBD5D}"/>
                </a:ext>
              </a:extLst>
            </p:cNvPr>
            <p:cNvSpPr>
              <a:spLocks/>
            </p:cNvSpPr>
            <p:nvPr/>
          </p:nvSpPr>
          <p:spPr bwMode="auto">
            <a:xfrm>
              <a:off x="4220729"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91" name="Rectangle 15">
            <a:extLst>
              <a:ext uri="{FF2B5EF4-FFF2-40B4-BE49-F238E27FC236}">
                <a16:creationId xmlns:a16="http://schemas.microsoft.com/office/drawing/2014/main" id="{8B8323EA-6870-4E0B-8E29-1945FE551277}"/>
              </a:ext>
            </a:extLst>
          </p:cNvPr>
          <p:cNvSpPr/>
          <p:nvPr/>
        </p:nvSpPr>
        <p:spPr>
          <a:xfrm>
            <a:off x="3947247" y="4623580"/>
            <a:ext cx="1473199" cy="646331"/>
          </a:xfrm>
          <a:prstGeom prst="rect">
            <a:avLst/>
          </a:prstGeom>
        </p:spPr>
        <p:txBody>
          <a:bodyPr wrap="square">
            <a:spAutoFit/>
          </a:bodyPr>
          <a:lstStyle/>
          <a:p>
            <a:pPr algn="ctr"/>
            <a:r>
              <a:rPr lang="en-US" sz="3600" dirty="0">
                <a:solidFill>
                  <a:schemeClr val="accent2"/>
                </a:solidFill>
                <a:latin typeface="+mj-ea"/>
                <a:ea typeface="+mj-ea"/>
                <a:cs typeface="Open Sans" pitchFamily="34" charset="0"/>
              </a:rPr>
              <a:t>85%</a:t>
            </a:r>
          </a:p>
        </p:txBody>
      </p:sp>
      <p:sp>
        <p:nvSpPr>
          <p:cNvPr id="92" name="Shape 468">
            <a:extLst>
              <a:ext uri="{FF2B5EF4-FFF2-40B4-BE49-F238E27FC236}">
                <a16:creationId xmlns:a16="http://schemas.microsoft.com/office/drawing/2014/main" id="{72E3F73E-9E52-47FB-9D22-73B3160F41D5}"/>
              </a:ext>
            </a:extLst>
          </p:cNvPr>
          <p:cNvSpPr/>
          <p:nvPr/>
        </p:nvSpPr>
        <p:spPr>
          <a:xfrm>
            <a:off x="3654978" y="5495753"/>
            <a:ext cx="2057737"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ctr">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a:t>
            </a:r>
          </a:p>
        </p:txBody>
      </p:sp>
      <p:grpSp>
        <p:nvGrpSpPr>
          <p:cNvPr id="93" name="组合 92">
            <a:extLst>
              <a:ext uri="{FF2B5EF4-FFF2-40B4-BE49-F238E27FC236}">
                <a16:creationId xmlns:a16="http://schemas.microsoft.com/office/drawing/2014/main" id="{EEC36B9D-F071-4766-AFE1-7AE869BE0BEA}"/>
              </a:ext>
            </a:extLst>
          </p:cNvPr>
          <p:cNvGrpSpPr/>
          <p:nvPr/>
        </p:nvGrpSpPr>
        <p:grpSpPr>
          <a:xfrm>
            <a:off x="6539041" y="1662791"/>
            <a:ext cx="1938225" cy="2536648"/>
            <a:chOff x="3751376" y="2126560"/>
            <a:chExt cx="1938225" cy="2536648"/>
          </a:xfrm>
          <a:solidFill>
            <a:schemeClr val="accent3"/>
          </a:solidFill>
        </p:grpSpPr>
        <p:sp>
          <p:nvSpPr>
            <p:cNvPr id="94" name="Freeform 5">
              <a:extLst>
                <a:ext uri="{FF2B5EF4-FFF2-40B4-BE49-F238E27FC236}">
                  <a16:creationId xmlns:a16="http://schemas.microsoft.com/office/drawing/2014/main" id="{EDEF50E8-1B2B-4C06-9C03-091CC19718A6}"/>
                </a:ext>
              </a:extLst>
            </p:cNvPr>
            <p:cNvSpPr>
              <a:spLocks/>
            </p:cNvSpPr>
            <p:nvPr/>
          </p:nvSpPr>
          <p:spPr bwMode="auto">
            <a:xfrm>
              <a:off x="45573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95" name="Freeform 5">
              <a:extLst>
                <a:ext uri="{FF2B5EF4-FFF2-40B4-BE49-F238E27FC236}">
                  <a16:creationId xmlns:a16="http://schemas.microsoft.com/office/drawing/2014/main" id="{E96C2ACB-9223-49C6-8EAE-5759DAA05C86}"/>
                </a:ext>
              </a:extLst>
            </p:cNvPr>
            <p:cNvSpPr>
              <a:spLocks/>
            </p:cNvSpPr>
            <p:nvPr/>
          </p:nvSpPr>
          <p:spPr bwMode="auto">
            <a:xfrm>
              <a:off x="42203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6" name="Freeform 5">
              <a:extLst>
                <a:ext uri="{FF2B5EF4-FFF2-40B4-BE49-F238E27FC236}">
                  <a16:creationId xmlns:a16="http://schemas.microsoft.com/office/drawing/2014/main" id="{06190D46-7458-45B0-805D-03D9A3DD2564}"/>
                </a:ext>
              </a:extLst>
            </p:cNvPr>
            <p:cNvSpPr>
              <a:spLocks/>
            </p:cNvSpPr>
            <p:nvPr/>
          </p:nvSpPr>
          <p:spPr bwMode="auto">
            <a:xfrm>
              <a:off x="47283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7" name="Freeform 5">
              <a:extLst>
                <a:ext uri="{FF2B5EF4-FFF2-40B4-BE49-F238E27FC236}">
                  <a16:creationId xmlns:a16="http://schemas.microsoft.com/office/drawing/2014/main" id="{27888C5E-2A0D-4218-BBC5-49C1171FC1DF}"/>
                </a:ext>
              </a:extLst>
            </p:cNvPr>
            <p:cNvSpPr>
              <a:spLocks/>
            </p:cNvSpPr>
            <p:nvPr/>
          </p:nvSpPr>
          <p:spPr bwMode="auto">
            <a:xfrm>
              <a:off x="44621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8" name="Freeform 5">
              <a:extLst>
                <a:ext uri="{FF2B5EF4-FFF2-40B4-BE49-F238E27FC236}">
                  <a16:creationId xmlns:a16="http://schemas.microsoft.com/office/drawing/2014/main" id="{8D1CFBD9-A6B2-4E1C-AD39-47407995627B}"/>
                </a:ext>
              </a:extLst>
            </p:cNvPr>
            <p:cNvSpPr>
              <a:spLocks/>
            </p:cNvSpPr>
            <p:nvPr/>
          </p:nvSpPr>
          <p:spPr bwMode="auto">
            <a:xfrm>
              <a:off x="4931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99" name="Freeform 5">
              <a:extLst>
                <a:ext uri="{FF2B5EF4-FFF2-40B4-BE49-F238E27FC236}">
                  <a16:creationId xmlns:a16="http://schemas.microsoft.com/office/drawing/2014/main" id="{320E04BB-3687-4EB1-AA2D-DA42C7A3DD87}"/>
                </a:ext>
              </a:extLst>
            </p:cNvPr>
            <p:cNvSpPr>
              <a:spLocks/>
            </p:cNvSpPr>
            <p:nvPr/>
          </p:nvSpPr>
          <p:spPr bwMode="auto">
            <a:xfrm>
              <a:off x="40171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0" name="Freeform 5">
              <a:extLst>
                <a:ext uri="{FF2B5EF4-FFF2-40B4-BE49-F238E27FC236}">
                  <a16:creationId xmlns:a16="http://schemas.microsoft.com/office/drawing/2014/main" id="{5D5F6AAD-9949-4EAF-84A6-51AA515EA3A0}"/>
                </a:ext>
              </a:extLst>
            </p:cNvPr>
            <p:cNvSpPr>
              <a:spLocks/>
            </p:cNvSpPr>
            <p:nvPr/>
          </p:nvSpPr>
          <p:spPr bwMode="auto">
            <a:xfrm>
              <a:off x="467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1" name="Freeform 5">
              <a:extLst>
                <a:ext uri="{FF2B5EF4-FFF2-40B4-BE49-F238E27FC236}">
                  <a16:creationId xmlns:a16="http://schemas.microsoft.com/office/drawing/2014/main" id="{CA8FCC23-E026-499D-B70E-C4892B19E4E9}"/>
                </a:ext>
              </a:extLst>
            </p:cNvPr>
            <p:cNvSpPr>
              <a:spLocks/>
            </p:cNvSpPr>
            <p:nvPr/>
          </p:nvSpPr>
          <p:spPr bwMode="auto">
            <a:xfrm>
              <a:off x="5142954"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2" name="Freeform 5">
              <a:extLst>
                <a:ext uri="{FF2B5EF4-FFF2-40B4-BE49-F238E27FC236}">
                  <a16:creationId xmlns:a16="http://schemas.microsoft.com/office/drawing/2014/main" id="{3B67D031-90BE-43C3-8B88-75C2B9A87CBA}"/>
                </a:ext>
              </a:extLst>
            </p:cNvPr>
            <p:cNvSpPr>
              <a:spLocks/>
            </p:cNvSpPr>
            <p:nvPr/>
          </p:nvSpPr>
          <p:spPr bwMode="auto">
            <a:xfrm>
              <a:off x="3751376"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3" name="Freeform 5">
              <a:extLst>
                <a:ext uri="{FF2B5EF4-FFF2-40B4-BE49-F238E27FC236}">
                  <a16:creationId xmlns:a16="http://schemas.microsoft.com/office/drawing/2014/main" id="{9EAD2729-718F-4E89-BE75-E2EA387453FE}"/>
                </a:ext>
              </a:extLst>
            </p:cNvPr>
            <p:cNvSpPr>
              <a:spLocks/>
            </p:cNvSpPr>
            <p:nvPr/>
          </p:nvSpPr>
          <p:spPr bwMode="auto">
            <a:xfrm>
              <a:off x="4220729"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04" name="Rectangle 16">
            <a:extLst>
              <a:ext uri="{FF2B5EF4-FFF2-40B4-BE49-F238E27FC236}">
                <a16:creationId xmlns:a16="http://schemas.microsoft.com/office/drawing/2014/main" id="{FF843242-7518-4E95-B99F-5AF0DE15B5B8}"/>
              </a:ext>
            </a:extLst>
          </p:cNvPr>
          <p:cNvSpPr/>
          <p:nvPr/>
        </p:nvSpPr>
        <p:spPr>
          <a:xfrm>
            <a:off x="6771554" y="4623580"/>
            <a:ext cx="1473199" cy="646331"/>
          </a:xfrm>
          <a:prstGeom prst="rect">
            <a:avLst/>
          </a:prstGeom>
        </p:spPr>
        <p:txBody>
          <a:bodyPr wrap="square">
            <a:spAutoFit/>
          </a:bodyPr>
          <a:lstStyle/>
          <a:p>
            <a:pPr algn="ctr"/>
            <a:r>
              <a:rPr lang="en-US" sz="3600" dirty="0">
                <a:solidFill>
                  <a:schemeClr val="accent3"/>
                </a:solidFill>
                <a:latin typeface="+mj-ea"/>
                <a:ea typeface="+mj-ea"/>
                <a:cs typeface="Open Sans" pitchFamily="34" charset="0"/>
              </a:rPr>
              <a:t>43%</a:t>
            </a:r>
          </a:p>
        </p:txBody>
      </p:sp>
      <p:sp>
        <p:nvSpPr>
          <p:cNvPr id="105" name="Shape 468">
            <a:extLst>
              <a:ext uri="{FF2B5EF4-FFF2-40B4-BE49-F238E27FC236}">
                <a16:creationId xmlns:a16="http://schemas.microsoft.com/office/drawing/2014/main" id="{C8243A2D-7870-4E16-9653-EDC7492A884E}"/>
              </a:ext>
            </a:extLst>
          </p:cNvPr>
          <p:cNvSpPr/>
          <p:nvPr/>
        </p:nvSpPr>
        <p:spPr>
          <a:xfrm>
            <a:off x="6479285" y="5495753"/>
            <a:ext cx="2057737"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ctr">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a:t>
            </a:r>
          </a:p>
        </p:txBody>
      </p:sp>
      <p:grpSp>
        <p:nvGrpSpPr>
          <p:cNvPr id="106" name="组合 105">
            <a:extLst>
              <a:ext uri="{FF2B5EF4-FFF2-40B4-BE49-F238E27FC236}">
                <a16:creationId xmlns:a16="http://schemas.microsoft.com/office/drawing/2014/main" id="{7F04962E-E867-4EF6-95BF-989410335CBA}"/>
              </a:ext>
            </a:extLst>
          </p:cNvPr>
          <p:cNvGrpSpPr/>
          <p:nvPr/>
        </p:nvGrpSpPr>
        <p:grpSpPr>
          <a:xfrm>
            <a:off x="9363349" y="1662791"/>
            <a:ext cx="1938225" cy="2536648"/>
            <a:chOff x="3751376" y="2126560"/>
            <a:chExt cx="1938225" cy="2536648"/>
          </a:xfrm>
          <a:solidFill>
            <a:schemeClr val="accent4"/>
          </a:solidFill>
        </p:grpSpPr>
        <p:sp>
          <p:nvSpPr>
            <p:cNvPr id="107" name="Freeform 5">
              <a:extLst>
                <a:ext uri="{FF2B5EF4-FFF2-40B4-BE49-F238E27FC236}">
                  <a16:creationId xmlns:a16="http://schemas.microsoft.com/office/drawing/2014/main" id="{AEA092F7-E5D4-48EF-B965-813DC591BED9}"/>
                </a:ext>
              </a:extLst>
            </p:cNvPr>
            <p:cNvSpPr>
              <a:spLocks/>
            </p:cNvSpPr>
            <p:nvPr/>
          </p:nvSpPr>
          <p:spPr bwMode="auto">
            <a:xfrm>
              <a:off x="4557306" y="2126560"/>
              <a:ext cx="1132295" cy="1014349"/>
            </a:xfrm>
            <a:custGeom>
              <a:avLst/>
              <a:gdLst>
                <a:gd name="T0" fmla="*/ 586 w 607"/>
                <a:gd name="T1" fmla="*/ 307 h 543"/>
                <a:gd name="T2" fmla="*/ 561 w 607"/>
                <a:gd name="T3" fmla="*/ 329 h 543"/>
                <a:gd name="T4" fmla="*/ 394 w 607"/>
                <a:gd name="T5" fmla="*/ 318 h 543"/>
                <a:gd name="T6" fmla="*/ 388 w 607"/>
                <a:gd name="T7" fmla="*/ 301 h 543"/>
                <a:gd name="T8" fmla="*/ 394 w 607"/>
                <a:gd name="T9" fmla="*/ 251 h 543"/>
                <a:gd name="T10" fmla="*/ 394 w 607"/>
                <a:gd name="T11" fmla="*/ 232 h 543"/>
                <a:gd name="T12" fmla="*/ 394 w 607"/>
                <a:gd name="T13" fmla="*/ 231 h 543"/>
                <a:gd name="T14" fmla="*/ 388 w 607"/>
                <a:gd name="T15" fmla="*/ 224 h 543"/>
                <a:gd name="T16" fmla="*/ 359 w 607"/>
                <a:gd name="T17" fmla="*/ 216 h 543"/>
                <a:gd name="T18" fmla="*/ 356 w 607"/>
                <a:gd name="T19" fmla="*/ 204 h 543"/>
                <a:gd name="T20" fmla="*/ 352 w 607"/>
                <a:gd name="T21" fmla="*/ 150 h 543"/>
                <a:gd name="T22" fmla="*/ 350 w 607"/>
                <a:gd name="T23" fmla="*/ 144 h 543"/>
                <a:gd name="T24" fmla="*/ 340 w 607"/>
                <a:gd name="T25" fmla="*/ 133 h 543"/>
                <a:gd name="T26" fmla="*/ 344 w 607"/>
                <a:gd name="T27" fmla="*/ 129 h 543"/>
                <a:gd name="T28" fmla="*/ 346 w 607"/>
                <a:gd name="T29" fmla="*/ 115 h 543"/>
                <a:gd name="T30" fmla="*/ 331 w 607"/>
                <a:gd name="T31" fmla="*/ 88 h 543"/>
                <a:gd name="T32" fmla="*/ 331 w 607"/>
                <a:gd name="T33" fmla="*/ 67 h 543"/>
                <a:gd name="T34" fmla="*/ 331 w 607"/>
                <a:gd name="T35" fmla="*/ 67 h 543"/>
                <a:gd name="T36" fmla="*/ 341 w 607"/>
                <a:gd name="T37" fmla="*/ 63 h 543"/>
                <a:gd name="T38" fmla="*/ 410 w 607"/>
                <a:gd name="T39" fmla="*/ 69 h 543"/>
                <a:gd name="T40" fmla="*/ 426 w 607"/>
                <a:gd name="T41" fmla="*/ 69 h 543"/>
                <a:gd name="T42" fmla="*/ 432 w 607"/>
                <a:gd name="T43" fmla="*/ 32 h 543"/>
                <a:gd name="T44" fmla="*/ 421 w 607"/>
                <a:gd name="T45" fmla="*/ 13 h 543"/>
                <a:gd name="T46" fmla="*/ 346 w 607"/>
                <a:gd name="T47" fmla="*/ 18 h 543"/>
                <a:gd name="T48" fmla="*/ 345 w 607"/>
                <a:gd name="T49" fmla="*/ 17 h 543"/>
                <a:gd name="T50" fmla="*/ 344 w 607"/>
                <a:gd name="T51" fmla="*/ 15 h 543"/>
                <a:gd name="T52" fmla="*/ 343 w 607"/>
                <a:gd name="T53" fmla="*/ 15 h 543"/>
                <a:gd name="T54" fmla="*/ 316 w 607"/>
                <a:gd name="T55" fmla="*/ 2 h 543"/>
                <a:gd name="T56" fmla="*/ 312 w 607"/>
                <a:gd name="T57" fmla="*/ 1 h 543"/>
                <a:gd name="T58" fmla="*/ 281 w 607"/>
                <a:gd name="T59" fmla="*/ 13 h 543"/>
                <a:gd name="T60" fmla="*/ 270 w 607"/>
                <a:gd name="T61" fmla="*/ 16 h 543"/>
                <a:gd name="T62" fmla="*/ 187 w 607"/>
                <a:gd name="T63" fmla="*/ 10 h 543"/>
                <a:gd name="T64" fmla="*/ 195 w 607"/>
                <a:gd name="T65" fmla="*/ 62 h 543"/>
                <a:gd name="T66" fmla="*/ 271 w 607"/>
                <a:gd name="T67" fmla="*/ 60 h 543"/>
                <a:gd name="T68" fmla="*/ 279 w 607"/>
                <a:gd name="T69" fmla="*/ 61 h 543"/>
                <a:gd name="T70" fmla="*/ 283 w 607"/>
                <a:gd name="T71" fmla="*/ 65 h 543"/>
                <a:gd name="T72" fmla="*/ 268 w 607"/>
                <a:gd name="T73" fmla="*/ 114 h 543"/>
                <a:gd name="T74" fmla="*/ 273 w 607"/>
                <a:gd name="T75" fmla="*/ 131 h 543"/>
                <a:gd name="T76" fmla="*/ 262 w 607"/>
                <a:gd name="T77" fmla="*/ 146 h 543"/>
                <a:gd name="T78" fmla="*/ 260 w 607"/>
                <a:gd name="T79" fmla="*/ 200 h 543"/>
                <a:gd name="T80" fmla="*/ 253 w 607"/>
                <a:gd name="T81" fmla="*/ 207 h 543"/>
                <a:gd name="T82" fmla="*/ 221 w 607"/>
                <a:gd name="T83" fmla="*/ 229 h 543"/>
                <a:gd name="T84" fmla="*/ 218 w 607"/>
                <a:gd name="T85" fmla="*/ 240 h 543"/>
                <a:gd name="T86" fmla="*/ 220 w 607"/>
                <a:gd name="T87" fmla="*/ 255 h 543"/>
                <a:gd name="T88" fmla="*/ 228 w 607"/>
                <a:gd name="T89" fmla="*/ 261 h 543"/>
                <a:gd name="T90" fmla="*/ 200 w 607"/>
                <a:gd name="T91" fmla="*/ 325 h 543"/>
                <a:gd name="T92" fmla="*/ 183 w 607"/>
                <a:gd name="T93" fmla="*/ 328 h 543"/>
                <a:gd name="T94" fmla="*/ 131 w 607"/>
                <a:gd name="T95" fmla="*/ 332 h 543"/>
                <a:gd name="T96" fmla="*/ 95 w 607"/>
                <a:gd name="T97" fmla="*/ 341 h 543"/>
                <a:gd name="T98" fmla="*/ 46 w 607"/>
                <a:gd name="T99" fmla="*/ 371 h 543"/>
                <a:gd name="T100" fmla="*/ 0 w 607"/>
                <a:gd name="T101" fmla="*/ 515 h 543"/>
                <a:gd name="T102" fmla="*/ 0 w 607"/>
                <a:gd name="T103" fmla="*/ 521 h 543"/>
                <a:gd name="T104" fmla="*/ 84 w 607"/>
                <a:gd name="T105" fmla="*/ 527 h 543"/>
                <a:gd name="T106" fmla="*/ 229 w 607"/>
                <a:gd name="T107" fmla="*/ 459 h 543"/>
                <a:gd name="T108" fmla="*/ 439 w 607"/>
                <a:gd name="T109" fmla="*/ 446 h 543"/>
                <a:gd name="T110" fmla="*/ 586 w 607"/>
                <a:gd name="T111" fmla="*/ 468 h 543"/>
                <a:gd name="T112" fmla="*/ 601 w 607"/>
                <a:gd name="T113" fmla="*/ 305 h 5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607" h="543">
                  <a:moveTo>
                    <a:pt x="601" y="305"/>
                  </a:moveTo>
                  <a:cubicBezTo>
                    <a:pt x="586" y="307"/>
                    <a:pt x="586" y="307"/>
                    <a:pt x="586" y="307"/>
                  </a:cubicBezTo>
                  <a:cubicBezTo>
                    <a:pt x="586" y="307"/>
                    <a:pt x="581" y="312"/>
                    <a:pt x="578" y="320"/>
                  </a:cubicBezTo>
                  <a:cubicBezTo>
                    <a:pt x="575" y="328"/>
                    <a:pt x="561" y="329"/>
                    <a:pt x="561" y="329"/>
                  </a:cubicBezTo>
                  <a:cubicBezTo>
                    <a:pt x="561" y="329"/>
                    <a:pt x="436" y="328"/>
                    <a:pt x="424" y="328"/>
                  </a:cubicBezTo>
                  <a:cubicBezTo>
                    <a:pt x="413" y="328"/>
                    <a:pt x="401" y="323"/>
                    <a:pt x="394" y="318"/>
                  </a:cubicBezTo>
                  <a:cubicBezTo>
                    <a:pt x="389" y="314"/>
                    <a:pt x="388" y="307"/>
                    <a:pt x="387" y="302"/>
                  </a:cubicBezTo>
                  <a:cubicBezTo>
                    <a:pt x="388" y="301"/>
                    <a:pt x="388" y="301"/>
                    <a:pt x="388" y="301"/>
                  </a:cubicBezTo>
                  <a:cubicBezTo>
                    <a:pt x="388" y="259"/>
                    <a:pt x="388" y="259"/>
                    <a:pt x="388" y="259"/>
                  </a:cubicBezTo>
                  <a:cubicBezTo>
                    <a:pt x="395" y="257"/>
                    <a:pt x="394" y="251"/>
                    <a:pt x="394" y="251"/>
                  </a:cubicBezTo>
                  <a:cubicBezTo>
                    <a:pt x="394" y="251"/>
                    <a:pt x="394" y="243"/>
                    <a:pt x="394" y="232"/>
                  </a:cubicBezTo>
                  <a:cubicBezTo>
                    <a:pt x="394" y="232"/>
                    <a:pt x="394" y="232"/>
                    <a:pt x="394" y="232"/>
                  </a:cubicBezTo>
                  <a:cubicBezTo>
                    <a:pt x="394" y="232"/>
                    <a:pt x="394" y="232"/>
                    <a:pt x="394" y="232"/>
                  </a:cubicBezTo>
                  <a:cubicBezTo>
                    <a:pt x="394" y="232"/>
                    <a:pt x="394" y="232"/>
                    <a:pt x="394" y="231"/>
                  </a:cubicBezTo>
                  <a:cubicBezTo>
                    <a:pt x="394" y="229"/>
                    <a:pt x="392" y="227"/>
                    <a:pt x="388" y="225"/>
                  </a:cubicBezTo>
                  <a:cubicBezTo>
                    <a:pt x="388" y="225"/>
                    <a:pt x="388" y="225"/>
                    <a:pt x="388" y="224"/>
                  </a:cubicBezTo>
                  <a:cubicBezTo>
                    <a:pt x="387" y="224"/>
                    <a:pt x="386" y="224"/>
                    <a:pt x="386" y="224"/>
                  </a:cubicBezTo>
                  <a:cubicBezTo>
                    <a:pt x="375" y="219"/>
                    <a:pt x="359" y="216"/>
                    <a:pt x="359" y="216"/>
                  </a:cubicBezTo>
                  <a:cubicBezTo>
                    <a:pt x="358" y="207"/>
                    <a:pt x="358" y="207"/>
                    <a:pt x="358" y="207"/>
                  </a:cubicBezTo>
                  <a:cubicBezTo>
                    <a:pt x="356" y="204"/>
                    <a:pt x="356" y="204"/>
                    <a:pt x="356" y="204"/>
                  </a:cubicBezTo>
                  <a:cubicBezTo>
                    <a:pt x="352" y="202"/>
                    <a:pt x="352" y="202"/>
                    <a:pt x="352" y="202"/>
                  </a:cubicBezTo>
                  <a:cubicBezTo>
                    <a:pt x="352" y="196"/>
                    <a:pt x="352" y="157"/>
                    <a:pt x="352" y="150"/>
                  </a:cubicBezTo>
                  <a:cubicBezTo>
                    <a:pt x="352" y="148"/>
                    <a:pt x="351" y="146"/>
                    <a:pt x="350" y="145"/>
                  </a:cubicBezTo>
                  <a:cubicBezTo>
                    <a:pt x="350" y="144"/>
                    <a:pt x="350" y="144"/>
                    <a:pt x="350" y="144"/>
                  </a:cubicBezTo>
                  <a:cubicBezTo>
                    <a:pt x="345" y="140"/>
                    <a:pt x="340" y="140"/>
                    <a:pt x="340" y="140"/>
                  </a:cubicBezTo>
                  <a:cubicBezTo>
                    <a:pt x="340" y="133"/>
                    <a:pt x="340" y="133"/>
                    <a:pt x="340" y="133"/>
                  </a:cubicBezTo>
                  <a:cubicBezTo>
                    <a:pt x="342" y="133"/>
                    <a:pt x="340" y="132"/>
                    <a:pt x="341" y="130"/>
                  </a:cubicBezTo>
                  <a:cubicBezTo>
                    <a:pt x="341" y="130"/>
                    <a:pt x="342" y="130"/>
                    <a:pt x="344" y="129"/>
                  </a:cubicBezTo>
                  <a:cubicBezTo>
                    <a:pt x="347" y="128"/>
                    <a:pt x="346" y="125"/>
                    <a:pt x="346" y="125"/>
                  </a:cubicBezTo>
                  <a:cubicBezTo>
                    <a:pt x="346" y="125"/>
                    <a:pt x="346" y="121"/>
                    <a:pt x="346" y="115"/>
                  </a:cubicBezTo>
                  <a:cubicBezTo>
                    <a:pt x="346" y="108"/>
                    <a:pt x="331" y="108"/>
                    <a:pt x="331" y="108"/>
                  </a:cubicBezTo>
                  <a:cubicBezTo>
                    <a:pt x="331" y="88"/>
                    <a:pt x="331" y="88"/>
                    <a:pt x="331" y="88"/>
                  </a:cubicBezTo>
                  <a:cubicBezTo>
                    <a:pt x="331" y="87"/>
                    <a:pt x="331" y="86"/>
                    <a:pt x="331" y="86"/>
                  </a:cubicBezTo>
                  <a:cubicBezTo>
                    <a:pt x="331" y="67"/>
                    <a:pt x="331" y="67"/>
                    <a:pt x="331" y="67"/>
                  </a:cubicBezTo>
                  <a:cubicBezTo>
                    <a:pt x="331" y="67"/>
                    <a:pt x="331" y="67"/>
                    <a:pt x="331" y="67"/>
                  </a:cubicBezTo>
                  <a:cubicBezTo>
                    <a:pt x="331" y="67"/>
                    <a:pt x="331" y="67"/>
                    <a:pt x="331" y="67"/>
                  </a:cubicBezTo>
                  <a:cubicBezTo>
                    <a:pt x="332" y="66"/>
                    <a:pt x="333" y="63"/>
                    <a:pt x="333" y="63"/>
                  </a:cubicBezTo>
                  <a:cubicBezTo>
                    <a:pt x="333" y="63"/>
                    <a:pt x="336" y="63"/>
                    <a:pt x="341" y="63"/>
                  </a:cubicBezTo>
                  <a:cubicBezTo>
                    <a:pt x="345" y="63"/>
                    <a:pt x="344" y="59"/>
                    <a:pt x="344" y="59"/>
                  </a:cubicBezTo>
                  <a:cubicBezTo>
                    <a:pt x="344" y="59"/>
                    <a:pt x="404" y="68"/>
                    <a:pt x="410" y="69"/>
                  </a:cubicBezTo>
                  <a:cubicBezTo>
                    <a:pt x="414" y="70"/>
                    <a:pt x="421" y="72"/>
                    <a:pt x="425" y="69"/>
                  </a:cubicBezTo>
                  <a:cubicBezTo>
                    <a:pt x="426" y="69"/>
                    <a:pt x="426" y="69"/>
                    <a:pt x="426" y="69"/>
                  </a:cubicBezTo>
                  <a:cubicBezTo>
                    <a:pt x="428" y="68"/>
                    <a:pt x="429" y="65"/>
                    <a:pt x="430" y="62"/>
                  </a:cubicBezTo>
                  <a:cubicBezTo>
                    <a:pt x="432" y="54"/>
                    <a:pt x="432" y="42"/>
                    <a:pt x="432" y="32"/>
                  </a:cubicBezTo>
                  <a:cubicBezTo>
                    <a:pt x="432" y="22"/>
                    <a:pt x="431" y="13"/>
                    <a:pt x="424" y="13"/>
                  </a:cubicBezTo>
                  <a:cubicBezTo>
                    <a:pt x="423" y="13"/>
                    <a:pt x="421" y="13"/>
                    <a:pt x="421" y="13"/>
                  </a:cubicBezTo>
                  <a:cubicBezTo>
                    <a:pt x="364" y="17"/>
                    <a:pt x="364" y="17"/>
                    <a:pt x="364" y="17"/>
                  </a:cubicBezTo>
                  <a:cubicBezTo>
                    <a:pt x="354" y="18"/>
                    <a:pt x="347" y="18"/>
                    <a:pt x="346" y="18"/>
                  </a:cubicBezTo>
                  <a:cubicBezTo>
                    <a:pt x="346" y="18"/>
                    <a:pt x="346" y="18"/>
                    <a:pt x="345" y="17"/>
                  </a:cubicBezTo>
                  <a:cubicBezTo>
                    <a:pt x="345" y="17"/>
                    <a:pt x="345" y="17"/>
                    <a:pt x="345" y="17"/>
                  </a:cubicBezTo>
                  <a:cubicBezTo>
                    <a:pt x="345" y="16"/>
                    <a:pt x="345" y="16"/>
                    <a:pt x="344" y="15"/>
                  </a:cubicBezTo>
                  <a:cubicBezTo>
                    <a:pt x="344" y="15"/>
                    <a:pt x="344" y="15"/>
                    <a:pt x="344" y="15"/>
                  </a:cubicBezTo>
                  <a:cubicBezTo>
                    <a:pt x="343" y="15"/>
                    <a:pt x="343" y="15"/>
                    <a:pt x="343" y="15"/>
                  </a:cubicBezTo>
                  <a:cubicBezTo>
                    <a:pt x="343" y="15"/>
                    <a:pt x="343" y="15"/>
                    <a:pt x="343" y="15"/>
                  </a:cubicBezTo>
                  <a:cubicBezTo>
                    <a:pt x="334" y="14"/>
                    <a:pt x="334" y="14"/>
                    <a:pt x="334" y="14"/>
                  </a:cubicBezTo>
                  <a:cubicBezTo>
                    <a:pt x="334" y="14"/>
                    <a:pt x="330" y="4"/>
                    <a:pt x="316" y="2"/>
                  </a:cubicBezTo>
                  <a:cubicBezTo>
                    <a:pt x="314" y="2"/>
                    <a:pt x="313" y="2"/>
                    <a:pt x="311" y="1"/>
                  </a:cubicBezTo>
                  <a:cubicBezTo>
                    <a:pt x="311" y="1"/>
                    <a:pt x="311" y="1"/>
                    <a:pt x="312" y="1"/>
                  </a:cubicBezTo>
                  <a:cubicBezTo>
                    <a:pt x="312" y="1"/>
                    <a:pt x="294" y="0"/>
                    <a:pt x="285" y="9"/>
                  </a:cubicBezTo>
                  <a:cubicBezTo>
                    <a:pt x="282" y="11"/>
                    <a:pt x="281" y="13"/>
                    <a:pt x="281" y="13"/>
                  </a:cubicBezTo>
                  <a:cubicBezTo>
                    <a:pt x="281" y="13"/>
                    <a:pt x="278" y="13"/>
                    <a:pt x="274" y="13"/>
                  </a:cubicBezTo>
                  <a:cubicBezTo>
                    <a:pt x="271" y="13"/>
                    <a:pt x="270" y="16"/>
                    <a:pt x="270" y="16"/>
                  </a:cubicBezTo>
                  <a:cubicBezTo>
                    <a:pt x="270" y="16"/>
                    <a:pt x="211" y="7"/>
                    <a:pt x="199" y="6"/>
                  </a:cubicBezTo>
                  <a:cubicBezTo>
                    <a:pt x="188" y="4"/>
                    <a:pt x="187" y="10"/>
                    <a:pt x="187" y="10"/>
                  </a:cubicBezTo>
                  <a:cubicBezTo>
                    <a:pt x="182" y="25"/>
                    <a:pt x="183" y="48"/>
                    <a:pt x="185" y="56"/>
                  </a:cubicBezTo>
                  <a:cubicBezTo>
                    <a:pt x="188" y="64"/>
                    <a:pt x="195" y="62"/>
                    <a:pt x="195" y="62"/>
                  </a:cubicBezTo>
                  <a:cubicBezTo>
                    <a:pt x="268" y="57"/>
                    <a:pt x="268" y="57"/>
                    <a:pt x="268" y="57"/>
                  </a:cubicBezTo>
                  <a:cubicBezTo>
                    <a:pt x="269" y="59"/>
                    <a:pt x="271" y="60"/>
                    <a:pt x="271" y="60"/>
                  </a:cubicBezTo>
                  <a:cubicBezTo>
                    <a:pt x="279" y="61"/>
                    <a:pt x="279" y="61"/>
                    <a:pt x="279" y="61"/>
                  </a:cubicBezTo>
                  <a:cubicBezTo>
                    <a:pt x="279" y="61"/>
                    <a:pt x="279" y="61"/>
                    <a:pt x="279" y="61"/>
                  </a:cubicBezTo>
                  <a:cubicBezTo>
                    <a:pt x="280" y="62"/>
                    <a:pt x="280" y="62"/>
                    <a:pt x="281" y="63"/>
                  </a:cubicBezTo>
                  <a:cubicBezTo>
                    <a:pt x="282" y="64"/>
                    <a:pt x="283" y="65"/>
                    <a:pt x="283" y="65"/>
                  </a:cubicBezTo>
                  <a:cubicBezTo>
                    <a:pt x="283" y="106"/>
                    <a:pt x="283" y="106"/>
                    <a:pt x="283" y="106"/>
                  </a:cubicBezTo>
                  <a:cubicBezTo>
                    <a:pt x="274" y="109"/>
                    <a:pt x="268" y="114"/>
                    <a:pt x="268" y="114"/>
                  </a:cubicBezTo>
                  <a:cubicBezTo>
                    <a:pt x="268" y="114"/>
                    <a:pt x="267" y="120"/>
                    <a:pt x="267" y="125"/>
                  </a:cubicBezTo>
                  <a:cubicBezTo>
                    <a:pt x="267" y="131"/>
                    <a:pt x="273" y="131"/>
                    <a:pt x="273" y="131"/>
                  </a:cubicBezTo>
                  <a:cubicBezTo>
                    <a:pt x="273" y="138"/>
                    <a:pt x="273" y="138"/>
                    <a:pt x="273" y="138"/>
                  </a:cubicBezTo>
                  <a:cubicBezTo>
                    <a:pt x="264" y="141"/>
                    <a:pt x="262" y="146"/>
                    <a:pt x="262" y="146"/>
                  </a:cubicBezTo>
                  <a:cubicBezTo>
                    <a:pt x="262" y="199"/>
                    <a:pt x="262" y="199"/>
                    <a:pt x="262" y="199"/>
                  </a:cubicBezTo>
                  <a:cubicBezTo>
                    <a:pt x="260" y="200"/>
                    <a:pt x="260" y="200"/>
                    <a:pt x="260" y="200"/>
                  </a:cubicBezTo>
                  <a:cubicBezTo>
                    <a:pt x="260" y="200"/>
                    <a:pt x="260" y="200"/>
                    <a:pt x="260" y="200"/>
                  </a:cubicBezTo>
                  <a:cubicBezTo>
                    <a:pt x="253" y="207"/>
                    <a:pt x="253" y="207"/>
                    <a:pt x="253" y="207"/>
                  </a:cubicBezTo>
                  <a:cubicBezTo>
                    <a:pt x="252" y="216"/>
                    <a:pt x="252" y="216"/>
                    <a:pt x="252" y="216"/>
                  </a:cubicBezTo>
                  <a:cubicBezTo>
                    <a:pt x="229" y="217"/>
                    <a:pt x="221" y="229"/>
                    <a:pt x="221" y="229"/>
                  </a:cubicBezTo>
                  <a:cubicBezTo>
                    <a:pt x="221" y="230"/>
                    <a:pt x="220" y="231"/>
                    <a:pt x="220" y="232"/>
                  </a:cubicBezTo>
                  <a:cubicBezTo>
                    <a:pt x="218" y="234"/>
                    <a:pt x="218" y="237"/>
                    <a:pt x="218" y="240"/>
                  </a:cubicBezTo>
                  <a:cubicBezTo>
                    <a:pt x="217" y="243"/>
                    <a:pt x="217" y="246"/>
                    <a:pt x="218" y="249"/>
                  </a:cubicBezTo>
                  <a:cubicBezTo>
                    <a:pt x="218" y="251"/>
                    <a:pt x="219" y="254"/>
                    <a:pt x="220" y="255"/>
                  </a:cubicBezTo>
                  <a:cubicBezTo>
                    <a:pt x="222" y="257"/>
                    <a:pt x="224" y="259"/>
                    <a:pt x="227" y="261"/>
                  </a:cubicBezTo>
                  <a:cubicBezTo>
                    <a:pt x="228" y="261"/>
                    <a:pt x="228" y="261"/>
                    <a:pt x="228" y="261"/>
                  </a:cubicBezTo>
                  <a:cubicBezTo>
                    <a:pt x="228" y="261"/>
                    <a:pt x="227" y="267"/>
                    <a:pt x="225" y="297"/>
                  </a:cubicBezTo>
                  <a:cubicBezTo>
                    <a:pt x="224" y="313"/>
                    <a:pt x="211" y="321"/>
                    <a:pt x="200" y="325"/>
                  </a:cubicBezTo>
                  <a:cubicBezTo>
                    <a:pt x="197" y="326"/>
                    <a:pt x="193" y="327"/>
                    <a:pt x="190" y="328"/>
                  </a:cubicBezTo>
                  <a:cubicBezTo>
                    <a:pt x="186" y="328"/>
                    <a:pt x="183" y="328"/>
                    <a:pt x="183" y="328"/>
                  </a:cubicBezTo>
                  <a:cubicBezTo>
                    <a:pt x="183" y="328"/>
                    <a:pt x="159" y="330"/>
                    <a:pt x="146" y="331"/>
                  </a:cubicBezTo>
                  <a:cubicBezTo>
                    <a:pt x="141" y="331"/>
                    <a:pt x="136" y="332"/>
                    <a:pt x="131" y="332"/>
                  </a:cubicBezTo>
                  <a:cubicBezTo>
                    <a:pt x="123" y="333"/>
                    <a:pt x="111" y="335"/>
                    <a:pt x="96" y="341"/>
                  </a:cubicBezTo>
                  <a:cubicBezTo>
                    <a:pt x="96" y="341"/>
                    <a:pt x="95" y="341"/>
                    <a:pt x="95" y="341"/>
                  </a:cubicBezTo>
                  <a:cubicBezTo>
                    <a:pt x="94" y="342"/>
                    <a:pt x="93" y="342"/>
                    <a:pt x="92" y="342"/>
                  </a:cubicBezTo>
                  <a:cubicBezTo>
                    <a:pt x="73" y="350"/>
                    <a:pt x="57" y="360"/>
                    <a:pt x="46" y="371"/>
                  </a:cubicBezTo>
                  <a:cubicBezTo>
                    <a:pt x="2" y="408"/>
                    <a:pt x="1" y="470"/>
                    <a:pt x="1" y="470"/>
                  </a:cubicBezTo>
                  <a:cubicBezTo>
                    <a:pt x="0" y="515"/>
                    <a:pt x="0" y="515"/>
                    <a:pt x="0" y="515"/>
                  </a:cubicBezTo>
                  <a:cubicBezTo>
                    <a:pt x="0" y="520"/>
                    <a:pt x="0" y="520"/>
                    <a:pt x="0" y="520"/>
                  </a:cubicBezTo>
                  <a:cubicBezTo>
                    <a:pt x="0" y="520"/>
                    <a:pt x="0" y="521"/>
                    <a:pt x="0" y="521"/>
                  </a:cubicBezTo>
                  <a:cubicBezTo>
                    <a:pt x="0" y="522"/>
                    <a:pt x="0" y="522"/>
                    <a:pt x="0" y="522"/>
                  </a:cubicBezTo>
                  <a:cubicBezTo>
                    <a:pt x="31" y="543"/>
                    <a:pt x="67" y="532"/>
                    <a:pt x="84" y="527"/>
                  </a:cubicBezTo>
                  <a:cubicBezTo>
                    <a:pt x="100" y="522"/>
                    <a:pt x="96" y="530"/>
                    <a:pt x="101" y="487"/>
                  </a:cubicBezTo>
                  <a:cubicBezTo>
                    <a:pt x="106" y="445"/>
                    <a:pt x="148" y="428"/>
                    <a:pt x="229" y="459"/>
                  </a:cubicBezTo>
                  <a:cubicBezTo>
                    <a:pt x="310" y="491"/>
                    <a:pt x="358" y="466"/>
                    <a:pt x="383" y="456"/>
                  </a:cubicBezTo>
                  <a:cubicBezTo>
                    <a:pt x="408" y="445"/>
                    <a:pt x="439" y="446"/>
                    <a:pt x="439" y="446"/>
                  </a:cubicBezTo>
                  <a:cubicBezTo>
                    <a:pt x="439" y="446"/>
                    <a:pt x="534" y="447"/>
                    <a:pt x="559" y="449"/>
                  </a:cubicBezTo>
                  <a:cubicBezTo>
                    <a:pt x="584" y="451"/>
                    <a:pt x="578" y="463"/>
                    <a:pt x="586" y="468"/>
                  </a:cubicBezTo>
                  <a:cubicBezTo>
                    <a:pt x="594" y="473"/>
                    <a:pt x="603" y="467"/>
                    <a:pt x="603" y="467"/>
                  </a:cubicBezTo>
                  <a:cubicBezTo>
                    <a:pt x="607" y="428"/>
                    <a:pt x="601" y="305"/>
                    <a:pt x="601" y="305"/>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108" name="Freeform 5">
              <a:extLst>
                <a:ext uri="{FF2B5EF4-FFF2-40B4-BE49-F238E27FC236}">
                  <a16:creationId xmlns:a16="http://schemas.microsoft.com/office/drawing/2014/main" id="{84858507-3642-41E5-817E-298F81E96014}"/>
                </a:ext>
              </a:extLst>
            </p:cNvPr>
            <p:cNvSpPr>
              <a:spLocks/>
            </p:cNvSpPr>
            <p:nvPr/>
          </p:nvSpPr>
          <p:spPr bwMode="auto">
            <a:xfrm>
              <a:off x="4220349"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09" name="Freeform 5">
              <a:extLst>
                <a:ext uri="{FF2B5EF4-FFF2-40B4-BE49-F238E27FC236}">
                  <a16:creationId xmlns:a16="http://schemas.microsoft.com/office/drawing/2014/main" id="{91DA63B0-C07B-4CC6-91A0-DFEDFE7576F6}"/>
                </a:ext>
              </a:extLst>
            </p:cNvPr>
            <p:cNvSpPr>
              <a:spLocks/>
            </p:cNvSpPr>
            <p:nvPr/>
          </p:nvSpPr>
          <p:spPr bwMode="auto">
            <a:xfrm>
              <a:off x="4728350" y="322747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grp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0" name="Freeform 5">
              <a:extLst>
                <a:ext uri="{FF2B5EF4-FFF2-40B4-BE49-F238E27FC236}">
                  <a16:creationId xmlns:a16="http://schemas.microsoft.com/office/drawing/2014/main" id="{D93D1792-577F-4C7A-B43A-7AAD1779AE79}"/>
                </a:ext>
              </a:extLst>
            </p:cNvPr>
            <p:cNvSpPr>
              <a:spLocks/>
            </p:cNvSpPr>
            <p:nvPr/>
          </p:nvSpPr>
          <p:spPr bwMode="auto">
            <a:xfrm>
              <a:off x="4462197"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1" name="Freeform 5">
              <a:extLst>
                <a:ext uri="{FF2B5EF4-FFF2-40B4-BE49-F238E27FC236}">
                  <a16:creationId xmlns:a16="http://schemas.microsoft.com/office/drawing/2014/main" id="{40F39B6A-57A7-44E3-B017-74713E60524C}"/>
                </a:ext>
              </a:extLst>
            </p:cNvPr>
            <p:cNvSpPr>
              <a:spLocks/>
            </p:cNvSpPr>
            <p:nvPr/>
          </p:nvSpPr>
          <p:spPr bwMode="auto">
            <a:xfrm>
              <a:off x="49315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2" name="Freeform 5">
              <a:extLst>
                <a:ext uri="{FF2B5EF4-FFF2-40B4-BE49-F238E27FC236}">
                  <a16:creationId xmlns:a16="http://schemas.microsoft.com/office/drawing/2014/main" id="{DF19D138-BECA-496A-A4F9-1BE3787CB132}"/>
                </a:ext>
              </a:extLst>
            </p:cNvPr>
            <p:cNvSpPr>
              <a:spLocks/>
            </p:cNvSpPr>
            <p:nvPr/>
          </p:nvSpPr>
          <p:spPr bwMode="auto">
            <a:xfrm>
              <a:off x="4017150" y="3675496"/>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3" name="Freeform 5">
              <a:extLst>
                <a:ext uri="{FF2B5EF4-FFF2-40B4-BE49-F238E27FC236}">
                  <a16:creationId xmlns:a16="http://schemas.microsoft.com/office/drawing/2014/main" id="{5C5BD357-9B5B-4D35-9CFA-65799004C8E7}"/>
                </a:ext>
              </a:extLst>
            </p:cNvPr>
            <p:cNvSpPr>
              <a:spLocks/>
            </p:cNvSpPr>
            <p:nvPr/>
          </p:nvSpPr>
          <p:spPr bwMode="auto">
            <a:xfrm>
              <a:off x="4673601"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4" name="Freeform 5">
              <a:extLst>
                <a:ext uri="{FF2B5EF4-FFF2-40B4-BE49-F238E27FC236}">
                  <a16:creationId xmlns:a16="http://schemas.microsoft.com/office/drawing/2014/main" id="{7D38E58A-D6E4-4BE7-9954-A05A55805C13}"/>
                </a:ext>
              </a:extLst>
            </p:cNvPr>
            <p:cNvSpPr>
              <a:spLocks/>
            </p:cNvSpPr>
            <p:nvPr/>
          </p:nvSpPr>
          <p:spPr bwMode="auto">
            <a:xfrm>
              <a:off x="5142954"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5" name="Freeform 5">
              <a:extLst>
                <a:ext uri="{FF2B5EF4-FFF2-40B4-BE49-F238E27FC236}">
                  <a16:creationId xmlns:a16="http://schemas.microsoft.com/office/drawing/2014/main" id="{46A44603-8D62-4D28-85AA-0665270D2278}"/>
                </a:ext>
              </a:extLst>
            </p:cNvPr>
            <p:cNvSpPr>
              <a:spLocks/>
            </p:cNvSpPr>
            <p:nvPr/>
          </p:nvSpPr>
          <p:spPr bwMode="auto">
            <a:xfrm>
              <a:off x="3751376"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sp>
          <p:nvSpPr>
            <p:cNvPr id="116" name="Freeform 5">
              <a:extLst>
                <a:ext uri="{FF2B5EF4-FFF2-40B4-BE49-F238E27FC236}">
                  <a16:creationId xmlns:a16="http://schemas.microsoft.com/office/drawing/2014/main" id="{B2737FF8-B8E7-40CF-94B7-C43DA4646899}"/>
                </a:ext>
              </a:extLst>
            </p:cNvPr>
            <p:cNvSpPr>
              <a:spLocks/>
            </p:cNvSpPr>
            <p:nvPr/>
          </p:nvSpPr>
          <p:spPr bwMode="auto">
            <a:xfrm>
              <a:off x="4220729" y="4140200"/>
              <a:ext cx="383809" cy="523008"/>
            </a:xfrm>
            <a:custGeom>
              <a:avLst/>
              <a:gdLst>
                <a:gd name="T0" fmla="*/ 859 w 860"/>
                <a:gd name="T1" fmla="*/ 714 h 1175"/>
                <a:gd name="T2" fmla="*/ 860 w 860"/>
                <a:gd name="T3" fmla="*/ 740 h 1175"/>
                <a:gd name="T4" fmla="*/ 430 w 860"/>
                <a:gd name="T5" fmla="*/ 1175 h 1175"/>
                <a:gd name="T6" fmla="*/ 0 w 860"/>
                <a:gd name="T7" fmla="*/ 740 h 1175"/>
                <a:gd name="T8" fmla="*/ 3 w 860"/>
                <a:gd name="T9" fmla="*/ 693 h 1175"/>
                <a:gd name="T10" fmla="*/ 430 w 860"/>
                <a:gd name="T11" fmla="*/ 0 h 1175"/>
                <a:gd name="T12" fmla="*/ 859 w 860"/>
                <a:gd name="T13" fmla="*/ 714 h 1175"/>
              </a:gdLst>
              <a:ahLst/>
              <a:cxnLst>
                <a:cxn ang="0">
                  <a:pos x="T0" y="T1"/>
                </a:cxn>
                <a:cxn ang="0">
                  <a:pos x="T2" y="T3"/>
                </a:cxn>
                <a:cxn ang="0">
                  <a:pos x="T4" y="T5"/>
                </a:cxn>
                <a:cxn ang="0">
                  <a:pos x="T6" y="T7"/>
                </a:cxn>
                <a:cxn ang="0">
                  <a:pos x="T8" y="T9"/>
                </a:cxn>
                <a:cxn ang="0">
                  <a:pos x="T10" y="T11"/>
                </a:cxn>
                <a:cxn ang="0">
                  <a:pos x="T12" y="T13"/>
                </a:cxn>
              </a:cxnLst>
              <a:rect l="0" t="0" r="r" b="b"/>
              <a:pathLst>
                <a:path w="860" h="1175">
                  <a:moveTo>
                    <a:pt x="859" y="714"/>
                  </a:moveTo>
                  <a:cubicBezTo>
                    <a:pt x="860" y="723"/>
                    <a:pt x="860" y="732"/>
                    <a:pt x="860" y="740"/>
                  </a:cubicBezTo>
                  <a:cubicBezTo>
                    <a:pt x="860" y="981"/>
                    <a:pt x="668" y="1175"/>
                    <a:pt x="430" y="1175"/>
                  </a:cubicBezTo>
                  <a:cubicBezTo>
                    <a:pt x="193" y="1175"/>
                    <a:pt x="0" y="981"/>
                    <a:pt x="0" y="740"/>
                  </a:cubicBezTo>
                  <a:cubicBezTo>
                    <a:pt x="0" y="724"/>
                    <a:pt x="1" y="709"/>
                    <a:pt x="3" y="693"/>
                  </a:cubicBezTo>
                  <a:cubicBezTo>
                    <a:pt x="15" y="445"/>
                    <a:pt x="189" y="226"/>
                    <a:pt x="430" y="0"/>
                  </a:cubicBezTo>
                  <a:cubicBezTo>
                    <a:pt x="712" y="259"/>
                    <a:pt x="860" y="470"/>
                    <a:pt x="859" y="714"/>
                  </a:cubicBezTo>
                  <a:close/>
                </a:path>
              </a:pathLst>
            </a:custGeom>
            <a:solidFill>
              <a:srgbClr val="B2B2B2"/>
            </a:solidFill>
            <a:ln w="0" cap="flat">
              <a:noFill/>
              <a:prstDash val="solid"/>
              <a:miter lim="800000"/>
              <a:headEnd/>
              <a:tailEnd/>
            </a:ln>
          </p:spPr>
          <p:txBody>
            <a:bodyPr vert="horz" wrap="square" lIns="121920" tIns="60960" rIns="121920" bIns="60960" numCol="1" anchor="t" anchorCtr="0" compatLnSpc="1">
              <a:prstTxWarp prst="textNoShape">
                <a:avLst/>
              </a:prstTxWarp>
            </a:bodyPr>
            <a:lstStyle/>
            <a:p>
              <a:endParaRPr lang="en-US" sz="3200"/>
            </a:p>
          </p:txBody>
        </p:sp>
      </p:grpSp>
      <p:sp>
        <p:nvSpPr>
          <p:cNvPr id="117" name="Rectangle 17">
            <a:extLst>
              <a:ext uri="{FF2B5EF4-FFF2-40B4-BE49-F238E27FC236}">
                <a16:creationId xmlns:a16="http://schemas.microsoft.com/office/drawing/2014/main" id="{76F2B275-6445-49C1-AD32-78E5064C58A6}"/>
              </a:ext>
            </a:extLst>
          </p:cNvPr>
          <p:cNvSpPr/>
          <p:nvPr/>
        </p:nvSpPr>
        <p:spPr>
          <a:xfrm>
            <a:off x="9595862" y="4623580"/>
            <a:ext cx="1473199" cy="646331"/>
          </a:xfrm>
          <a:prstGeom prst="rect">
            <a:avLst/>
          </a:prstGeom>
        </p:spPr>
        <p:txBody>
          <a:bodyPr wrap="square">
            <a:spAutoFit/>
          </a:bodyPr>
          <a:lstStyle/>
          <a:p>
            <a:pPr algn="ctr"/>
            <a:r>
              <a:rPr lang="en-US" sz="3600" dirty="0">
                <a:solidFill>
                  <a:schemeClr val="accent4"/>
                </a:solidFill>
                <a:latin typeface="+mj-ea"/>
                <a:ea typeface="+mj-ea"/>
                <a:cs typeface="Open Sans" pitchFamily="34" charset="0"/>
              </a:rPr>
              <a:t>25%</a:t>
            </a:r>
          </a:p>
        </p:txBody>
      </p:sp>
      <p:sp>
        <p:nvSpPr>
          <p:cNvPr id="118" name="Shape 468">
            <a:extLst>
              <a:ext uri="{FF2B5EF4-FFF2-40B4-BE49-F238E27FC236}">
                <a16:creationId xmlns:a16="http://schemas.microsoft.com/office/drawing/2014/main" id="{5080B0D3-7994-4947-B7AB-D1812739B293}"/>
              </a:ext>
            </a:extLst>
          </p:cNvPr>
          <p:cNvSpPr/>
          <p:nvPr/>
        </p:nvSpPr>
        <p:spPr>
          <a:xfrm>
            <a:off x="9303593" y="5495753"/>
            <a:ext cx="2057737"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ctr">
              <a:lnSpc>
                <a:spcPct val="150000"/>
              </a:lnSpc>
            </a:pPr>
            <a:r>
              <a:rPr lang="zh-CN" altLang="en-US" b="1" dirty="0">
                <a:solidFill>
                  <a:schemeClr val="accent4"/>
                </a:solidFill>
                <a:latin typeface="+mj-ea"/>
                <a:ea typeface="+mj-ea"/>
              </a:rPr>
              <a:t>添加标题</a:t>
            </a:r>
            <a:endParaRPr lang="en-US" altLang="zh-CN" b="1" dirty="0">
              <a:solidFill>
                <a:schemeClr val="accent4"/>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a:t>
            </a:r>
          </a:p>
        </p:txBody>
      </p:sp>
    </p:spTree>
    <p:extLst>
      <p:ext uri="{BB962C8B-B14F-4D97-AF65-F5344CB8AC3E}">
        <p14:creationId xmlns:p14="http://schemas.microsoft.com/office/powerpoint/2010/main" val="2297522288"/>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67"/>
                                        </p:tgtEl>
                                        <p:attrNameLst>
                                          <p:attrName>style.visibility</p:attrName>
                                        </p:attrNameLst>
                                      </p:cBhvr>
                                      <p:to>
                                        <p:strVal val="visible"/>
                                      </p:to>
                                    </p:set>
                                    <p:animEffect transition="in" filter="wipe(up)">
                                      <p:cBhvr>
                                        <p:cTn id="7" dur="500"/>
                                        <p:tgtEl>
                                          <p:spTgt spid="67"/>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80"/>
                                        </p:tgtEl>
                                        <p:attrNameLst>
                                          <p:attrName>style.visibility</p:attrName>
                                        </p:attrNameLst>
                                      </p:cBhvr>
                                      <p:to>
                                        <p:strVal val="visible"/>
                                      </p:to>
                                    </p:set>
                                    <p:animEffect transition="in" filter="wipe(up)">
                                      <p:cBhvr>
                                        <p:cTn id="11" dur="500"/>
                                        <p:tgtEl>
                                          <p:spTgt spid="80"/>
                                        </p:tgtEl>
                                      </p:cBhvr>
                                    </p:animEffect>
                                  </p:childTnLst>
                                </p:cTn>
                              </p:par>
                            </p:childTnLst>
                          </p:cTn>
                        </p:par>
                        <p:par>
                          <p:cTn id="12" fill="hold">
                            <p:stCondLst>
                              <p:cond delay="1000"/>
                            </p:stCondLst>
                            <p:childTnLst>
                              <p:par>
                                <p:cTn id="13" presetID="22" presetClass="entr" presetSubtype="1" fill="hold" nodeType="afterEffect">
                                  <p:stCondLst>
                                    <p:cond delay="0"/>
                                  </p:stCondLst>
                                  <p:childTnLst>
                                    <p:set>
                                      <p:cBhvr>
                                        <p:cTn id="14" dur="1" fill="hold">
                                          <p:stCondLst>
                                            <p:cond delay="0"/>
                                          </p:stCondLst>
                                        </p:cTn>
                                        <p:tgtEl>
                                          <p:spTgt spid="93"/>
                                        </p:tgtEl>
                                        <p:attrNameLst>
                                          <p:attrName>style.visibility</p:attrName>
                                        </p:attrNameLst>
                                      </p:cBhvr>
                                      <p:to>
                                        <p:strVal val="visible"/>
                                      </p:to>
                                    </p:set>
                                    <p:animEffect transition="in" filter="wipe(up)">
                                      <p:cBhvr>
                                        <p:cTn id="15" dur="500"/>
                                        <p:tgtEl>
                                          <p:spTgt spid="93"/>
                                        </p:tgtEl>
                                      </p:cBhvr>
                                    </p:animEffect>
                                  </p:childTnLst>
                                </p:cTn>
                              </p:par>
                            </p:childTnLst>
                          </p:cTn>
                        </p:par>
                        <p:par>
                          <p:cTn id="16" fill="hold">
                            <p:stCondLst>
                              <p:cond delay="1500"/>
                            </p:stCondLst>
                            <p:childTnLst>
                              <p:par>
                                <p:cTn id="17" presetID="22" presetClass="entr" presetSubtype="1" fill="hold" nodeType="afterEffect">
                                  <p:stCondLst>
                                    <p:cond delay="0"/>
                                  </p:stCondLst>
                                  <p:childTnLst>
                                    <p:set>
                                      <p:cBhvr>
                                        <p:cTn id="18" dur="1" fill="hold">
                                          <p:stCondLst>
                                            <p:cond delay="0"/>
                                          </p:stCondLst>
                                        </p:cTn>
                                        <p:tgtEl>
                                          <p:spTgt spid="106"/>
                                        </p:tgtEl>
                                        <p:attrNameLst>
                                          <p:attrName>style.visibility</p:attrName>
                                        </p:attrNameLst>
                                      </p:cBhvr>
                                      <p:to>
                                        <p:strVal val="visible"/>
                                      </p:to>
                                    </p:set>
                                    <p:animEffect transition="in" filter="wipe(up)">
                                      <p:cBhvr>
                                        <p:cTn id="19" dur="500"/>
                                        <p:tgtEl>
                                          <p:spTgt spid="106"/>
                                        </p:tgtEl>
                                      </p:cBhvr>
                                    </p:animEffect>
                                  </p:childTnLst>
                                </p:cTn>
                              </p:par>
                            </p:childTnLst>
                          </p:cTn>
                        </p:par>
                        <p:par>
                          <p:cTn id="20" fill="hold">
                            <p:stCondLst>
                              <p:cond delay="2000"/>
                            </p:stCondLst>
                            <p:childTnLst>
                              <p:par>
                                <p:cTn id="21" presetID="2" presetClass="entr" presetSubtype="2" fill="hold" grpId="0" nodeType="afterEffect">
                                  <p:stCondLst>
                                    <p:cond delay="0"/>
                                  </p:stCondLst>
                                  <p:childTnLst>
                                    <p:set>
                                      <p:cBhvr>
                                        <p:cTn id="22" dur="1" fill="hold">
                                          <p:stCondLst>
                                            <p:cond delay="0"/>
                                          </p:stCondLst>
                                        </p:cTn>
                                        <p:tgtEl>
                                          <p:spTgt spid="78"/>
                                        </p:tgtEl>
                                        <p:attrNameLst>
                                          <p:attrName>style.visibility</p:attrName>
                                        </p:attrNameLst>
                                      </p:cBhvr>
                                      <p:to>
                                        <p:strVal val="visible"/>
                                      </p:to>
                                    </p:set>
                                    <p:anim calcmode="lin" valueType="num">
                                      <p:cBhvr additive="base">
                                        <p:cTn id="23" dur="500" fill="hold"/>
                                        <p:tgtEl>
                                          <p:spTgt spid="78"/>
                                        </p:tgtEl>
                                        <p:attrNameLst>
                                          <p:attrName>ppt_x</p:attrName>
                                        </p:attrNameLst>
                                      </p:cBhvr>
                                      <p:tavLst>
                                        <p:tav tm="0">
                                          <p:val>
                                            <p:strVal val="1+#ppt_w/2"/>
                                          </p:val>
                                        </p:tav>
                                        <p:tav tm="100000">
                                          <p:val>
                                            <p:strVal val="#ppt_x"/>
                                          </p:val>
                                        </p:tav>
                                      </p:tavLst>
                                    </p:anim>
                                    <p:anim calcmode="lin" valueType="num">
                                      <p:cBhvr additive="base">
                                        <p:cTn id="24" dur="500" fill="hold"/>
                                        <p:tgtEl>
                                          <p:spTgt spid="78"/>
                                        </p:tgtEl>
                                        <p:attrNameLst>
                                          <p:attrName>ppt_y</p:attrName>
                                        </p:attrNameLst>
                                      </p:cBhvr>
                                      <p:tavLst>
                                        <p:tav tm="0">
                                          <p:val>
                                            <p:strVal val="#ppt_y"/>
                                          </p:val>
                                        </p:tav>
                                        <p:tav tm="100000">
                                          <p:val>
                                            <p:strVal val="#ppt_y"/>
                                          </p:val>
                                        </p:tav>
                                      </p:tavLst>
                                    </p:anim>
                                  </p:childTnLst>
                                </p:cTn>
                              </p:par>
                            </p:childTnLst>
                          </p:cTn>
                        </p:par>
                        <p:par>
                          <p:cTn id="25" fill="hold">
                            <p:stCondLst>
                              <p:cond delay="2500"/>
                            </p:stCondLst>
                            <p:childTnLst>
                              <p:par>
                                <p:cTn id="26" presetID="2" presetClass="entr" presetSubtype="2" fill="hold" grpId="0" nodeType="afterEffect">
                                  <p:stCondLst>
                                    <p:cond delay="0"/>
                                  </p:stCondLst>
                                  <p:childTnLst>
                                    <p:set>
                                      <p:cBhvr>
                                        <p:cTn id="27" dur="1" fill="hold">
                                          <p:stCondLst>
                                            <p:cond delay="0"/>
                                          </p:stCondLst>
                                        </p:cTn>
                                        <p:tgtEl>
                                          <p:spTgt spid="91"/>
                                        </p:tgtEl>
                                        <p:attrNameLst>
                                          <p:attrName>style.visibility</p:attrName>
                                        </p:attrNameLst>
                                      </p:cBhvr>
                                      <p:to>
                                        <p:strVal val="visible"/>
                                      </p:to>
                                    </p:set>
                                    <p:anim calcmode="lin" valueType="num">
                                      <p:cBhvr additive="base">
                                        <p:cTn id="28" dur="500" fill="hold"/>
                                        <p:tgtEl>
                                          <p:spTgt spid="91"/>
                                        </p:tgtEl>
                                        <p:attrNameLst>
                                          <p:attrName>ppt_x</p:attrName>
                                        </p:attrNameLst>
                                      </p:cBhvr>
                                      <p:tavLst>
                                        <p:tav tm="0">
                                          <p:val>
                                            <p:strVal val="1+#ppt_w/2"/>
                                          </p:val>
                                        </p:tav>
                                        <p:tav tm="100000">
                                          <p:val>
                                            <p:strVal val="#ppt_x"/>
                                          </p:val>
                                        </p:tav>
                                      </p:tavLst>
                                    </p:anim>
                                    <p:anim calcmode="lin" valueType="num">
                                      <p:cBhvr additive="base">
                                        <p:cTn id="29" dur="500" fill="hold"/>
                                        <p:tgtEl>
                                          <p:spTgt spid="91"/>
                                        </p:tgtEl>
                                        <p:attrNameLst>
                                          <p:attrName>ppt_y</p:attrName>
                                        </p:attrNameLst>
                                      </p:cBhvr>
                                      <p:tavLst>
                                        <p:tav tm="0">
                                          <p:val>
                                            <p:strVal val="#ppt_y"/>
                                          </p:val>
                                        </p:tav>
                                        <p:tav tm="100000">
                                          <p:val>
                                            <p:strVal val="#ppt_y"/>
                                          </p:val>
                                        </p:tav>
                                      </p:tavLst>
                                    </p:anim>
                                  </p:childTnLst>
                                </p:cTn>
                              </p:par>
                            </p:childTnLst>
                          </p:cTn>
                        </p:par>
                        <p:par>
                          <p:cTn id="30" fill="hold">
                            <p:stCondLst>
                              <p:cond delay="3000"/>
                            </p:stCondLst>
                            <p:childTnLst>
                              <p:par>
                                <p:cTn id="31" presetID="2" presetClass="entr" presetSubtype="2" fill="hold" grpId="0" nodeType="afterEffect">
                                  <p:stCondLst>
                                    <p:cond delay="0"/>
                                  </p:stCondLst>
                                  <p:childTnLst>
                                    <p:set>
                                      <p:cBhvr>
                                        <p:cTn id="32" dur="1" fill="hold">
                                          <p:stCondLst>
                                            <p:cond delay="0"/>
                                          </p:stCondLst>
                                        </p:cTn>
                                        <p:tgtEl>
                                          <p:spTgt spid="104"/>
                                        </p:tgtEl>
                                        <p:attrNameLst>
                                          <p:attrName>style.visibility</p:attrName>
                                        </p:attrNameLst>
                                      </p:cBhvr>
                                      <p:to>
                                        <p:strVal val="visible"/>
                                      </p:to>
                                    </p:set>
                                    <p:anim calcmode="lin" valueType="num">
                                      <p:cBhvr additive="base">
                                        <p:cTn id="33" dur="500" fill="hold"/>
                                        <p:tgtEl>
                                          <p:spTgt spid="104"/>
                                        </p:tgtEl>
                                        <p:attrNameLst>
                                          <p:attrName>ppt_x</p:attrName>
                                        </p:attrNameLst>
                                      </p:cBhvr>
                                      <p:tavLst>
                                        <p:tav tm="0">
                                          <p:val>
                                            <p:strVal val="1+#ppt_w/2"/>
                                          </p:val>
                                        </p:tav>
                                        <p:tav tm="100000">
                                          <p:val>
                                            <p:strVal val="#ppt_x"/>
                                          </p:val>
                                        </p:tav>
                                      </p:tavLst>
                                    </p:anim>
                                    <p:anim calcmode="lin" valueType="num">
                                      <p:cBhvr additive="base">
                                        <p:cTn id="34" dur="500" fill="hold"/>
                                        <p:tgtEl>
                                          <p:spTgt spid="104"/>
                                        </p:tgtEl>
                                        <p:attrNameLst>
                                          <p:attrName>ppt_y</p:attrName>
                                        </p:attrNameLst>
                                      </p:cBhvr>
                                      <p:tavLst>
                                        <p:tav tm="0">
                                          <p:val>
                                            <p:strVal val="#ppt_y"/>
                                          </p:val>
                                        </p:tav>
                                        <p:tav tm="100000">
                                          <p:val>
                                            <p:strVal val="#ppt_y"/>
                                          </p:val>
                                        </p:tav>
                                      </p:tavLst>
                                    </p:anim>
                                  </p:childTnLst>
                                </p:cTn>
                              </p:par>
                            </p:childTnLst>
                          </p:cTn>
                        </p:par>
                        <p:par>
                          <p:cTn id="35" fill="hold">
                            <p:stCondLst>
                              <p:cond delay="3500"/>
                            </p:stCondLst>
                            <p:childTnLst>
                              <p:par>
                                <p:cTn id="36" presetID="2" presetClass="entr" presetSubtype="2" fill="hold" grpId="0" nodeType="afterEffect">
                                  <p:stCondLst>
                                    <p:cond delay="0"/>
                                  </p:stCondLst>
                                  <p:childTnLst>
                                    <p:set>
                                      <p:cBhvr>
                                        <p:cTn id="37" dur="1" fill="hold">
                                          <p:stCondLst>
                                            <p:cond delay="0"/>
                                          </p:stCondLst>
                                        </p:cTn>
                                        <p:tgtEl>
                                          <p:spTgt spid="117"/>
                                        </p:tgtEl>
                                        <p:attrNameLst>
                                          <p:attrName>style.visibility</p:attrName>
                                        </p:attrNameLst>
                                      </p:cBhvr>
                                      <p:to>
                                        <p:strVal val="visible"/>
                                      </p:to>
                                    </p:set>
                                    <p:anim calcmode="lin" valueType="num">
                                      <p:cBhvr additive="base">
                                        <p:cTn id="38" dur="500" fill="hold"/>
                                        <p:tgtEl>
                                          <p:spTgt spid="117"/>
                                        </p:tgtEl>
                                        <p:attrNameLst>
                                          <p:attrName>ppt_x</p:attrName>
                                        </p:attrNameLst>
                                      </p:cBhvr>
                                      <p:tavLst>
                                        <p:tav tm="0">
                                          <p:val>
                                            <p:strVal val="1+#ppt_w/2"/>
                                          </p:val>
                                        </p:tav>
                                        <p:tav tm="100000">
                                          <p:val>
                                            <p:strVal val="#ppt_x"/>
                                          </p:val>
                                        </p:tav>
                                      </p:tavLst>
                                    </p:anim>
                                    <p:anim calcmode="lin" valueType="num">
                                      <p:cBhvr additive="base">
                                        <p:cTn id="39" dur="500" fill="hold"/>
                                        <p:tgtEl>
                                          <p:spTgt spid="117"/>
                                        </p:tgtEl>
                                        <p:attrNameLst>
                                          <p:attrName>ppt_y</p:attrName>
                                        </p:attrNameLst>
                                      </p:cBhvr>
                                      <p:tavLst>
                                        <p:tav tm="0">
                                          <p:val>
                                            <p:strVal val="#ppt_y"/>
                                          </p:val>
                                        </p:tav>
                                        <p:tav tm="100000">
                                          <p:val>
                                            <p:strVal val="#ppt_y"/>
                                          </p:val>
                                        </p:tav>
                                      </p:tavLst>
                                    </p:anim>
                                  </p:childTnLst>
                                </p:cTn>
                              </p:par>
                            </p:childTnLst>
                          </p:cTn>
                        </p:par>
                        <p:par>
                          <p:cTn id="40" fill="hold">
                            <p:stCondLst>
                              <p:cond delay="4000"/>
                            </p:stCondLst>
                            <p:childTnLst>
                              <p:par>
                                <p:cTn id="41" presetID="2" presetClass="entr" presetSubtype="4" fill="hold" grpId="0" nodeType="afterEffect">
                                  <p:stCondLst>
                                    <p:cond delay="0"/>
                                  </p:stCondLst>
                                  <p:childTnLst>
                                    <p:set>
                                      <p:cBhvr>
                                        <p:cTn id="42" dur="1" fill="hold">
                                          <p:stCondLst>
                                            <p:cond delay="0"/>
                                          </p:stCondLst>
                                        </p:cTn>
                                        <p:tgtEl>
                                          <p:spTgt spid="79"/>
                                        </p:tgtEl>
                                        <p:attrNameLst>
                                          <p:attrName>style.visibility</p:attrName>
                                        </p:attrNameLst>
                                      </p:cBhvr>
                                      <p:to>
                                        <p:strVal val="visible"/>
                                      </p:to>
                                    </p:set>
                                    <p:anim calcmode="lin" valueType="num">
                                      <p:cBhvr additive="base">
                                        <p:cTn id="43" dur="500" fill="hold"/>
                                        <p:tgtEl>
                                          <p:spTgt spid="79"/>
                                        </p:tgtEl>
                                        <p:attrNameLst>
                                          <p:attrName>ppt_x</p:attrName>
                                        </p:attrNameLst>
                                      </p:cBhvr>
                                      <p:tavLst>
                                        <p:tav tm="0">
                                          <p:val>
                                            <p:strVal val="#ppt_x"/>
                                          </p:val>
                                        </p:tav>
                                        <p:tav tm="100000">
                                          <p:val>
                                            <p:strVal val="#ppt_x"/>
                                          </p:val>
                                        </p:tav>
                                      </p:tavLst>
                                    </p:anim>
                                    <p:anim calcmode="lin" valueType="num">
                                      <p:cBhvr additive="base">
                                        <p:cTn id="44" dur="500" fill="hold"/>
                                        <p:tgtEl>
                                          <p:spTgt spid="79"/>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92"/>
                                        </p:tgtEl>
                                        <p:attrNameLst>
                                          <p:attrName>style.visibility</p:attrName>
                                        </p:attrNameLst>
                                      </p:cBhvr>
                                      <p:to>
                                        <p:strVal val="visible"/>
                                      </p:to>
                                    </p:set>
                                    <p:anim calcmode="lin" valueType="num">
                                      <p:cBhvr additive="base">
                                        <p:cTn id="48" dur="500" fill="hold"/>
                                        <p:tgtEl>
                                          <p:spTgt spid="92"/>
                                        </p:tgtEl>
                                        <p:attrNameLst>
                                          <p:attrName>ppt_x</p:attrName>
                                        </p:attrNameLst>
                                      </p:cBhvr>
                                      <p:tavLst>
                                        <p:tav tm="0">
                                          <p:val>
                                            <p:strVal val="#ppt_x"/>
                                          </p:val>
                                        </p:tav>
                                        <p:tav tm="100000">
                                          <p:val>
                                            <p:strVal val="#ppt_x"/>
                                          </p:val>
                                        </p:tav>
                                      </p:tavLst>
                                    </p:anim>
                                    <p:anim calcmode="lin" valueType="num">
                                      <p:cBhvr additive="base">
                                        <p:cTn id="49" dur="500" fill="hold"/>
                                        <p:tgtEl>
                                          <p:spTgt spid="92"/>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4" fill="hold" grpId="0" nodeType="afterEffect">
                                  <p:stCondLst>
                                    <p:cond delay="0"/>
                                  </p:stCondLst>
                                  <p:childTnLst>
                                    <p:set>
                                      <p:cBhvr>
                                        <p:cTn id="52" dur="1" fill="hold">
                                          <p:stCondLst>
                                            <p:cond delay="0"/>
                                          </p:stCondLst>
                                        </p:cTn>
                                        <p:tgtEl>
                                          <p:spTgt spid="105"/>
                                        </p:tgtEl>
                                        <p:attrNameLst>
                                          <p:attrName>style.visibility</p:attrName>
                                        </p:attrNameLst>
                                      </p:cBhvr>
                                      <p:to>
                                        <p:strVal val="visible"/>
                                      </p:to>
                                    </p:set>
                                    <p:anim calcmode="lin" valueType="num">
                                      <p:cBhvr additive="base">
                                        <p:cTn id="53" dur="500" fill="hold"/>
                                        <p:tgtEl>
                                          <p:spTgt spid="105"/>
                                        </p:tgtEl>
                                        <p:attrNameLst>
                                          <p:attrName>ppt_x</p:attrName>
                                        </p:attrNameLst>
                                      </p:cBhvr>
                                      <p:tavLst>
                                        <p:tav tm="0">
                                          <p:val>
                                            <p:strVal val="#ppt_x"/>
                                          </p:val>
                                        </p:tav>
                                        <p:tav tm="100000">
                                          <p:val>
                                            <p:strVal val="#ppt_x"/>
                                          </p:val>
                                        </p:tav>
                                      </p:tavLst>
                                    </p:anim>
                                    <p:anim calcmode="lin" valueType="num">
                                      <p:cBhvr additive="base">
                                        <p:cTn id="54" dur="500" fill="hold"/>
                                        <p:tgtEl>
                                          <p:spTgt spid="105"/>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2" presetClass="entr" presetSubtype="4" fill="hold" grpId="0" nodeType="afterEffect">
                                  <p:stCondLst>
                                    <p:cond delay="0"/>
                                  </p:stCondLst>
                                  <p:childTnLst>
                                    <p:set>
                                      <p:cBhvr>
                                        <p:cTn id="57" dur="1" fill="hold">
                                          <p:stCondLst>
                                            <p:cond delay="0"/>
                                          </p:stCondLst>
                                        </p:cTn>
                                        <p:tgtEl>
                                          <p:spTgt spid="118"/>
                                        </p:tgtEl>
                                        <p:attrNameLst>
                                          <p:attrName>style.visibility</p:attrName>
                                        </p:attrNameLst>
                                      </p:cBhvr>
                                      <p:to>
                                        <p:strVal val="visible"/>
                                      </p:to>
                                    </p:set>
                                    <p:anim calcmode="lin" valueType="num">
                                      <p:cBhvr additive="base">
                                        <p:cTn id="58" dur="500" fill="hold"/>
                                        <p:tgtEl>
                                          <p:spTgt spid="118"/>
                                        </p:tgtEl>
                                        <p:attrNameLst>
                                          <p:attrName>ppt_x</p:attrName>
                                        </p:attrNameLst>
                                      </p:cBhvr>
                                      <p:tavLst>
                                        <p:tav tm="0">
                                          <p:val>
                                            <p:strVal val="#ppt_x"/>
                                          </p:val>
                                        </p:tav>
                                        <p:tav tm="100000">
                                          <p:val>
                                            <p:strVal val="#ppt_x"/>
                                          </p:val>
                                        </p:tav>
                                      </p:tavLst>
                                    </p:anim>
                                    <p:anim calcmode="lin" valueType="num">
                                      <p:cBhvr additive="base">
                                        <p:cTn id="59" dur="500" fill="hold"/>
                                        <p:tgtEl>
                                          <p:spTgt spid="1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 grpId="0"/>
      <p:bldP spid="79" grpId="0"/>
      <p:bldP spid="91" grpId="0"/>
      <p:bldP spid="92" grpId="0"/>
      <p:bldP spid="104" grpId="0"/>
      <p:bldP spid="105" grpId="0"/>
      <p:bldP spid="117" grpId="0"/>
      <p:bldP spid="118"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27F95-E45B-45D3-8E59-B3E246C12493}"/>
              </a:ext>
            </a:extLst>
          </p:cNvPr>
          <p:cNvSpPr>
            <a:spLocks noGrp="1"/>
          </p:cNvSpPr>
          <p:nvPr>
            <p:ph type="title"/>
          </p:nvPr>
        </p:nvSpPr>
        <p:spPr>
          <a:xfrm>
            <a:off x="1376688" y="548051"/>
            <a:ext cx="5635171" cy="535531"/>
          </a:xfrm>
        </p:spPr>
        <p:txBody>
          <a:bodyPr/>
          <a:lstStyle/>
          <a:p>
            <a:r>
              <a:rPr lang="zh-CN" altLang="en-US" dirty="0"/>
              <a:t>单击此处添加标题</a:t>
            </a:r>
            <a:endParaRPr lang="en-US" altLang="zh-CN" dirty="0"/>
          </a:p>
        </p:txBody>
      </p:sp>
      <p:sp>
        <p:nvSpPr>
          <p:cNvPr id="67" name="Rectangle 166">
            <a:extLst>
              <a:ext uri="{FF2B5EF4-FFF2-40B4-BE49-F238E27FC236}">
                <a16:creationId xmlns:a16="http://schemas.microsoft.com/office/drawing/2014/main" id="{512C792E-9507-4046-9944-CFF19D41CFBE}"/>
              </a:ext>
            </a:extLst>
          </p:cNvPr>
          <p:cNvSpPr/>
          <p:nvPr/>
        </p:nvSpPr>
        <p:spPr>
          <a:xfrm>
            <a:off x="0" y="4816876"/>
            <a:ext cx="12192000" cy="2041124"/>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68" name="Group 4">
            <a:extLst>
              <a:ext uri="{FF2B5EF4-FFF2-40B4-BE49-F238E27FC236}">
                <a16:creationId xmlns:a16="http://schemas.microsoft.com/office/drawing/2014/main" id="{977A2ECC-B26F-4391-B195-316706224527}"/>
              </a:ext>
            </a:extLst>
          </p:cNvPr>
          <p:cNvGrpSpPr/>
          <p:nvPr/>
        </p:nvGrpSpPr>
        <p:grpSpPr>
          <a:xfrm>
            <a:off x="763540" y="1554249"/>
            <a:ext cx="3924073" cy="3262627"/>
            <a:chOff x="5810228" y="1289058"/>
            <a:chExt cx="5457702" cy="4537746"/>
          </a:xfrm>
        </p:grpSpPr>
        <p:grpSp>
          <p:nvGrpSpPr>
            <p:cNvPr id="69" name="Group 5">
              <a:extLst>
                <a:ext uri="{FF2B5EF4-FFF2-40B4-BE49-F238E27FC236}">
                  <a16:creationId xmlns:a16="http://schemas.microsoft.com/office/drawing/2014/main" id="{DCA874BF-7FFF-4802-92C2-7A564822B301}"/>
                </a:ext>
              </a:extLst>
            </p:cNvPr>
            <p:cNvGrpSpPr/>
            <p:nvPr/>
          </p:nvGrpSpPr>
          <p:grpSpPr>
            <a:xfrm>
              <a:off x="5810228" y="1703048"/>
              <a:ext cx="2710979" cy="2111058"/>
              <a:chOff x="4814101" y="1314952"/>
              <a:chExt cx="3614505" cy="2814638"/>
            </a:xfrm>
            <a:solidFill>
              <a:schemeClr val="accent4"/>
            </a:solidFill>
          </p:grpSpPr>
          <p:sp>
            <p:nvSpPr>
              <p:cNvPr id="210" name="Freeform 182">
                <a:extLst>
                  <a:ext uri="{FF2B5EF4-FFF2-40B4-BE49-F238E27FC236}">
                    <a16:creationId xmlns:a16="http://schemas.microsoft.com/office/drawing/2014/main" id="{90AE82BF-33B2-49C5-B4BD-5AF75381DC06}"/>
                  </a:ext>
                </a:extLst>
              </p:cNvPr>
              <p:cNvSpPr>
                <a:spLocks/>
              </p:cNvSpPr>
              <p:nvPr/>
            </p:nvSpPr>
            <p:spPr bwMode="auto">
              <a:xfrm>
                <a:off x="7011500" y="1314952"/>
                <a:ext cx="246623" cy="199648"/>
              </a:xfrm>
              <a:custGeom>
                <a:avLst/>
                <a:gdLst>
                  <a:gd name="T0" fmla="*/ 77 w 77"/>
                  <a:gd name="T1" fmla="*/ 7 h 62"/>
                  <a:gd name="T2" fmla="*/ 68 w 77"/>
                  <a:gd name="T3" fmla="*/ 10 h 62"/>
                  <a:gd name="T4" fmla="*/ 75 w 77"/>
                  <a:gd name="T5" fmla="*/ 1 h 62"/>
                  <a:gd name="T6" fmla="*/ 65 w 77"/>
                  <a:gd name="T7" fmla="*/ 5 h 62"/>
                  <a:gd name="T8" fmla="*/ 53 w 77"/>
                  <a:gd name="T9" fmla="*/ 0 h 62"/>
                  <a:gd name="T10" fmla="*/ 38 w 77"/>
                  <a:gd name="T11" fmla="*/ 15 h 62"/>
                  <a:gd name="T12" fmla="*/ 38 w 77"/>
                  <a:gd name="T13" fmla="*/ 19 h 62"/>
                  <a:gd name="T14" fmla="*/ 6 w 77"/>
                  <a:gd name="T15" fmla="*/ 3 h 62"/>
                  <a:gd name="T16" fmla="*/ 3 w 77"/>
                  <a:gd name="T17" fmla="*/ 10 h 62"/>
                  <a:gd name="T18" fmla="*/ 10 w 77"/>
                  <a:gd name="T19" fmla="*/ 24 h 62"/>
                  <a:gd name="T20" fmla="*/ 3 w 77"/>
                  <a:gd name="T21" fmla="*/ 22 h 62"/>
                  <a:gd name="T22" fmla="*/ 3 w 77"/>
                  <a:gd name="T23" fmla="*/ 22 h 62"/>
                  <a:gd name="T24" fmla="*/ 16 w 77"/>
                  <a:gd name="T25" fmla="*/ 37 h 62"/>
                  <a:gd name="T26" fmla="*/ 12 w 77"/>
                  <a:gd name="T27" fmla="*/ 38 h 62"/>
                  <a:gd name="T28" fmla="*/ 9 w 77"/>
                  <a:gd name="T29" fmla="*/ 38 h 62"/>
                  <a:gd name="T30" fmla="*/ 24 w 77"/>
                  <a:gd name="T31" fmla="*/ 48 h 62"/>
                  <a:gd name="T32" fmla="*/ 4 w 77"/>
                  <a:gd name="T33" fmla="*/ 55 h 62"/>
                  <a:gd name="T34" fmla="*/ 0 w 77"/>
                  <a:gd name="T35" fmla="*/ 55 h 62"/>
                  <a:gd name="T36" fmla="*/ 24 w 77"/>
                  <a:gd name="T37" fmla="*/ 62 h 62"/>
                  <a:gd name="T38" fmla="*/ 69 w 77"/>
                  <a:gd name="T39" fmla="*/ 17 h 62"/>
                  <a:gd name="T40" fmla="*/ 69 w 77"/>
                  <a:gd name="T41" fmla="*/ 15 h 62"/>
                  <a:gd name="T42" fmla="*/ 77 w 77"/>
                  <a:gd name="T43" fmla="*/ 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77" h="62">
                    <a:moveTo>
                      <a:pt x="77" y="7"/>
                    </a:moveTo>
                    <a:cubicBezTo>
                      <a:pt x="74" y="8"/>
                      <a:pt x="71" y="9"/>
                      <a:pt x="68" y="10"/>
                    </a:cubicBezTo>
                    <a:cubicBezTo>
                      <a:pt x="71" y="8"/>
                      <a:pt x="74" y="4"/>
                      <a:pt x="75" y="1"/>
                    </a:cubicBezTo>
                    <a:cubicBezTo>
                      <a:pt x="72" y="3"/>
                      <a:pt x="68" y="4"/>
                      <a:pt x="65" y="5"/>
                    </a:cubicBezTo>
                    <a:cubicBezTo>
                      <a:pt x="62" y="2"/>
                      <a:pt x="58" y="0"/>
                      <a:pt x="53" y="0"/>
                    </a:cubicBezTo>
                    <a:cubicBezTo>
                      <a:pt x="45" y="0"/>
                      <a:pt x="38" y="7"/>
                      <a:pt x="38" y="15"/>
                    </a:cubicBezTo>
                    <a:cubicBezTo>
                      <a:pt x="38" y="17"/>
                      <a:pt x="38" y="18"/>
                      <a:pt x="38" y="19"/>
                    </a:cubicBezTo>
                    <a:cubicBezTo>
                      <a:pt x="25" y="18"/>
                      <a:pt x="13" y="12"/>
                      <a:pt x="6" y="3"/>
                    </a:cubicBezTo>
                    <a:cubicBezTo>
                      <a:pt x="4" y="5"/>
                      <a:pt x="3" y="8"/>
                      <a:pt x="3" y="10"/>
                    </a:cubicBezTo>
                    <a:cubicBezTo>
                      <a:pt x="3" y="16"/>
                      <a:pt x="6" y="21"/>
                      <a:pt x="10" y="24"/>
                    </a:cubicBezTo>
                    <a:cubicBezTo>
                      <a:pt x="8" y="24"/>
                      <a:pt x="5" y="23"/>
                      <a:pt x="3" y="22"/>
                    </a:cubicBezTo>
                    <a:cubicBezTo>
                      <a:pt x="3" y="22"/>
                      <a:pt x="3" y="22"/>
                      <a:pt x="3" y="22"/>
                    </a:cubicBezTo>
                    <a:cubicBezTo>
                      <a:pt x="3" y="29"/>
                      <a:pt x="9" y="36"/>
                      <a:pt x="16" y="37"/>
                    </a:cubicBezTo>
                    <a:cubicBezTo>
                      <a:pt x="15" y="38"/>
                      <a:pt x="13" y="38"/>
                      <a:pt x="12" y="38"/>
                    </a:cubicBezTo>
                    <a:cubicBezTo>
                      <a:pt x="11" y="38"/>
                      <a:pt x="10" y="38"/>
                      <a:pt x="9" y="38"/>
                    </a:cubicBezTo>
                    <a:cubicBezTo>
                      <a:pt x="11" y="44"/>
                      <a:pt x="17" y="48"/>
                      <a:pt x="24" y="48"/>
                    </a:cubicBezTo>
                    <a:cubicBezTo>
                      <a:pt x="18" y="53"/>
                      <a:pt x="11" y="55"/>
                      <a:pt x="4" y="55"/>
                    </a:cubicBezTo>
                    <a:cubicBezTo>
                      <a:pt x="3" y="55"/>
                      <a:pt x="1" y="55"/>
                      <a:pt x="0" y="55"/>
                    </a:cubicBezTo>
                    <a:cubicBezTo>
                      <a:pt x="7" y="59"/>
                      <a:pt x="15" y="62"/>
                      <a:pt x="24" y="62"/>
                    </a:cubicBezTo>
                    <a:cubicBezTo>
                      <a:pt x="53" y="62"/>
                      <a:pt x="69" y="38"/>
                      <a:pt x="69" y="17"/>
                    </a:cubicBezTo>
                    <a:cubicBezTo>
                      <a:pt x="69" y="17"/>
                      <a:pt x="69" y="16"/>
                      <a:pt x="69" y="15"/>
                    </a:cubicBezTo>
                    <a:cubicBezTo>
                      <a:pt x="72" y="13"/>
                      <a:pt x="75" y="10"/>
                      <a:pt x="77" y="7"/>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11" name="Freeform 184">
                <a:extLst>
                  <a:ext uri="{FF2B5EF4-FFF2-40B4-BE49-F238E27FC236}">
                    <a16:creationId xmlns:a16="http://schemas.microsoft.com/office/drawing/2014/main" id="{9D6B2E4C-276A-41EF-B86B-B13FB9F28168}"/>
                  </a:ext>
                </a:extLst>
              </p:cNvPr>
              <p:cNvSpPr>
                <a:spLocks noEditPoints="1"/>
              </p:cNvSpPr>
              <p:nvPr/>
            </p:nvSpPr>
            <p:spPr bwMode="auto">
              <a:xfrm>
                <a:off x="7246379" y="2080266"/>
                <a:ext cx="246623" cy="246623"/>
              </a:xfrm>
              <a:custGeom>
                <a:avLst/>
                <a:gdLst>
                  <a:gd name="T0" fmla="*/ 38 w 77"/>
                  <a:gd name="T1" fmla="*/ 0 h 77"/>
                  <a:gd name="T2" fmla="*/ 0 w 77"/>
                  <a:gd name="T3" fmla="*/ 39 h 77"/>
                  <a:gd name="T4" fmla="*/ 38 w 77"/>
                  <a:gd name="T5" fmla="*/ 77 h 77"/>
                  <a:gd name="T6" fmla="*/ 77 w 77"/>
                  <a:gd name="T7" fmla="*/ 39 h 77"/>
                  <a:gd name="T8" fmla="*/ 38 w 77"/>
                  <a:gd name="T9" fmla="*/ 0 h 77"/>
                  <a:gd name="T10" fmla="*/ 24 w 77"/>
                  <a:gd name="T11" fmla="*/ 39 h 77"/>
                  <a:gd name="T12" fmla="*/ 38 w 77"/>
                  <a:gd name="T13" fmla="*/ 24 h 77"/>
                  <a:gd name="T14" fmla="*/ 53 w 77"/>
                  <a:gd name="T15" fmla="*/ 39 h 77"/>
                  <a:gd name="T16" fmla="*/ 38 w 77"/>
                  <a:gd name="T17" fmla="*/ 53 h 77"/>
                  <a:gd name="T18" fmla="*/ 24 w 77"/>
                  <a:gd name="T19" fmla="*/ 39 h 77"/>
                  <a:gd name="T20" fmla="*/ 70 w 77"/>
                  <a:gd name="T21" fmla="*/ 52 h 77"/>
                  <a:gd name="T22" fmla="*/ 70 w 77"/>
                  <a:gd name="T23" fmla="*/ 52 h 77"/>
                  <a:gd name="T24" fmla="*/ 56 w 77"/>
                  <a:gd name="T25" fmla="*/ 46 h 77"/>
                  <a:gd name="T26" fmla="*/ 58 w 77"/>
                  <a:gd name="T27" fmla="*/ 39 h 77"/>
                  <a:gd name="T28" fmla="*/ 56 w 77"/>
                  <a:gd name="T29" fmla="*/ 31 h 77"/>
                  <a:gd name="T30" fmla="*/ 66 w 77"/>
                  <a:gd name="T31" fmla="*/ 27 h 77"/>
                  <a:gd name="T32" fmla="*/ 70 w 77"/>
                  <a:gd name="T33" fmla="*/ 26 h 77"/>
                  <a:gd name="T34" fmla="*/ 72 w 77"/>
                  <a:gd name="T35" fmla="*/ 39 h 77"/>
                  <a:gd name="T36" fmla="*/ 70 w 77"/>
                  <a:gd name="T37" fmla="*/ 52 h 77"/>
                  <a:gd name="T38" fmla="*/ 51 w 77"/>
                  <a:gd name="T39" fmla="*/ 7 h 77"/>
                  <a:gd name="T40" fmla="*/ 51 w 77"/>
                  <a:gd name="T41" fmla="*/ 7 h 77"/>
                  <a:gd name="T42" fmla="*/ 51 w 77"/>
                  <a:gd name="T43" fmla="*/ 7 h 77"/>
                  <a:gd name="T44" fmla="*/ 46 w 77"/>
                  <a:gd name="T45" fmla="*/ 21 h 77"/>
                  <a:gd name="T46" fmla="*/ 38 w 77"/>
                  <a:gd name="T47" fmla="*/ 19 h 77"/>
                  <a:gd name="T48" fmla="*/ 31 w 77"/>
                  <a:gd name="T49" fmla="*/ 21 h 77"/>
                  <a:gd name="T50" fmla="*/ 28 w 77"/>
                  <a:gd name="T51" fmla="*/ 14 h 77"/>
                  <a:gd name="T52" fmla="*/ 25 w 77"/>
                  <a:gd name="T53" fmla="*/ 7 h 77"/>
                  <a:gd name="T54" fmla="*/ 38 w 77"/>
                  <a:gd name="T55" fmla="*/ 5 h 77"/>
                  <a:gd name="T56" fmla="*/ 51 w 77"/>
                  <a:gd name="T57" fmla="*/ 7 h 77"/>
                  <a:gd name="T58" fmla="*/ 7 w 77"/>
                  <a:gd name="T59" fmla="*/ 26 h 77"/>
                  <a:gd name="T60" fmla="*/ 14 w 77"/>
                  <a:gd name="T61" fmla="*/ 29 h 77"/>
                  <a:gd name="T62" fmla="*/ 20 w 77"/>
                  <a:gd name="T63" fmla="*/ 31 h 77"/>
                  <a:gd name="T64" fmla="*/ 19 w 77"/>
                  <a:gd name="T65" fmla="*/ 39 h 77"/>
                  <a:gd name="T66" fmla="*/ 20 w 77"/>
                  <a:gd name="T67" fmla="*/ 46 h 77"/>
                  <a:gd name="T68" fmla="*/ 7 w 77"/>
                  <a:gd name="T69" fmla="*/ 52 h 77"/>
                  <a:gd name="T70" fmla="*/ 4 w 77"/>
                  <a:gd name="T71" fmla="*/ 39 h 77"/>
                  <a:gd name="T72" fmla="*/ 7 w 77"/>
                  <a:gd name="T73" fmla="*/ 26 h 77"/>
                  <a:gd name="T74" fmla="*/ 25 w 77"/>
                  <a:gd name="T75" fmla="*/ 70 h 77"/>
                  <a:gd name="T76" fmla="*/ 27 w 77"/>
                  <a:gd name="T77" fmla="*/ 66 h 77"/>
                  <a:gd name="T78" fmla="*/ 31 w 77"/>
                  <a:gd name="T79" fmla="*/ 57 h 77"/>
                  <a:gd name="T80" fmla="*/ 38 w 77"/>
                  <a:gd name="T81" fmla="*/ 58 h 77"/>
                  <a:gd name="T82" fmla="*/ 46 w 77"/>
                  <a:gd name="T83" fmla="*/ 57 h 77"/>
                  <a:gd name="T84" fmla="*/ 51 w 77"/>
                  <a:gd name="T85" fmla="*/ 70 h 77"/>
                  <a:gd name="T86" fmla="*/ 51 w 77"/>
                  <a:gd name="T87" fmla="*/ 70 h 77"/>
                  <a:gd name="T88" fmla="*/ 51 w 77"/>
                  <a:gd name="T89" fmla="*/ 70 h 77"/>
                  <a:gd name="T90" fmla="*/ 38 w 77"/>
                  <a:gd name="T91" fmla="*/ 73 h 77"/>
                  <a:gd name="T92" fmla="*/ 25 w 77"/>
                  <a:gd name="T93" fmla="*/ 70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77" h="77">
                    <a:moveTo>
                      <a:pt x="38" y="0"/>
                    </a:moveTo>
                    <a:cubicBezTo>
                      <a:pt x="17" y="0"/>
                      <a:pt x="0" y="17"/>
                      <a:pt x="0" y="39"/>
                    </a:cubicBezTo>
                    <a:cubicBezTo>
                      <a:pt x="0" y="60"/>
                      <a:pt x="17" y="77"/>
                      <a:pt x="38" y="77"/>
                    </a:cubicBezTo>
                    <a:cubicBezTo>
                      <a:pt x="60" y="77"/>
                      <a:pt x="77" y="60"/>
                      <a:pt x="77" y="39"/>
                    </a:cubicBezTo>
                    <a:cubicBezTo>
                      <a:pt x="77" y="17"/>
                      <a:pt x="60" y="0"/>
                      <a:pt x="38" y="0"/>
                    </a:cubicBezTo>
                    <a:close/>
                    <a:moveTo>
                      <a:pt x="24" y="39"/>
                    </a:moveTo>
                    <a:cubicBezTo>
                      <a:pt x="24" y="31"/>
                      <a:pt x="30" y="24"/>
                      <a:pt x="38" y="24"/>
                    </a:cubicBezTo>
                    <a:cubicBezTo>
                      <a:pt x="46" y="24"/>
                      <a:pt x="53" y="31"/>
                      <a:pt x="53" y="39"/>
                    </a:cubicBezTo>
                    <a:cubicBezTo>
                      <a:pt x="53" y="47"/>
                      <a:pt x="46" y="53"/>
                      <a:pt x="38" y="53"/>
                    </a:cubicBezTo>
                    <a:cubicBezTo>
                      <a:pt x="30" y="53"/>
                      <a:pt x="24" y="47"/>
                      <a:pt x="24" y="39"/>
                    </a:cubicBezTo>
                    <a:close/>
                    <a:moveTo>
                      <a:pt x="70" y="52"/>
                    </a:moveTo>
                    <a:cubicBezTo>
                      <a:pt x="70" y="52"/>
                      <a:pt x="70" y="52"/>
                      <a:pt x="70" y="52"/>
                    </a:cubicBezTo>
                    <a:cubicBezTo>
                      <a:pt x="56" y="46"/>
                      <a:pt x="56" y="46"/>
                      <a:pt x="56" y="46"/>
                    </a:cubicBezTo>
                    <a:cubicBezTo>
                      <a:pt x="57" y="44"/>
                      <a:pt x="58" y="41"/>
                      <a:pt x="58" y="39"/>
                    </a:cubicBezTo>
                    <a:cubicBezTo>
                      <a:pt x="58" y="36"/>
                      <a:pt x="57" y="34"/>
                      <a:pt x="56" y="31"/>
                    </a:cubicBezTo>
                    <a:cubicBezTo>
                      <a:pt x="66" y="27"/>
                      <a:pt x="66" y="27"/>
                      <a:pt x="66" y="27"/>
                    </a:cubicBezTo>
                    <a:cubicBezTo>
                      <a:pt x="70" y="26"/>
                      <a:pt x="70" y="26"/>
                      <a:pt x="70" y="26"/>
                    </a:cubicBezTo>
                    <a:cubicBezTo>
                      <a:pt x="71" y="30"/>
                      <a:pt x="72" y="34"/>
                      <a:pt x="72" y="39"/>
                    </a:cubicBezTo>
                    <a:cubicBezTo>
                      <a:pt x="72" y="43"/>
                      <a:pt x="71" y="48"/>
                      <a:pt x="70" y="52"/>
                    </a:cubicBezTo>
                    <a:close/>
                    <a:moveTo>
                      <a:pt x="51" y="7"/>
                    </a:moveTo>
                    <a:cubicBezTo>
                      <a:pt x="51" y="7"/>
                      <a:pt x="51" y="7"/>
                      <a:pt x="51" y="7"/>
                    </a:cubicBezTo>
                    <a:cubicBezTo>
                      <a:pt x="51" y="7"/>
                      <a:pt x="51" y="7"/>
                      <a:pt x="51" y="7"/>
                    </a:cubicBezTo>
                    <a:cubicBezTo>
                      <a:pt x="46" y="21"/>
                      <a:pt x="46" y="21"/>
                      <a:pt x="46" y="21"/>
                    </a:cubicBezTo>
                    <a:cubicBezTo>
                      <a:pt x="43" y="20"/>
                      <a:pt x="41" y="19"/>
                      <a:pt x="38" y="19"/>
                    </a:cubicBezTo>
                    <a:cubicBezTo>
                      <a:pt x="36" y="19"/>
                      <a:pt x="33" y="20"/>
                      <a:pt x="31" y="21"/>
                    </a:cubicBezTo>
                    <a:cubicBezTo>
                      <a:pt x="28" y="14"/>
                      <a:pt x="28" y="14"/>
                      <a:pt x="28" y="14"/>
                    </a:cubicBezTo>
                    <a:cubicBezTo>
                      <a:pt x="25" y="7"/>
                      <a:pt x="25" y="7"/>
                      <a:pt x="25" y="7"/>
                    </a:cubicBezTo>
                    <a:cubicBezTo>
                      <a:pt x="29" y="6"/>
                      <a:pt x="34" y="5"/>
                      <a:pt x="38" y="5"/>
                    </a:cubicBezTo>
                    <a:cubicBezTo>
                      <a:pt x="43" y="5"/>
                      <a:pt x="47" y="6"/>
                      <a:pt x="51" y="7"/>
                    </a:cubicBezTo>
                    <a:close/>
                    <a:moveTo>
                      <a:pt x="7" y="26"/>
                    </a:moveTo>
                    <a:cubicBezTo>
                      <a:pt x="14" y="29"/>
                      <a:pt x="14" y="29"/>
                      <a:pt x="14" y="29"/>
                    </a:cubicBezTo>
                    <a:cubicBezTo>
                      <a:pt x="20" y="31"/>
                      <a:pt x="20" y="31"/>
                      <a:pt x="20" y="31"/>
                    </a:cubicBezTo>
                    <a:cubicBezTo>
                      <a:pt x="19" y="34"/>
                      <a:pt x="19" y="36"/>
                      <a:pt x="19" y="39"/>
                    </a:cubicBezTo>
                    <a:cubicBezTo>
                      <a:pt x="19" y="41"/>
                      <a:pt x="19" y="44"/>
                      <a:pt x="20" y="46"/>
                    </a:cubicBezTo>
                    <a:cubicBezTo>
                      <a:pt x="7" y="52"/>
                      <a:pt x="7" y="52"/>
                      <a:pt x="7" y="52"/>
                    </a:cubicBezTo>
                    <a:cubicBezTo>
                      <a:pt x="5" y="48"/>
                      <a:pt x="4" y="43"/>
                      <a:pt x="4" y="39"/>
                    </a:cubicBezTo>
                    <a:cubicBezTo>
                      <a:pt x="4" y="34"/>
                      <a:pt x="5" y="30"/>
                      <a:pt x="7" y="26"/>
                    </a:cubicBezTo>
                    <a:close/>
                    <a:moveTo>
                      <a:pt x="25" y="70"/>
                    </a:moveTo>
                    <a:cubicBezTo>
                      <a:pt x="27" y="66"/>
                      <a:pt x="27" y="66"/>
                      <a:pt x="27" y="66"/>
                    </a:cubicBezTo>
                    <a:cubicBezTo>
                      <a:pt x="31" y="57"/>
                      <a:pt x="31" y="57"/>
                      <a:pt x="31" y="57"/>
                    </a:cubicBezTo>
                    <a:cubicBezTo>
                      <a:pt x="33" y="58"/>
                      <a:pt x="36" y="58"/>
                      <a:pt x="38" y="58"/>
                    </a:cubicBezTo>
                    <a:cubicBezTo>
                      <a:pt x="41" y="58"/>
                      <a:pt x="43" y="58"/>
                      <a:pt x="46" y="57"/>
                    </a:cubicBezTo>
                    <a:cubicBezTo>
                      <a:pt x="51" y="70"/>
                      <a:pt x="51" y="70"/>
                      <a:pt x="51" y="70"/>
                    </a:cubicBezTo>
                    <a:cubicBezTo>
                      <a:pt x="51" y="70"/>
                      <a:pt x="51" y="70"/>
                      <a:pt x="51" y="70"/>
                    </a:cubicBezTo>
                    <a:cubicBezTo>
                      <a:pt x="51" y="70"/>
                      <a:pt x="51" y="70"/>
                      <a:pt x="51" y="70"/>
                    </a:cubicBezTo>
                    <a:cubicBezTo>
                      <a:pt x="47" y="72"/>
                      <a:pt x="43" y="73"/>
                      <a:pt x="38" y="73"/>
                    </a:cubicBezTo>
                    <a:cubicBezTo>
                      <a:pt x="34" y="73"/>
                      <a:pt x="29" y="72"/>
                      <a:pt x="25" y="7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12" name="Freeform 187">
                <a:extLst>
                  <a:ext uri="{FF2B5EF4-FFF2-40B4-BE49-F238E27FC236}">
                    <a16:creationId xmlns:a16="http://schemas.microsoft.com/office/drawing/2014/main" id="{A746CDC1-45AE-4690-B844-0AEFE031CD21}"/>
                  </a:ext>
                </a:extLst>
              </p:cNvPr>
              <p:cNvSpPr>
                <a:spLocks noEditPoints="1"/>
              </p:cNvSpPr>
              <p:nvPr/>
            </p:nvSpPr>
            <p:spPr bwMode="auto">
              <a:xfrm>
                <a:off x="6616120" y="2281872"/>
                <a:ext cx="211391" cy="172245"/>
              </a:xfrm>
              <a:custGeom>
                <a:avLst/>
                <a:gdLst>
                  <a:gd name="T0" fmla="*/ 66 w 66"/>
                  <a:gd name="T1" fmla="*/ 29 h 54"/>
                  <a:gd name="T2" fmla="*/ 58 w 66"/>
                  <a:gd name="T3" fmla="*/ 13 h 54"/>
                  <a:gd name="T4" fmla="*/ 46 w 66"/>
                  <a:gd name="T5" fmla="*/ 13 h 54"/>
                  <a:gd name="T6" fmla="*/ 46 w 66"/>
                  <a:gd name="T7" fmla="*/ 4 h 54"/>
                  <a:gd name="T8" fmla="*/ 42 w 66"/>
                  <a:gd name="T9" fmla="*/ 0 h 54"/>
                  <a:gd name="T10" fmla="*/ 4 w 66"/>
                  <a:gd name="T11" fmla="*/ 0 h 54"/>
                  <a:gd name="T12" fmla="*/ 0 w 66"/>
                  <a:gd name="T13" fmla="*/ 4 h 54"/>
                  <a:gd name="T14" fmla="*/ 0 w 66"/>
                  <a:gd name="T15" fmla="*/ 37 h 54"/>
                  <a:gd name="T16" fmla="*/ 4 w 66"/>
                  <a:gd name="T17" fmla="*/ 41 h 54"/>
                  <a:gd name="T18" fmla="*/ 10 w 66"/>
                  <a:gd name="T19" fmla="*/ 41 h 54"/>
                  <a:gd name="T20" fmla="*/ 9 w 66"/>
                  <a:gd name="T21" fmla="*/ 46 h 54"/>
                  <a:gd name="T22" fmla="*/ 17 w 66"/>
                  <a:gd name="T23" fmla="*/ 54 h 54"/>
                  <a:gd name="T24" fmla="*/ 25 w 66"/>
                  <a:gd name="T25" fmla="*/ 46 h 54"/>
                  <a:gd name="T26" fmla="*/ 24 w 66"/>
                  <a:gd name="T27" fmla="*/ 41 h 54"/>
                  <a:gd name="T28" fmla="*/ 47 w 66"/>
                  <a:gd name="T29" fmla="*/ 41 h 54"/>
                  <a:gd name="T30" fmla="*/ 46 w 66"/>
                  <a:gd name="T31" fmla="*/ 46 h 54"/>
                  <a:gd name="T32" fmla="*/ 54 w 66"/>
                  <a:gd name="T33" fmla="*/ 54 h 54"/>
                  <a:gd name="T34" fmla="*/ 62 w 66"/>
                  <a:gd name="T35" fmla="*/ 46 h 54"/>
                  <a:gd name="T36" fmla="*/ 61 w 66"/>
                  <a:gd name="T37" fmla="*/ 41 h 54"/>
                  <a:gd name="T38" fmla="*/ 66 w 66"/>
                  <a:gd name="T39" fmla="*/ 41 h 54"/>
                  <a:gd name="T40" fmla="*/ 66 w 66"/>
                  <a:gd name="T41" fmla="*/ 29 h 54"/>
                  <a:gd name="T42" fmla="*/ 46 w 66"/>
                  <a:gd name="T43" fmla="*/ 29 h 54"/>
                  <a:gd name="T44" fmla="*/ 46 w 66"/>
                  <a:gd name="T45" fmla="*/ 19 h 54"/>
                  <a:gd name="T46" fmla="*/ 54 w 66"/>
                  <a:gd name="T47" fmla="*/ 19 h 54"/>
                  <a:gd name="T48" fmla="*/ 59 w 66"/>
                  <a:gd name="T49" fmla="*/ 29 h 54"/>
                  <a:gd name="T50" fmla="*/ 46 w 66"/>
                  <a:gd name="T51" fmla="*/ 29 h 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4">
                    <a:moveTo>
                      <a:pt x="66" y="29"/>
                    </a:moveTo>
                    <a:cubicBezTo>
                      <a:pt x="58" y="13"/>
                      <a:pt x="58" y="13"/>
                      <a:pt x="58" y="13"/>
                    </a:cubicBezTo>
                    <a:cubicBezTo>
                      <a:pt x="46" y="13"/>
                      <a:pt x="46" y="13"/>
                      <a:pt x="46" y="13"/>
                    </a:cubicBezTo>
                    <a:cubicBezTo>
                      <a:pt x="46" y="4"/>
                      <a:pt x="46" y="4"/>
                      <a:pt x="46" y="4"/>
                    </a:cubicBezTo>
                    <a:cubicBezTo>
                      <a:pt x="46" y="2"/>
                      <a:pt x="44" y="0"/>
                      <a:pt x="42" y="0"/>
                    </a:cubicBezTo>
                    <a:cubicBezTo>
                      <a:pt x="4" y="0"/>
                      <a:pt x="4" y="0"/>
                      <a:pt x="4" y="0"/>
                    </a:cubicBezTo>
                    <a:cubicBezTo>
                      <a:pt x="2" y="0"/>
                      <a:pt x="0" y="2"/>
                      <a:pt x="0" y="4"/>
                    </a:cubicBezTo>
                    <a:cubicBezTo>
                      <a:pt x="0" y="37"/>
                      <a:pt x="0" y="37"/>
                      <a:pt x="0" y="37"/>
                    </a:cubicBezTo>
                    <a:cubicBezTo>
                      <a:pt x="4" y="41"/>
                      <a:pt x="4" y="41"/>
                      <a:pt x="4" y="41"/>
                    </a:cubicBezTo>
                    <a:cubicBezTo>
                      <a:pt x="10" y="41"/>
                      <a:pt x="10" y="41"/>
                      <a:pt x="10" y="41"/>
                    </a:cubicBezTo>
                    <a:cubicBezTo>
                      <a:pt x="9" y="43"/>
                      <a:pt x="9" y="44"/>
                      <a:pt x="9" y="46"/>
                    </a:cubicBezTo>
                    <a:cubicBezTo>
                      <a:pt x="9" y="50"/>
                      <a:pt x="12" y="54"/>
                      <a:pt x="17" y="54"/>
                    </a:cubicBezTo>
                    <a:cubicBezTo>
                      <a:pt x="21" y="54"/>
                      <a:pt x="25" y="50"/>
                      <a:pt x="25" y="46"/>
                    </a:cubicBezTo>
                    <a:cubicBezTo>
                      <a:pt x="25" y="44"/>
                      <a:pt x="25" y="43"/>
                      <a:pt x="24" y="41"/>
                    </a:cubicBezTo>
                    <a:cubicBezTo>
                      <a:pt x="47" y="41"/>
                      <a:pt x="47" y="41"/>
                      <a:pt x="47" y="41"/>
                    </a:cubicBezTo>
                    <a:cubicBezTo>
                      <a:pt x="46" y="43"/>
                      <a:pt x="46" y="44"/>
                      <a:pt x="46" y="46"/>
                    </a:cubicBezTo>
                    <a:cubicBezTo>
                      <a:pt x="46" y="50"/>
                      <a:pt x="49" y="54"/>
                      <a:pt x="54" y="54"/>
                    </a:cubicBezTo>
                    <a:cubicBezTo>
                      <a:pt x="59" y="54"/>
                      <a:pt x="62" y="50"/>
                      <a:pt x="62" y="46"/>
                    </a:cubicBezTo>
                    <a:cubicBezTo>
                      <a:pt x="62" y="44"/>
                      <a:pt x="62" y="43"/>
                      <a:pt x="61" y="41"/>
                    </a:cubicBezTo>
                    <a:cubicBezTo>
                      <a:pt x="66" y="41"/>
                      <a:pt x="66" y="41"/>
                      <a:pt x="66" y="41"/>
                    </a:cubicBezTo>
                    <a:lnTo>
                      <a:pt x="66" y="29"/>
                    </a:lnTo>
                    <a:close/>
                    <a:moveTo>
                      <a:pt x="46" y="29"/>
                    </a:moveTo>
                    <a:cubicBezTo>
                      <a:pt x="46" y="19"/>
                      <a:pt x="46" y="19"/>
                      <a:pt x="46" y="19"/>
                    </a:cubicBezTo>
                    <a:cubicBezTo>
                      <a:pt x="54" y="19"/>
                      <a:pt x="54" y="19"/>
                      <a:pt x="54" y="19"/>
                    </a:cubicBezTo>
                    <a:cubicBezTo>
                      <a:pt x="59" y="29"/>
                      <a:pt x="59" y="29"/>
                      <a:pt x="59" y="29"/>
                    </a:cubicBezTo>
                    <a:lnTo>
                      <a:pt x="46" y="29"/>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13" name="Freeform 197">
                <a:extLst>
                  <a:ext uri="{FF2B5EF4-FFF2-40B4-BE49-F238E27FC236}">
                    <a16:creationId xmlns:a16="http://schemas.microsoft.com/office/drawing/2014/main" id="{58479629-22C0-4826-97FB-A98CB7645CD6}"/>
                  </a:ext>
                </a:extLst>
              </p:cNvPr>
              <p:cNvSpPr>
                <a:spLocks noEditPoints="1"/>
              </p:cNvSpPr>
              <p:nvPr/>
            </p:nvSpPr>
            <p:spPr bwMode="auto">
              <a:xfrm>
                <a:off x="6242269" y="1630081"/>
                <a:ext cx="211391" cy="183989"/>
              </a:xfrm>
              <a:custGeom>
                <a:avLst/>
                <a:gdLst>
                  <a:gd name="T0" fmla="*/ 66 w 66"/>
                  <a:gd name="T1" fmla="*/ 19 h 58"/>
                  <a:gd name="T2" fmla="*/ 47 w 66"/>
                  <a:gd name="T3" fmla="*/ 0 h 58"/>
                  <a:gd name="T4" fmla="*/ 33 w 66"/>
                  <a:gd name="T5" fmla="*/ 6 h 58"/>
                  <a:gd name="T6" fmla="*/ 19 w 66"/>
                  <a:gd name="T7" fmla="*/ 0 h 58"/>
                  <a:gd name="T8" fmla="*/ 0 w 66"/>
                  <a:gd name="T9" fmla="*/ 19 h 58"/>
                  <a:gd name="T10" fmla="*/ 6 w 66"/>
                  <a:gd name="T11" fmla="*/ 33 h 58"/>
                  <a:gd name="T12" fmla="*/ 6 w 66"/>
                  <a:gd name="T13" fmla="*/ 33 h 58"/>
                  <a:gd name="T14" fmla="*/ 26 w 66"/>
                  <a:gd name="T15" fmla="*/ 54 h 58"/>
                  <a:gd name="T16" fmla="*/ 33 w 66"/>
                  <a:gd name="T17" fmla="*/ 58 h 58"/>
                  <a:gd name="T18" fmla="*/ 39 w 66"/>
                  <a:gd name="T19" fmla="*/ 54 h 58"/>
                  <a:gd name="T20" fmla="*/ 59 w 66"/>
                  <a:gd name="T21" fmla="*/ 33 h 58"/>
                  <a:gd name="T22" fmla="*/ 59 w 66"/>
                  <a:gd name="T23" fmla="*/ 33 h 58"/>
                  <a:gd name="T24" fmla="*/ 66 w 66"/>
                  <a:gd name="T25" fmla="*/ 19 h 58"/>
                  <a:gd name="T26" fmla="*/ 54 w 66"/>
                  <a:gd name="T27" fmla="*/ 27 h 58"/>
                  <a:gd name="T28" fmla="*/ 33 w 66"/>
                  <a:gd name="T29" fmla="*/ 48 h 58"/>
                  <a:gd name="T30" fmla="*/ 33 w 66"/>
                  <a:gd name="T31" fmla="*/ 48 h 58"/>
                  <a:gd name="T32" fmla="*/ 32 w 66"/>
                  <a:gd name="T33" fmla="*/ 48 h 58"/>
                  <a:gd name="T34" fmla="*/ 11 w 66"/>
                  <a:gd name="T35" fmla="*/ 27 h 58"/>
                  <a:gd name="T36" fmla="*/ 8 w 66"/>
                  <a:gd name="T37" fmla="*/ 19 h 58"/>
                  <a:gd name="T38" fmla="*/ 19 w 66"/>
                  <a:gd name="T39" fmla="*/ 8 h 58"/>
                  <a:gd name="T40" fmla="*/ 27 w 66"/>
                  <a:gd name="T41" fmla="*/ 12 h 58"/>
                  <a:gd name="T42" fmla="*/ 33 w 66"/>
                  <a:gd name="T43" fmla="*/ 19 h 58"/>
                  <a:gd name="T44" fmla="*/ 39 w 66"/>
                  <a:gd name="T45" fmla="*/ 12 h 58"/>
                  <a:gd name="T46" fmla="*/ 47 w 66"/>
                  <a:gd name="T47" fmla="*/ 8 h 58"/>
                  <a:gd name="T48" fmla="*/ 57 w 66"/>
                  <a:gd name="T49" fmla="*/ 19 h 58"/>
                  <a:gd name="T50" fmla="*/ 54 w 66"/>
                  <a:gd name="T51" fmla="*/ 27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6" h="58">
                    <a:moveTo>
                      <a:pt x="66" y="19"/>
                    </a:moveTo>
                    <a:cubicBezTo>
                      <a:pt x="66" y="9"/>
                      <a:pt x="57" y="0"/>
                      <a:pt x="47" y="0"/>
                    </a:cubicBezTo>
                    <a:cubicBezTo>
                      <a:pt x="41" y="0"/>
                      <a:pt x="36" y="3"/>
                      <a:pt x="33" y="6"/>
                    </a:cubicBezTo>
                    <a:cubicBezTo>
                      <a:pt x="29" y="3"/>
                      <a:pt x="24" y="0"/>
                      <a:pt x="19" y="0"/>
                    </a:cubicBezTo>
                    <a:cubicBezTo>
                      <a:pt x="8" y="0"/>
                      <a:pt x="0" y="9"/>
                      <a:pt x="0" y="19"/>
                    </a:cubicBezTo>
                    <a:cubicBezTo>
                      <a:pt x="0" y="25"/>
                      <a:pt x="2" y="30"/>
                      <a:pt x="6" y="33"/>
                    </a:cubicBezTo>
                    <a:cubicBezTo>
                      <a:pt x="6" y="33"/>
                      <a:pt x="6" y="33"/>
                      <a:pt x="6" y="33"/>
                    </a:cubicBezTo>
                    <a:cubicBezTo>
                      <a:pt x="26" y="54"/>
                      <a:pt x="26" y="54"/>
                      <a:pt x="26" y="54"/>
                    </a:cubicBezTo>
                    <a:cubicBezTo>
                      <a:pt x="28" y="56"/>
                      <a:pt x="31" y="58"/>
                      <a:pt x="33" y="58"/>
                    </a:cubicBezTo>
                    <a:cubicBezTo>
                      <a:pt x="35" y="58"/>
                      <a:pt x="37" y="56"/>
                      <a:pt x="39" y="54"/>
                    </a:cubicBezTo>
                    <a:cubicBezTo>
                      <a:pt x="59" y="33"/>
                      <a:pt x="59" y="33"/>
                      <a:pt x="59" y="33"/>
                    </a:cubicBezTo>
                    <a:cubicBezTo>
                      <a:pt x="59" y="33"/>
                      <a:pt x="59" y="33"/>
                      <a:pt x="59" y="33"/>
                    </a:cubicBezTo>
                    <a:cubicBezTo>
                      <a:pt x="63" y="30"/>
                      <a:pt x="66" y="25"/>
                      <a:pt x="66" y="19"/>
                    </a:cubicBezTo>
                    <a:close/>
                    <a:moveTo>
                      <a:pt x="54" y="27"/>
                    </a:moveTo>
                    <a:cubicBezTo>
                      <a:pt x="33" y="48"/>
                      <a:pt x="33" y="48"/>
                      <a:pt x="33" y="48"/>
                    </a:cubicBezTo>
                    <a:cubicBezTo>
                      <a:pt x="33" y="48"/>
                      <a:pt x="33" y="48"/>
                      <a:pt x="33" y="48"/>
                    </a:cubicBezTo>
                    <a:cubicBezTo>
                      <a:pt x="32" y="48"/>
                      <a:pt x="32" y="48"/>
                      <a:pt x="32" y="48"/>
                    </a:cubicBezTo>
                    <a:cubicBezTo>
                      <a:pt x="11" y="27"/>
                      <a:pt x="11" y="27"/>
                      <a:pt x="11" y="27"/>
                    </a:cubicBezTo>
                    <a:cubicBezTo>
                      <a:pt x="9" y="25"/>
                      <a:pt x="8" y="22"/>
                      <a:pt x="8" y="19"/>
                    </a:cubicBezTo>
                    <a:cubicBezTo>
                      <a:pt x="8" y="13"/>
                      <a:pt x="13" y="8"/>
                      <a:pt x="19" y="8"/>
                    </a:cubicBezTo>
                    <a:cubicBezTo>
                      <a:pt x="22" y="8"/>
                      <a:pt x="24" y="10"/>
                      <a:pt x="27" y="12"/>
                    </a:cubicBezTo>
                    <a:cubicBezTo>
                      <a:pt x="33" y="19"/>
                      <a:pt x="33" y="19"/>
                      <a:pt x="33" y="19"/>
                    </a:cubicBezTo>
                    <a:cubicBezTo>
                      <a:pt x="39" y="12"/>
                      <a:pt x="39" y="12"/>
                      <a:pt x="39" y="12"/>
                    </a:cubicBezTo>
                    <a:cubicBezTo>
                      <a:pt x="41" y="10"/>
                      <a:pt x="44" y="8"/>
                      <a:pt x="47" y="8"/>
                    </a:cubicBezTo>
                    <a:cubicBezTo>
                      <a:pt x="53" y="8"/>
                      <a:pt x="57" y="13"/>
                      <a:pt x="57" y="19"/>
                    </a:cubicBezTo>
                    <a:cubicBezTo>
                      <a:pt x="57" y="22"/>
                      <a:pt x="56" y="25"/>
                      <a:pt x="54" y="27"/>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14" name="Freeform 201">
                <a:extLst>
                  <a:ext uri="{FF2B5EF4-FFF2-40B4-BE49-F238E27FC236}">
                    <a16:creationId xmlns:a16="http://schemas.microsoft.com/office/drawing/2014/main" id="{53A6D8B0-88B2-4EFB-8F29-312AE8B5D2F5}"/>
                  </a:ext>
                </a:extLst>
              </p:cNvPr>
              <p:cNvSpPr>
                <a:spLocks/>
              </p:cNvSpPr>
              <p:nvPr/>
            </p:nvSpPr>
            <p:spPr bwMode="auto">
              <a:xfrm>
                <a:off x="5806087" y="1515560"/>
                <a:ext cx="197691" cy="191818"/>
              </a:xfrm>
              <a:custGeom>
                <a:avLst/>
                <a:gdLst>
                  <a:gd name="T0" fmla="*/ 39 w 62"/>
                  <a:gd name="T1" fmla="*/ 42 h 60"/>
                  <a:gd name="T2" fmla="*/ 37 w 62"/>
                  <a:gd name="T3" fmla="*/ 38 h 60"/>
                  <a:gd name="T4" fmla="*/ 43 w 62"/>
                  <a:gd name="T5" fmla="*/ 27 h 60"/>
                  <a:gd name="T6" fmla="*/ 44 w 62"/>
                  <a:gd name="T7" fmla="*/ 19 h 60"/>
                  <a:gd name="T8" fmla="*/ 31 w 62"/>
                  <a:gd name="T9" fmla="*/ 0 h 60"/>
                  <a:gd name="T10" fmla="*/ 18 w 62"/>
                  <a:gd name="T11" fmla="*/ 19 h 60"/>
                  <a:gd name="T12" fmla="*/ 20 w 62"/>
                  <a:gd name="T13" fmla="*/ 27 h 60"/>
                  <a:gd name="T14" fmla="*/ 25 w 62"/>
                  <a:gd name="T15" fmla="*/ 38 h 60"/>
                  <a:gd name="T16" fmla="*/ 23 w 62"/>
                  <a:gd name="T17" fmla="*/ 42 h 60"/>
                  <a:gd name="T18" fmla="*/ 0 w 62"/>
                  <a:gd name="T19" fmla="*/ 60 h 60"/>
                  <a:gd name="T20" fmla="*/ 31 w 62"/>
                  <a:gd name="T21" fmla="*/ 60 h 60"/>
                  <a:gd name="T22" fmla="*/ 62 w 62"/>
                  <a:gd name="T23" fmla="*/ 60 h 60"/>
                  <a:gd name="T24" fmla="*/ 39 w 62"/>
                  <a:gd name="T25" fmla="*/ 42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 h="60">
                    <a:moveTo>
                      <a:pt x="39" y="42"/>
                    </a:moveTo>
                    <a:cubicBezTo>
                      <a:pt x="37" y="42"/>
                      <a:pt x="37" y="38"/>
                      <a:pt x="37" y="38"/>
                    </a:cubicBezTo>
                    <a:cubicBezTo>
                      <a:pt x="37" y="38"/>
                      <a:pt x="42" y="33"/>
                      <a:pt x="43" y="27"/>
                    </a:cubicBezTo>
                    <a:cubicBezTo>
                      <a:pt x="45" y="27"/>
                      <a:pt x="47" y="21"/>
                      <a:pt x="44" y="19"/>
                    </a:cubicBezTo>
                    <a:cubicBezTo>
                      <a:pt x="44" y="16"/>
                      <a:pt x="48" y="0"/>
                      <a:pt x="31" y="0"/>
                    </a:cubicBezTo>
                    <a:cubicBezTo>
                      <a:pt x="15" y="0"/>
                      <a:pt x="18" y="16"/>
                      <a:pt x="18" y="19"/>
                    </a:cubicBezTo>
                    <a:cubicBezTo>
                      <a:pt x="15" y="21"/>
                      <a:pt x="17" y="27"/>
                      <a:pt x="20" y="27"/>
                    </a:cubicBezTo>
                    <a:cubicBezTo>
                      <a:pt x="21" y="33"/>
                      <a:pt x="25" y="38"/>
                      <a:pt x="25" y="38"/>
                    </a:cubicBezTo>
                    <a:cubicBezTo>
                      <a:pt x="25" y="38"/>
                      <a:pt x="25" y="42"/>
                      <a:pt x="23" y="42"/>
                    </a:cubicBezTo>
                    <a:cubicBezTo>
                      <a:pt x="19" y="43"/>
                      <a:pt x="0" y="51"/>
                      <a:pt x="0" y="60"/>
                    </a:cubicBezTo>
                    <a:cubicBezTo>
                      <a:pt x="31" y="60"/>
                      <a:pt x="31" y="60"/>
                      <a:pt x="31" y="60"/>
                    </a:cubicBezTo>
                    <a:cubicBezTo>
                      <a:pt x="62" y="60"/>
                      <a:pt x="62" y="60"/>
                      <a:pt x="62" y="60"/>
                    </a:cubicBezTo>
                    <a:cubicBezTo>
                      <a:pt x="62" y="51"/>
                      <a:pt x="44" y="43"/>
                      <a:pt x="39" y="42"/>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15" name="Freeform 224">
                <a:extLst>
                  <a:ext uri="{FF2B5EF4-FFF2-40B4-BE49-F238E27FC236}">
                    <a16:creationId xmlns:a16="http://schemas.microsoft.com/office/drawing/2014/main" id="{2B8204BD-D185-44E8-91D7-A7A73C099EBC}"/>
                  </a:ext>
                </a:extLst>
              </p:cNvPr>
              <p:cNvSpPr>
                <a:spLocks noEditPoints="1"/>
              </p:cNvSpPr>
              <p:nvPr/>
            </p:nvSpPr>
            <p:spPr bwMode="auto">
              <a:xfrm>
                <a:off x="6771087" y="1745564"/>
                <a:ext cx="150715" cy="150714"/>
              </a:xfrm>
              <a:custGeom>
                <a:avLst/>
                <a:gdLst>
                  <a:gd name="T0" fmla="*/ 3 w 47"/>
                  <a:gd name="T1" fmla="*/ 0 h 47"/>
                  <a:gd name="T2" fmla="*/ 21 w 47"/>
                  <a:gd name="T3" fmla="*/ 0 h 47"/>
                  <a:gd name="T4" fmla="*/ 21 w 47"/>
                  <a:gd name="T5" fmla="*/ 3 h 47"/>
                  <a:gd name="T6" fmla="*/ 3 w 47"/>
                  <a:gd name="T7" fmla="*/ 3 h 47"/>
                  <a:gd name="T8" fmla="*/ 3 w 47"/>
                  <a:gd name="T9" fmla="*/ 0 h 47"/>
                  <a:gd name="T10" fmla="*/ 26 w 47"/>
                  <a:gd name="T11" fmla="*/ 0 h 47"/>
                  <a:gd name="T12" fmla="*/ 44 w 47"/>
                  <a:gd name="T13" fmla="*/ 0 h 47"/>
                  <a:gd name="T14" fmla="*/ 44 w 47"/>
                  <a:gd name="T15" fmla="*/ 3 h 47"/>
                  <a:gd name="T16" fmla="*/ 26 w 47"/>
                  <a:gd name="T17" fmla="*/ 3 h 47"/>
                  <a:gd name="T18" fmla="*/ 26 w 47"/>
                  <a:gd name="T19" fmla="*/ 0 h 47"/>
                  <a:gd name="T20" fmla="*/ 43 w 47"/>
                  <a:gd name="T21" fmla="*/ 15 h 47"/>
                  <a:gd name="T22" fmla="*/ 41 w 47"/>
                  <a:gd name="T23" fmla="*/ 15 h 47"/>
                  <a:gd name="T24" fmla="*/ 41 w 47"/>
                  <a:gd name="T25" fmla="*/ 3 h 47"/>
                  <a:gd name="T26" fmla="*/ 29 w 47"/>
                  <a:gd name="T27" fmla="*/ 3 h 47"/>
                  <a:gd name="T28" fmla="*/ 29 w 47"/>
                  <a:gd name="T29" fmla="*/ 15 h 47"/>
                  <a:gd name="T30" fmla="*/ 18 w 47"/>
                  <a:gd name="T31" fmla="*/ 15 h 47"/>
                  <a:gd name="T32" fmla="*/ 18 w 47"/>
                  <a:gd name="T33" fmla="*/ 3 h 47"/>
                  <a:gd name="T34" fmla="*/ 6 w 47"/>
                  <a:gd name="T35" fmla="*/ 3 h 47"/>
                  <a:gd name="T36" fmla="*/ 6 w 47"/>
                  <a:gd name="T37" fmla="*/ 15 h 47"/>
                  <a:gd name="T38" fmla="*/ 4 w 47"/>
                  <a:gd name="T39" fmla="*/ 15 h 47"/>
                  <a:gd name="T40" fmla="*/ 0 w 47"/>
                  <a:gd name="T41" fmla="*/ 18 h 47"/>
                  <a:gd name="T42" fmla="*/ 0 w 47"/>
                  <a:gd name="T43" fmla="*/ 44 h 47"/>
                  <a:gd name="T44" fmla="*/ 4 w 47"/>
                  <a:gd name="T45" fmla="*/ 47 h 47"/>
                  <a:gd name="T46" fmla="*/ 17 w 47"/>
                  <a:gd name="T47" fmla="*/ 47 h 47"/>
                  <a:gd name="T48" fmla="*/ 21 w 47"/>
                  <a:gd name="T49" fmla="*/ 44 h 47"/>
                  <a:gd name="T50" fmla="*/ 21 w 47"/>
                  <a:gd name="T51" fmla="*/ 27 h 47"/>
                  <a:gd name="T52" fmla="*/ 26 w 47"/>
                  <a:gd name="T53" fmla="*/ 27 h 47"/>
                  <a:gd name="T54" fmla="*/ 26 w 47"/>
                  <a:gd name="T55" fmla="*/ 44 h 47"/>
                  <a:gd name="T56" fmla="*/ 30 w 47"/>
                  <a:gd name="T57" fmla="*/ 47 h 47"/>
                  <a:gd name="T58" fmla="*/ 43 w 47"/>
                  <a:gd name="T59" fmla="*/ 47 h 47"/>
                  <a:gd name="T60" fmla="*/ 47 w 47"/>
                  <a:gd name="T61" fmla="*/ 44 h 47"/>
                  <a:gd name="T62" fmla="*/ 47 w 47"/>
                  <a:gd name="T63" fmla="*/ 18 h 47"/>
                  <a:gd name="T64" fmla="*/ 43 w 47"/>
                  <a:gd name="T65" fmla="*/ 15 h 47"/>
                  <a:gd name="T66" fmla="*/ 16 w 47"/>
                  <a:gd name="T67" fmla="*/ 44 h 47"/>
                  <a:gd name="T68" fmla="*/ 5 w 47"/>
                  <a:gd name="T69" fmla="*/ 44 h 47"/>
                  <a:gd name="T70" fmla="*/ 3 w 47"/>
                  <a:gd name="T71" fmla="*/ 42 h 47"/>
                  <a:gd name="T72" fmla="*/ 5 w 47"/>
                  <a:gd name="T73" fmla="*/ 41 h 47"/>
                  <a:gd name="T74" fmla="*/ 16 w 47"/>
                  <a:gd name="T75" fmla="*/ 41 h 47"/>
                  <a:gd name="T76" fmla="*/ 18 w 47"/>
                  <a:gd name="T77" fmla="*/ 42 h 47"/>
                  <a:gd name="T78" fmla="*/ 16 w 47"/>
                  <a:gd name="T79" fmla="*/ 44 h 47"/>
                  <a:gd name="T80" fmla="*/ 25 w 47"/>
                  <a:gd name="T81" fmla="*/ 24 h 47"/>
                  <a:gd name="T82" fmla="*/ 22 w 47"/>
                  <a:gd name="T83" fmla="*/ 24 h 47"/>
                  <a:gd name="T84" fmla="*/ 21 w 47"/>
                  <a:gd name="T85" fmla="*/ 22 h 47"/>
                  <a:gd name="T86" fmla="*/ 22 w 47"/>
                  <a:gd name="T87" fmla="*/ 21 h 47"/>
                  <a:gd name="T88" fmla="*/ 25 w 47"/>
                  <a:gd name="T89" fmla="*/ 21 h 47"/>
                  <a:gd name="T90" fmla="*/ 26 w 47"/>
                  <a:gd name="T91" fmla="*/ 22 h 47"/>
                  <a:gd name="T92" fmla="*/ 25 w 47"/>
                  <a:gd name="T93" fmla="*/ 24 h 47"/>
                  <a:gd name="T94" fmla="*/ 42 w 47"/>
                  <a:gd name="T95" fmla="*/ 44 h 47"/>
                  <a:gd name="T96" fmla="*/ 31 w 47"/>
                  <a:gd name="T97" fmla="*/ 44 h 47"/>
                  <a:gd name="T98" fmla="*/ 29 w 47"/>
                  <a:gd name="T99" fmla="*/ 42 h 47"/>
                  <a:gd name="T100" fmla="*/ 31 w 47"/>
                  <a:gd name="T101" fmla="*/ 41 h 47"/>
                  <a:gd name="T102" fmla="*/ 42 w 47"/>
                  <a:gd name="T103" fmla="*/ 41 h 47"/>
                  <a:gd name="T104" fmla="*/ 44 w 47"/>
                  <a:gd name="T105" fmla="*/ 42 h 47"/>
                  <a:gd name="T106" fmla="*/ 42 w 47"/>
                  <a:gd name="T107" fmla="*/ 4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7" h="47">
                    <a:moveTo>
                      <a:pt x="3" y="0"/>
                    </a:moveTo>
                    <a:cubicBezTo>
                      <a:pt x="21" y="0"/>
                      <a:pt x="21" y="0"/>
                      <a:pt x="21" y="0"/>
                    </a:cubicBezTo>
                    <a:cubicBezTo>
                      <a:pt x="21" y="3"/>
                      <a:pt x="21" y="3"/>
                      <a:pt x="21" y="3"/>
                    </a:cubicBezTo>
                    <a:cubicBezTo>
                      <a:pt x="3" y="3"/>
                      <a:pt x="3" y="3"/>
                      <a:pt x="3" y="3"/>
                    </a:cubicBezTo>
                    <a:lnTo>
                      <a:pt x="3" y="0"/>
                    </a:lnTo>
                    <a:close/>
                    <a:moveTo>
                      <a:pt x="26" y="0"/>
                    </a:moveTo>
                    <a:cubicBezTo>
                      <a:pt x="44" y="0"/>
                      <a:pt x="44" y="0"/>
                      <a:pt x="44" y="0"/>
                    </a:cubicBezTo>
                    <a:cubicBezTo>
                      <a:pt x="44" y="3"/>
                      <a:pt x="44" y="3"/>
                      <a:pt x="44" y="3"/>
                    </a:cubicBezTo>
                    <a:cubicBezTo>
                      <a:pt x="26" y="3"/>
                      <a:pt x="26" y="3"/>
                      <a:pt x="26" y="3"/>
                    </a:cubicBezTo>
                    <a:lnTo>
                      <a:pt x="26" y="0"/>
                    </a:lnTo>
                    <a:close/>
                    <a:moveTo>
                      <a:pt x="43" y="15"/>
                    </a:moveTo>
                    <a:cubicBezTo>
                      <a:pt x="41" y="15"/>
                      <a:pt x="41" y="15"/>
                      <a:pt x="41" y="15"/>
                    </a:cubicBezTo>
                    <a:cubicBezTo>
                      <a:pt x="41" y="3"/>
                      <a:pt x="41" y="3"/>
                      <a:pt x="41" y="3"/>
                    </a:cubicBezTo>
                    <a:cubicBezTo>
                      <a:pt x="29" y="3"/>
                      <a:pt x="29" y="3"/>
                      <a:pt x="29" y="3"/>
                    </a:cubicBezTo>
                    <a:cubicBezTo>
                      <a:pt x="29" y="15"/>
                      <a:pt x="29" y="15"/>
                      <a:pt x="29" y="15"/>
                    </a:cubicBezTo>
                    <a:cubicBezTo>
                      <a:pt x="18" y="15"/>
                      <a:pt x="18" y="15"/>
                      <a:pt x="18" y="15"/>
                    </a:cubicBezTo>
                    <a:cubicBezTo>
                      <a:pt x="18" y="3"/>
                      <a:pt x="18" y="3"/>
                      <a:pt x="18" y="3"/>
                    </a:cubicBezTo>
                    <a:cubicBezTo>
                      <a:pt x="6" y="3"/>
                      <a:pt x="6" y="3"/>
                      <a:pt x="6" y="3"/>
                    </a:cubicBezTo>
                    <a:cubicBezTo>
                      <a:pt x="6" y="15"/>
                      <a:pt x="6" y="15"/>
                      <a:pt x="6" y="15"/>
                    </a:cubicBezTo>
                    <a:cubicBezTo>
                      <a:pt x="4" y="15"/>
                      <a:pt x="4" y="15"/>
                      <a:pt x="4" y="15"/>
                    </a:cubicBezTo>
                    <a:cubicBezTo>
                      <a:pt x="2" y="15"/>
                      <a:pt x="0" y="16"/>
                      <a:pt x="0" y="18"/>
                    </a:cubicBezTo>
                    <a:cubicBezTo>
                      <a:pt x="0" y="44"/>
                      <a:pt x="0" y="44"/>
                      <a:pt x="0" y="44"/>
                    </a:cubicBezTo>
                    <a:cubicBezTo>
                      <a:pt x="0" y="45"/>
                      <a:pt x="2" y="47"/>
                      <a:pt x="4" y="47"/>
                    </a:cubicBezTo>
                    <a:cubicBezTo>
                      <a:pt x="17" y="47"/>
                      <a:pt x="17" y="47"/>
                      <a:pt x="17" y="47"/>
                    </a:cubicBezTo>
                    <a:cubicBezTo>
                      <a:pt x="19" y="47"/>
                      <a:pt x="21" y="45"/>
                      <a:pt x="21" y="44"/>
                    </a:cubicBezTo>
                    <a:cubicBezTo>
                      <a:pt x="21" y="27"/>
                      <a:pt x="21" y="27"/>
                      <a:pt x="21" y="27"/>
                    </a:cubicBezTo>
                    <a:cubicBezTo>
                      <a:pt x="26" y="27"/>
                      <a:pt x="26" y="27"/>
                      <a:pt x="26" y="27"/>
                    </a:cubicBezTo>
                    <a:cubicBezTo>
                      <a:pt x="26" y="44"/>
                      <a:pt x="26" y="44"/>
                      <a:pt x="26" y="44"/>
                    </a:cubicBezTo>
                    <a:cubicBezTo>
                      <a:pt x="26" y="45"/>
                      <a:pt x="28" y="47"/>
                      <a:pt x="30" y="47"/>
                    </a:cubicBezTo>
                    <a:cubicBezTo>
                      <a:pt x="43" y="47"/>
                      <a:pt x="43" y="47"/>
                      <a:pt x="43" y="47"/>
                    </a:cubicBezTo>
                    <a:cubicBezTo>
                      <a:pt x="45" y="47"/>
                      <a:pt x="47" y="45"/>
                      <a:pt x="47" y="44"/>
                    </a:cubicBezTo>
                    <a:cubicBezTo>
                      <a:pt x="47" y="18"/>
                      <a:pt x="47" y="18"/>
                      <a:pt x="47" y="18"/>
                    </a:cubicBezTo>
                    <a:cubicBezTo>
                      <a:pt x="47" y="16"/>
                      <a:pt x="45" y="15"/>
                      <a:pt x="43" y="15"/>
                    </a:cubicBezTo>
                    <a:close/>
                    <a:moveTo>
                      <a:pt x="16" y="44"/>
                    </a:moveTo>
                    <a:cubicBezTo>
                      <a:pt x="5" y="44"/>
                      <a:pt x="5" y="44"/>
                      <a:pt x="5" y="44"/>
                    </a:cubicBezTo>
                    <a:cubicBezTo>
                      <a:pt x="4" y="44"/>
                      <a:pt x="3" y="43"/>
                      <a:pt x="3" y="42"/>
                    </a:cubicBezTo>
                    <a:cubicBezTo>
                      <a:pt x="3" y="42"/>
                      <a:pt x="4" y="41"/>
                      <a:pt x="5" y="41"/>
                    </a:cubicBezTo>
                    <a:cubicBezTo>
                      <a:pt x="16" y="41"/>
                      <a:pt x="16" y="41"/>
                      <a:pt x="16" y="41"/>
                    </a:cubicBezTo>
                    <a:cubicBezTo>
                      <a:pt x="17" y="41"/>
                      <a:pt x="18" y="42"/>
                      <a:pt x="18" y="42"/>
                    </a:cubicBezTo>
                    <a:cubicBezTo>
                      <a:pt x="18" y="43"/>
                      <a:pt x="17" y="44"/>
                      <a:pt x="16" y="44"/>
                    </a:cubicBezTo>
                    <a:close/>
                    <a:moveTo>
                      <a:pt x="25" y="24"/>
                    </a:moveTo>
                    <a:cubicBezTo>
                      <a:pt x="22" y="24"/>
                      <a:pt x="22" y="24"/>
                      <a:pt x="22" y="24"/>
                    </a:cubicBezTo>
                    <a:cubicBezTo>
                      <a:pt x="21" y="24"/>
                      <a:pt x="21" y="23"/>
                      <a:pt x="21" y="22"/>
                    </a:cubicBezTo>
                    <a:cubicBezTo>
                      <a:pt x="21" y="21"/>
                      <a:pt x="21" y="21"/>
                      <a:pt x="22" y="21"/>
                    </a:cubicBezTo>
                    <a:cubicBezTo>
                      <a:pt x="25" y="21"/>
                      <a:pt x="25" y="21"/>
                      <a:pt x="25" y="21"/>
                    </a:cubicBezTo>
                    <a:cubicBezTo>
                      <a:pt x="26" y="21"/>
                      <a:pt x="26" y="21"/>
                      <a:pt x="26" y="22"/>
                    </a:cubicBezTo>
                    <a:cubicBezTo>
                      <a:pt x="26" y="23"/>
                      <a:pt x="26" y="24"/>
                      <a:pt x="25" y="24"/>
                    </a:cubicBezTo>
                    <a:close/>
                    <a:moveTo>
                      <a:pt x="42" y="44"/>
                    </a:moveTo>
                    <a:cubicBezTo>
                      <a:pt x="31" y="44"/>
                      <a:pt x="31" y="44"/>
                      <a:pt x="31" y="44"/>
                    </a:cubicBezTo>
                    <a:cubicBezTo>
                      <a:pt x="30" y="44"/>
                      <a:pt x="29" y="43"/>
                      <a:pt x="29" y="42"/>
                    </a:cubicBezTo>
                    <a:cubicBezTo>
                      <a:pt x="29" y="42"/>
                      <a:pt x="30" y="41"/>
                      <a:pt x="31" y="41"/>
                    </a:cubicBezTo>
                    <a:cubicBezTo>
                      <a:pt x="42" y="41"/>
                      <a:pt x="42" y="41"/>
                      <a:pt x="42" y="41"/>
                    </a:cubicBezTo>
                    <a:cubicBezTo>
                      <a:pt x="43" y="41"/>
                      <a:pt x="44" y="42"/>
                      <a:pt x="44" y="42"/>
                    </a:cubicBezTo>
                    <a:cubicBezTo>
                      <a:pt x="44" y="43"/>
                      <a:pt x="43" y="44"/>
                      <a:pt x="42" y="44"/>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16" name="Freeform 165">
                <a:extLst>
                  <a:ext uri="{FF2B5EF4-FFF2-40B4-BE49-F238E27FC236}">
                    <a16:creationId xmlns:a16="http://schemas.microsoft.com/office/drawing/2014/main" id="{8FF0E5AB-D092-4924-B3AE-FAEDA0BCDEE4}"/>
                  </a:ext>
                </a:extLst>
              </p:cNvPr>
              <p:cNvSpPr>
                <a:spLocks noEditPoints="1"/>
              </p:cNvSpPr>
              <p:nvPr/>
            </p:nvSpPr>
            <p:spPr bwMode="auto">
              <a:xfrm>
                <a:off x="8191769" y="2620489"/>
                <a:ext cx="236837" cy="266197"/>
              </a:xfrm>
              <a:custGeom>
                <a:avLst/>
                <a:gdLst>
                  <a:gd name="T0" fmla="*/ 58 w 74"/>
                  <a:gd name="T1" fmla="*/ 25 h 83"/>
                  <a:gd name="T2" fmla="*/ 62 w 74"/>
                  <a:gd name="T3" fmla="*/ 22 h 83"/>
                  <a:gd name="T4" fmla="*/ 68 w 74"/>
                  <a:gd name="T5" fmla="*/ 12 h 83"/>
                  <a:gd name="T6" fmla="*/ 65 w 74"/>
                  <a:gd name="T7" fmla="*/ 3 h 83"/>
                  <a:gd name="T8" fmla="*/ 58 w 74"/>
                  <a:gd name="T9" fmla="*/ 0 h 83"/>
                  <a:gd name="T10" fmla="*/ 46 w 74"/>
                  <a:gd name="T11" fmla="*/ 5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6 h 83"/>
                  <a:gd name="T28" fmla="*/ 5 w 74"/>
                  <a:gd name="T29" fmla="*/ 46 h 83"/>
                  <a:gd name="T30" fmla="*/ 5 w 74"/>
                  <a:gd name="T31" fmla="*/ 83 h 83"/>
                  <a:gd name="T32" fmla="*/ 68 w 74"/>
                  <a:gd name="T33" fmla="*/ 83 h 83"/>
                  <a:gd name="T34" fmla="*/ 68 w 74"/>
                  <a:gd name="T35" fmla="*/ 46 h 83"/>
                  <a:gd name="T36" fmla="*/ 74 w 74"/>
                  <a:gd name="T37" fmla="*/ 46 h 83"/>
                  <a:gd name="T38" fmla="*/ 74 w 74"/>
                  <a:gd name="T39" fmla="*/ 25 h 83"/>
                  <a:gd name="T40" fmla="*/ 58 w 74"/>
                  <a:gd name="T41" fmla="*/ 25 h 83"/>
                  <a:gd name="T42" fmla="*/ 50 w 74"/>
                  <a:gd name="T43" fmla="*/ 9 h 83"/>
                  <a:gd name="T44" fmla="*/ 58 w 74"/>
                  <a:gd name="T45" fmla="*/ 6 h 83"/>
                  <a:gd name="T46" fmla="*/ 61 w 74"/>
                  <a:gd name="T47" fmla="*/ 7 h 83"/>
                  <a:gd name="T48" fmla="*/ 58 w 74"/>
                  <a:gd name="T49" fmla="*/ 17 h 83"/>
                  <a:gd name="T50" fmla="*/ 46 w 74"/>
                  <a:gd name="T51" fmla="*/ 25 h 83"/>
                  <a:gd name="T52" fmla="*/ 41 w 74"/>
                  <a:gd name="T53" fmla="*/ 25 h 83"/>
                  <a:gd name="T54" fmla="*/ 50 w 74"/>
                  <a:gd name="T55" fmla="*/ 9 h 83"/>
                  <a:gd name="T56" fmla="*/ 14 w 74"/>
                  <a:gd name="T57" fmla="*/ 12 h 83"/>
                  <a:gd name="T58" fmla="*/ 15 w 74"/>
                  <a:gd name="T59" fmla="*/ 9 h 83"/>
                  <a:gd name="T60" fmla="*/ 18 w 74"/>
                  <a:gd name="T61" fmla="*/ 8 h 83"/>
                  <a:gd name="T62" fmla="*/ 18 w 74"/>
                  <a:gd name="T63" fmla="*/ 8 h 83"/>
                  <a:gd name="T64" fmla="*/ 23 w 74"/>
                  <a:gd name="T65" fmla="*/ 10 h 83"/>
                  <a:gd name="T66" fmla="*/ 29 w 74"/>
                  <a:gd name="T67" fmla="*/ 23 h 83"/>
                  <a:gd name="T68" fmla="*/ 29 w 74"/>
                  <a:gd name="T69" fmla="*/ 23 h 83"/>
                  <a:gd name="T70" fmla="*/ 29 w 74"/>
                  <a:gd name="T71" fmla="*/ 23 h 83"/>
                  <a:gd name="T72" fmla="*/ 16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5 w 74"/>
                  <a:gd name="T89" fmla="*/ 41 h 83"/>
                  <a:gd name="T90" fmla="*/ 5 w 74"/>
                  <a:gd name="T91" fmla="*/ 30 h 83"/>
                  <a:gd name="T92" fmla="*/ 32 w 74"/>
                  <a:gd name="T93" fmla="*/ 30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8 w 74"/>
                  <a:gd name="T107" fmla="*/ 41 h 83"/>
                  <a:gd name="T108" fmla="*/ 42 w 74"/>
                  <a:gd name="T109" fmla="*/ 41 h 83"/>
                  <a:gd name="T110" fmla="*/ 42 w 74"/>
                  <a:gd name="T111" fmla="*/ 30 h 83"/>
                  <a:gd name="T112" fmla="*/ 68 w 74"/>
                  <a:gd name="T113" fmla="*/ 30 h 83"/>
                  <a:gd name="T114" fmla="*/ 68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2" y="22"/>
                    </a:cubicBezTo>
                    <a:cubicBezTo>
                      <a:pt x="65" y="19"/>
                      <a:pt x="67" y="15"/>
                      <a:pt x="68" y="12"/>
                    </a:cubicBezTo>
                    <a:cubicBezTo>
                      <a:pt x="68" y="8"/>
                      <a:pt x="67" y="5"/>
                      <a:pt x="65" y="3"/>
                    </a:cubicBezTo>
                    <a:cubicBezTo>
                      <a:pt x="63" y="1"/>
                      <a:pt x="61" y="0"/>
                      <a:pt x="58" y="0"/>
                    </a:cubicBezTo>
                    <a:cubicBezTo>
                      <a:pt x="54" y="0"/>
                      <a:pt x="49" y="2"/>
                      <a:pt x="46" y="5"/>
                    </a:cubicBezTo>
                    <a:cubicBezTo>
                      <a:pt x="41" y="11"/>
                      <a:pt x="37" y="18"/>
                      <a:pt x="36" y="24"/>
                    </a:cubicBezTo>
                    <a:cubicBezTo>
                      <a:pt x="34" y="18"/>
                      <a:pt x="32" y="11"/>
                      <a:pt x="27" y="6"/>
                    </a:cubicBezTo>
                    <a:cubicBezTo>
                      <a:pt x="24" y="3"/>
                      <a:pt x="21" y="2"/>
                      <a:pt x="18" y="2"/>
                    </a:cubicBezTo>
                    <a:cubicBezTo>
                      <a:pt x="15" y="2"/>
                      <a:pt x="13" y="3"/>
                      <a:pt x="11" y="5"/>
                    </a:cubicBezTo>
                    <a:cubicBezTo>
                      <a:pt x="7" y="9"/>
                      <a:pt x="7" y="16"/>
                      <a:pt x="12" y="21"/>
                    </a:cubicBezTo>
                    <a:cubicBezTo>
                      <a:pt x="14" y="22"/>
                      <a:pt x="16" y="24"/>
                      <a:pt x="18" y="25"/>
                    </a:cubicBezTo>
                    <a:cubicBezTo>
                      <a:pt x="0" y="25"/>
                      <a:pt x="0" y="25"/>
                      <a:pt x="0" y="25"/>
                    </a:cubicBezTo>
                    <a:cubicBezTo>
                      <a:pt x="0" y="46"/>
                      <a:pt x="0" y="46"/>
                      <a:pt x="0" y="46"/>
                    </a:cubicBezTo>
                    <a:cubicBezTo>
                      <a:pt x="5" y="46"/>
                      <a:pt x="5" y="46"/>
                      <a:pt x="5" y="46"/>
                    </a:cubicBezTo>
                    <a:cubicBezTo>
                      <a:pt x="5" y="83"/>
                      <a:pt x="5" y="83"/>
                      <a:pt x="5" y="83"/>
                    </a:cubicBezTo>
                    <a:cubicBezTo>
                      <a:pt x="68" y="83"/>
                      <a:pt x="68" y="83"/>
                      <a:pt x="68" y="83"/>
                    </a:cubicBezTo>
                    <a:cubicBezTo>
                      <a:pt x="68" y="46"/>
                      <a:pt x="68" y="46"/>
                      <a:pt x="68" y="46"/>
                    </a:cubicBezTo>
                    <a:cubicBezTo>
                      <a:pt x="74" y="46"/>
                      <a:pt x="74" y="46"/>
                      <a:pt x="74" y="46"/>
                    </a:cubicBezTo>
                    <a:cubicBezTo>
                      <a:pt x="74" y="25"/>
                      <a:pt x="74" y="25"/>
                      <a:pt x="74" y="25"/>
                    </a:cubicBezTo>
                    <a:lnTo>
                      <a:pt x="58" y="25"/>
                    </a:lnTo>
                    <a:close/>
                    <a:moveTo>
                      <a:pt x="50" y="9"/>
                    </a:moveTo>
                    <a:cubicBezTo>
                      <a:pt x="52" y="7"/>
                      <a:pt x="55" y="6"/>
                      <a:pt x="58" y="6"/>
                    </a:cubicBezTo>
                    <a:cubicBezTo>
                      <a:pt x="59" y="6"/>
                      <a:pt x="60" y="6"/>
                      <a:pt x="61" y="7"/>
                    </a:cubicBezTo>
                    <a:cubicBezTo>
                      <a:pt x="63" y="9"/>
                      <a:pt x="62" y="14"/>
                      <a:pt x="58" y="17"/>
                    </a:cubicBezTo>
                    <a:cubicBezTo>
                      <a:pt x="55" y="21"/>
                      <a:pt x="50" y="23"/>
                      <a:pt x="46" y="25"/>
                    </a:cubicBezTo>
                    <a:cubicBezTo>
                      <a:pt x="41" y="25"/>
                      <a:pt x="41" y="25"/>
                      <a:pt x="41" y="25"/>
                    </a:cubicBezTo>
                    <a:cubicBezTo>
                      <a:pt x="43" y="20"/>
                      <a:pt x="46" y="14"/>
                      <a:pt x="50" y="9"/>
                    </a:cubicBezTo>
                    <a:close/>
                    <a:moveTo>
                      <a:pt x="14" y="12"/>
                    </a:moveTo>
                    <a:cubicBezTo>
                      <a:pt x="14" y="11"/>
                      <a:pt x="14" y="10"/>
                      <a:pt x="15" y="9"/>
                    </a:cubicBezTo>
                    <a:cubicBezTo>
                      <a:pt x="16" y="8"/>
                      <a:pt x="17" y="8"/>
                      <a:pt x="18" y="8"/>
                    </a:cubicBezTo>
                    <a:cubicBezTo>
                      <a:pt x="18" y="8"/>
                      <a:pt x="18" y="8"/>
                      <a:pt x="18" y="8"/>
                    </a:cubicBezTo>
                    <a:cubicBezTo>
                      <a:pt x="19" y="8"/>
                      <a:pt x="21" y="9"/>
                      <a:pt x="23" y="10"/>
                    </a:cubicBezTo>
                    <a:cubicBezTo>
                      <a:pt x="25" y="13"/>
                      <a:pt x="28" y="17"/>
                      <a:pt x="29" y="23"/>
                    </a:cubicBezTo>
                    <a:cubicBezTo>
                      <a:pt x="29" y="23"/>
                      <a:pt x="29" y="23"/>
                      <a:pt x="29" y="23"/>
                    </a:cubicBezTo>
                    <a:cubicBezTo>
                      <a:pt x="29" y="23"/>
                      <a:pt x="29" y="23"/>
                      <a:pt x="29" y="23"/>
                    </a:cubicBezTo>
                    <a:cubicBezTo>
                      <a:pt x="23" y="22"/>
                      <a:pt x="19" y="19"/>
                      <a:pt x="16" y="17"/>
                    </a:cubicBezTo>
                    <a:cubicBezTo>
                      <a:pt x="15" y="15"/>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5" y="41"/>
                      <a:pt x="5" y="41"/>
                      <a:pt x="5" y="41"/>
                    </a:cubicBezTo>
                    <a:cubicBezTo>
                      <a:pt x="5" y="30"/>
                      <a:pt x="5" y="30"/>
                      <a:pt x="5" y="30"/>
                    </a:cubicBezTo>
                    <a:cubicBezTo>
                      <a:pt x="32" y="30"/>
                      <a:pt x="32" y="30"/>
                      <a:pt x="32" y="30"/>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8" y="41"/>
                    </a:moveTo>
                    <a:cubicBezTo>
                      <a:pt x="42" y="41"/>
                      <a:pt x="42" y="41"/>
                      <a:pt x="42" y="41"/>
                    </a:cubicBezTo>
                    <a:cubicBezTo>
                      <a:pt x="42" y="30"/>
                      <a:pt x="42" y="30"/>
                      <a:pt x="42" y="30"/>
                    </a:cubicBezTo>
                    <a:cubicBezTo>
                      <a:pt x="68" y="30"/>
                      <a:pt x="68" y="30"/>
                      <a:pt x="68" y="30"/>
                    </a:cubicBezTo>
                    <a:lnTo>
                      <a:pt x="68" y="4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7" name="Freeform 170">
                <a:extLst>
                  <a:ext uri="{FF2B5EF4-FFF2-40B4-BE49-F238E27FC236}">
                    <a16:creationId xmlns:a16="http://schemas.microsoft.com/office/drawing/2014/main" id="{9AB1E007-EAFB-4BDA-A184-B48D9F696095}"/>
                  </a:ext>
                </a:extLst>
              </p:cNvPr>
              <p:cNvSpPr>
                <a:spLocks noEditPoints="1"/>
              </p:cNvSpPr>
              <p:nvPr/>
            </p:nvSpPr>
            <p:spPr bwMode="auto">
              <a:xfrm>
                <a:off x="8084116" y="2039163"/>
                <a:ext cx="303387" cy="264239"/>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8 h 83"/>
                  <a:gd name="T16" fmla="*/ 83 w 95"/>
                  <a:gd name="T17" fmla="*/ 68 h 83"/>
                  <a:gd name="T18" fmla="*/ 83 w 95"/>
                  <a:gd name="T19" fmla="*/ 68 h 83"/>
                  <a:gd name="T20" fmla="*/ 95 w 95"/>
                  <a:gd name="T21" fmla="*/ 34 h 83"/>
                  <a:gd name="T22" fmla="*/ 80 w 95"/>
                  <a:gd name="T23" fmla="*/ 63 h 83"/>
                  <a:gd name="T24" fmla="*/ 78 w 95"/>
                  <a:gd name="T25" fmla="*/ 61 h 83"/>
                  <a:gd name="T26" fmla="*/ 75 w 95"/>
                  <a:gd name="T27" fmla="*/ 55 h 83"/>
                  <a:gd name="T28" fmla="*/ 71 w 95"/>
                  <a:gd name="T29" fmla="*/ 34 h 83"/>
                  <a:gd name="T30" fmla="*/ 75 w 95"/>
                  <a:gd name="T31" fmla="*/ 13 h 83"/>
                  <a:gd name="T32" fmla="*/ 78 w 95"/>
                  <a:gd name="T33" fmla="*/ 7 h 83"/>
                  <a:gd name="T34" fmla="*/ 80 w 95"/>
                  <a:gd name="T35" fmla="*/ 5 h 83"/>
                  <a:gd name="T36" fmla="*/ 83 w 95"/>
                  <a:gd name="T37" fmla="*/ 7 h 83"/>
                  <a:gd name="T38" fmla="*/ 86 w 95"/>
                  <a:gd name="T39" fmla="*/ 13 h 83"/>
                  <a:gd name="T40" fmla="*/ 89 w 95"/>
                  <a:gd name="T41" fmla="*/ 34 h 83"/>
                  <a:gd name="T42" fmla="*/ 86 w 95"/>
                  <a:gd name="T43" fmla="*/ 55 h 83"/>
                  <a:gd name="T44" fmla="*/ 83 w 95"/>
                  <a:gd name="T45" fmla="*/ 61 h 83"/>
                  <a:gd name="T46" fmla="*/ 80 w 95"/>
                  <a:gd name="T47" fmla="*/ 63 h 83"/>
                  <a:gd name="T48" fmla="*/ 24 w 95"/>
                  <a:gd name="T49" fmla="*/ 34 h 83"/>
                  <a:gd name="T50" fmla="*/ 25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5 w 95"/>
                  <a:gd name="T65" fmla="*/ 48 h 83"/>
                  <a:gd name="T66" fmla="*/ 24 w 95"/>
                  <a:gd name="T67" fmla="*/ 34 h 83"/>
                  <a:gd name="T68" fmla="*/ 34 w 95"/>
                  <a:gd name="T69" fmla="*/ 54 h 83"/>
                  <a:gd name="T70" fmla="*/ 23 w 95"/>
                  <a:gd name="T71" fmla="*/ 51 h 83"/>
                  <a:gd name="T72" fmla="*/ 30 w 95"/>
                  <a:gd name="T73" fmla="*/ 81 h 83"/>
                  <a:gd name="T74" fmla="*/ 34 w 95"/>
                  <a:gd name="T75" fmla="*/ 83 h 83"/>
                  <a:gd name="T76" fmla="*/ 44 w 95"/>
                  <a:gd name="T77" fmla="*/ 78 h 83"/>
                  <a:gd name="T78" fmla="*/ 46 w 95"/>
                  <a:gd name="T79" fmla="*/ 75 h 83"/>
                  <a:gd name="T80" fmla="*/ 34 w 95"/>
                  <a:gd name="T81" fmla="*/ 54 h 83"/>
                  <a:gd name="T82" fmla="*/ 80 w 95"/>
                  <a:gd name="T83" fmla="*/ 45 h 83"/>
                  <a:gd name="T84" fmla="*/ 79 w 95"/>
                  <a:gd name="T85" fmla="*/ 45 h 83"/>
                  <a:gd name="T86" fmla="*/ 78 w 95"/>
                  <a:gd name="T87" fmla="*/ 42 h 83"/>
                  <a:gd name="T88" fmla="*/ 77 w 95"/>
                  <a:gd name="T89" fmla="*/ 34 h 83"/>
                  <a:gd name="T90" fmla="*/ 78 w 95"/>
                  <a:gd name="T91" fmla="*/ 26 h 83"/>
                  <a:gd name="T92" fmla="*/ 79 w 95"/>
                  <a:gd name="T93" fmla="*/ 24 h 83"/>
                  <a:gd name="T94" fmla="*/ 80 w 95"/>
                  <a:gd name="T95" fmla="*/ 23 h 83"/>
                  <a:gd name="T96" fmla="*/ 81 w 95"/>
                  <a:gd name="T97" fmla="*/ 24 h 83"/>
                  <a:gd name="T98" fmla="*/ 82 w 95"/>
                  <a:gd name="T99" fmla="*/ 26 h 83"/>
                  <a:gd name="T100" fmla="*/ 84 w 95"/>
                  <a:gd name="T101" fmla="*/ 34 h 83"/>
                  <a:gd name="T102" fmla="*/ 82 w 95"/>
                  <a:gd name="T103" fmla="*/ 42 h 83"/>
                  <a:gd name="T104" fmla="*/ 81 w 95"/>
                  <a:gd name="T105" fmla="*/ 45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90" y="0"/>
                      <a:pt x="83" y="0"/>
                    </a:cubicBezTo>
                    <a:cubicBezTo>
                      <a:pt x="83" y="0"/>
                      <a:pt x="83" y="0"/>
                      <a:pt x="83" y="0"/>
                    </a:cubicBezTo>
                    <a:cubicBezTo>
                      <a:pt x="75" y="0"/>
                      <a:pt x="75" y="0"/>
                      <a:pt x="75" y="0"/>
                    </a:cubicBezTo>
                    <a:cubicBezTo>
                      <a:pt x="75" y="0"/>
                      <a:pt x="57" y="14"/>
                      <a:pt x="31" y="19"/>
                    </a:cubicBezTo>
                    <a:cubicBezTo>
                      <a:pt x="31" y="23"/>
                      <a:pt x="30" y="28"/>
                      <a:pt x="30" y="34"/>
                    </a:cubicBezTo>
                    <a:cubicBezTo>
                      <a:pt x="30" y="40"/>
                      <a:pt x="31" y="45"/>
                      <a:pt x="31" y="49"/>
                    </a:cubicBezTo>
                    <a:cubicBezTo>
                      <a:pt x="57" y="54"/>
                      <a:pt x="75" y="68"/>
                      <a:pt x="75" y="68"/>
                    </a:cubicBezTo>
                    <a:cubicBezTo>
                      <a:pt x="83" y="68"/>
                      <a:pt x="83" y="68"/>
                      <a:pt x="83" y="68"/>
                    </a:cubicBezTo>
                    <a:cubicBezTo>
                      <a:pt x="83" y="68"/>
                      <a:pt x="83" y="68"/>
                      <a:pt x="83" y="68"/>
                    </a:cubicBezTo>
                    <a:cubicBezTo>
                      <a:pt x="90" y="68"/>
                      <a:pt x="95" y="53"/>
                      <a:pt x="95" y="34"/>
                    </a:cubicBezTo>
                    <a:close/>
                    <a:moveTo>
                      <a:pt x="80" y="63"/>
                    </a:moveTo>
                    <a:cubicBezTo>
                      <a:pt x="79" y="63"/>
                      <a:pt x="78" y="62"/>
                      <a:pt x="78" y="61"/>
                    </a:cubicBezTo>
                    <a:cubicBezTo>
                      <a:pt x="77" y="60"/>
                      <a:pt x="76" y="58"/>
                      <a:pt x="75" y="55"/>
                    </a:cubicBezTo>
                    <a:cubicBezTo>
                      <a:pt x="73" y="50"/>
                      <a:pt x="71" y="42"/>
                      <a:pt x="71" y="34"/>
                    </a:cubicBezTo>
                    <a:cubicBezTo>
                      <a:pt x="71" y="26"/>
                      <a:pt x="73" y="18"/>
                      <a:pt x="75" y="13"/>
                    </a:cubicBezTo>
                    <a:cubicBezTo>
                      <a:pt x="76" y="10"/>
                      <a:pt x="77" y="8"/>
                      <a:pt x="78" y="7"/>
                    </a:cubicBezTo>
                    <a:cubicBezTo>
                      <a:pt x="78" y="6"/>
                      <a:pt x="79" y="5"/>
                      <a:pt x="80" y="5"/>
                    </a:cubicBezTo>
                    <a:cubicBezTo>
                      <a:pt x="81" y="5"/>
                      <a:pt x="82" y="6"/>
                      <a:pt x="83" y="7"/>
                    </a:cubicBezTo>
                    <a:cubicBezTo>
                      <a:pt x="84" y="8"/>
                      <a:pt x="85" y="10"/>
                      <a:pt x="86" y="13"/>
                    </a:cubicBezTo>
                    <a:cubicBezTo>
                      <a:pt x="88" y="18"/>
                      <a:pt x="89" y="26"/>
                      <a:pt x="89" y="34"/>
                    </a:cubicBezTo>
                    <a:cubicBezTo>
                      <a:pt x="89" y="42"/>
                      <a:pt x="88" y="50"/>
                      <a:pt x="86" y="55"/>
                    </a:cubicBezTo>
                    <a:cubicBezTo>
                      <a:pt x="85" y="58"/>
                      <a:pt x="84" y="60"/>
                      <a:pt x="83" y="61"/>
                    </a:cubicBezTo>
                    <a:cubicBezTo>
                      <a:pt x="82" y="62"/>
                      <a:pt x="81" y="63"/>
                      <a:pt x="80" y="63"/>
                    </a:cubicBezTo>
                    <a:close/>
                    <a:moveTo>
                      <a:pt x="24" y="34"/>
                    </a:moveTo>
                    <a:cubicBezTo>
                      <a:pt x="24" y="29"/>
                      <a:pt x="24" y="25"/>
                      <a:pt x="25"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5" y="48"/>
                    </a:cubicBezTo>
                    <a:cubicBezTo>
                      <a:pt x="24" y="43"/>
                      <a:pt x="24" y="39"/>
                      <a:pt x="24" y="34"/>
                    </a:cubicBezTo>
                    <a:close/>
                    <a:moveTo>
                      <a:pt x="34" y="54"/>
                    </a:moveTo>
                    <a:cubicBezTo>
                      <a:pt x="23" y="51"/>
                      <a:pt x="23" y="51"/>
                      <a:pt x="23" y="51"/>
                    </a:cubicBezTo>
                    <a:cubicBezTo>
                      <a:pt x="30" y="81"/>
                      <a:pt x="30" y="81"/>
                      <a:pt x="30" y="81"/>
                    </a:cubicBezTo>
                    <a:cubicBezTo>
                      <a:pt x="31" y="83"/>
                      <a:pt x="32" y="83"/>
                      <a:pt x="34" y="83"/>
                    </a:cubicBezTo>
                    <a:cubicBezTo>
                      <a:pt x="44" y="78"/>
                      <a:pt x="44" y="78"/>
                      <a:pt x="44" y="78"/>
                    </a:cubicBezTo>
                    <a:cubicBezTo>
                      <a:pt x="46" y="78"/>
                      <a:pt x="47" y="76"/>
                      <a:pt x="46" y="75"/>
                    </a:cubicBezTo>
                    <a:lnTo>
                      <a:pt x="34" y="54"/>
                    </a:lnTo>
                    <a:close/>
                    <a:moveTo>
                      <a:pt x="80" y="45"/>
                    </a:moveTo>
                    <a:cubicBezTo>
                      <a:pt x="80" y="45"/>
                      <a:pt x="80" y="45"/>
                      <a:pt x="79" y="45"/>
                    </a:cubicBezTo>
                    <a:cubicBezTo>
                      <a:pt x="79" y="44"/>
                      <a:pt x="79" y="43"/>
                      <a:pt x="78" y="42"/>
                    </a:cubicBezTo>
                    <a:cubicBezTo>
                      <a:pt x="77" y="40"/>
                      <a:pt x="77" y="37"/>
                      <a:pt x="77" y="34"/>
                    </a:cubicBezTo>
                    <a:cubicBezTo>
                      <a:pt x="77" y="31"/>
                      <a:pt x="77" y="28"/>
                      <a:pt x="78" y="26"/>
                    </a:cubicBezTo>
                    <a:cubicBezTo>
                      <a:pt x="79" y="25"/>
                      <a:pt x="79" y="24"/>
                      <a:pt x="79" y="24"/>
                    </a:cubicBezTo>
                    <a:cubicBezTo>
                      <a:pt x="80" y="23"/>
                      <a:pt x="80" y="23"/>
                      <a:pt x="80" y="23"/>
                    </a:cubicBezTo>
                    <a:cubicBezTo>
                      <a:pt x="81" y="23"/>
                      <a:pt x="81" y="23"/>
                      <a:pt x="81" y="24"/>
                    </a:cubicBezTo>
                    <a:cubicBezTo>
                      <a:pt x="82" y="24"/>
                      <a:pt x="82" y="25"/>
                      <a:pt x="82" y="26"/>
                    </a:cubicBezTo>
                    <a:cubicBezTo>
                      <a:pt x="83" y="28"/>
                      <a:pt x="84" y="31"/>
                      <a:pt x="84" y="34"/>
                    </a:cubicBezTo>
                    <a:cubicBezTo>
                      <a:pt x="84" y="37"/>
                      <a:pt x="83" y="40"/>
                      <a:pt x="82" y="42"/>
                    </a:cubicBezTo>
                    <a:cubicBezTo>
                      <a:pt x="82" y="43"/>
                      <a:pt x="82" y="44"/>
                      <a:pt x="81" y="45"/>
                    </a:cubicBezTo>
                    <a:cubicBezTo>
                      <a:pt x="81" y="45"/>
                      <a:pt x="81" y="45"/>
                      <a:pt x="80" y="4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8" name="Freeform 173">
                <a:extLst>
                  <a:ext uri="{FF2B5EF4-FFF2-40B4-BE49-F238E27FC236}">
                    <a16:creationId xmlns:a16="http://schemas.microsoft.com/office/drawing/2014/main" id="{1E520F76-7A1F-402F-87BD-DC10942BA039}"/>
                  </a:ext>
                </a:extLst>
              </p:cNvPr>
              <p:cNvSpPr>
                <a:spLocks/>
              </p:cNvSpPr>
              <p:nvPr/>
            </p:nvSpPr>
            <p:spPr bwMode="auto">
              <a:xfrm>
                <a:off x="7751370" y="2444330"/>
                <a:ext cx="236837" cy="236836"/>
              </a:xfrm>
              <a:custGeom>
                <a:avLst/>
                <a:gdLst>
                  <a:gd name="T0" fmla="*/ 60 w 121"/>
                  <a:gd name="T1" fmla="*/ 121 h 121"/>
                  <a:gd name="T2" fmla="*/ 121 w 121"/>
                  <a:gd name="T3" fmla="*/ 61 h 121"/>
                  <a:gd name="T4" fmla="*/ 83 w 121"/>
                  <a:gd name="T5" fmla="*/ 61 h 121"/>
                  <a:gd name="T6" fmla="*/ 83 w 121"/>
                  <a:gd name="T7" fmla="*/ 0 h 121"/>
                  <a:gd name="T8" fmla="*/ 37 w 121"/>
                  <a:gd name="T9" fmla="*/ 0 h 121"/>
                  <a:gd name="T10" fmla="*/ 37 w 121"/>
                  <a:gd name="T11" fmla="*/ 61 h 121"/>
                  <a:gd name="T12" fmla="*/ 0 w 121"/>
                  <a:gd name="T13" fmla="*/ 61 h 121"/>
                  <a:gd name="T14" fmla="*/ 60 w 121"/>
                  <a:gd name="T15" fmla="*/ 121 h 12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1">
                    <a:moveTo>
                      <a:pt x="60" y="121"/>
                    </a:moveTo>
                    <a:lnTo>
                      <a:pt x="121" y="61"/>
                    </a:lnTo>
                    <a:lnTo>
                      <a:pt x="83" y="61"/>
                    </a:lnTo>
                    <a:lnTo>
                      <a:pt x="83" y="0"/>
                    </a:lnTo>
                    <a:lnTo>
                      <a:pt x="37" y="0"/>
                    </a:lnTo>
                    <a:lnTo>
                      <a:pt x="37" y="61"/>
                    </a:lnTo>
                    <a:lnTo>
                      <a:pt x="0" y="61"/>
                    </a:lnTo>
                    <a:lnTo>
                      <a:pt x="60" y="1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19" name="Freeform 176">
                <a:extLst>
                  <a:ext uri="{FF2B5EF4-FFF2-40B4-BE49-F238E27FC236}">
                    <a16:creationId xmlns:a16="http://schemas.microsoft.com/office/drawing/2014/main" id="{05ABFBAF-EB66-4477-AAA7-70517265BBA2}"/>
                  </a:ext>
                </a:extLst>
              </p:cNvPr>
              <p:cNvSpPr>
                <a:spLocks noEditPoints="1"/>
              </p:cNvSpPr>
              <p:nvPr/>
            </p:nvSpPr>
            <p:spPr bwMode="auto">
              <a:xfrm>
                <a:off x="7222892" y="3976918"/>
                <a:ext cx="205520" cy="152672"/>
              </a:xfrm>
              <a:custGeom>
                <a:avLst/>
                <a:gdLst>
                  <a:gd name="T0" fmla="*/ 56 w 64"/>
                  <a:gd name="T1" fmla="*/ 8 h 48"/>
                  <a:gd name="T2" fmla="*/ 56 w 64"/>
                  <a:gd name="T3" fmla="*/ 0 h 48"/>
                  <a:gd name="T4" fmla="*/ 0 w 64"/>
                  <a:gd name="T5" fmla="*/ 0 h 48"/>
                  <a:gd name="T6" fmla="*/ 0 w 64"/>
                  <a:gd name="T7" fmla="*/ 44 h 48"/>
                  <a:gd name="T8" fmla="*/ 4 w 64"/>
                  <a:gd name="T9" fmla="*/ 48 h 48"/>
                  <a:gd name="T10" fmla="*/ 58 w 64"/>
                  <a:gd name="T11" fmla="*/ 48 h 48"/>
                  <a:gd name="T12" fmla="*/ 64 w 64"/>
                  <a:gd name="T13" fmla="*/ 42 h 48"/>
                  <a:gd name="T14" fmla="*/ 64 w 64"/>
                  <a:gd name="T15" fmla="*/ 8 h 48"/>
                  <a:gd name="T16" fmla="*/ 56 w 64"/>
                  <a:gd name="T17" fmla="*/ 8 h 48"/>
                  <a:gd name="T18" fmla="*/ 52 w 64"/>
                  <a:gd name="T19" fmla="*/ 44 h 48"/>
                  <a:gd name="T20" fmla="*/ 4 w 64"/>
                  <a:gd name="T21" fmla="*/ 44 h 48"/>
                  <a:gd name="T22" fmla="*/ 4 w 64"/>
                  <a:gd name="T23" fmla="*/ 4 h 48"/>
                  <a:gd name="T24" fmla="*/ 52 w 64"/>
                  <a:gd name="T25" fmla="*/ 4 h 48"/>
                  <a:gd name="T26" fmla="*/ 52 w 64"/>
                  <a:gd name="T27" fmla="*/ 44 h 48"/>
                  <a:gd name="T28" fmla="*/ 8 w 64"/>
                  <a:gd name="T29" fmla="*/ 12 h 48"/>
                  <a:gd name="T30" fmla="*/ 48 w 64"/>
                  <a:gd name="T31" fmla="*/ 12 h 48"/>
                  <a:gd name="T32" fmla="*/ 48 w 64"/>
                  <a:gd name="T33" fmla="*/ 16 h 48"/>
                  <a:gd name="T34" fmla="*/ 8 w 64"/>
                  <a:gd name="T35" fmla="*/ 16 h 48"/>
                  <a:gd name="T36" fmla="*/ 8 w 64"/>
                  <a:gd name="T37" fmla="*/ 12 h 48"/>
                  <a:gd name="T38" fmla="*/ 32 w 64"/>
                  <a:gd name="T39" fmla="*/ 20 h 48"/>
                  <a:gd name="T40" fmla="*/ 48 w 64"/>
                  <a:gd name="T41" fmla="*/ 20 h 48"/>
                  <a:gd name="T42" fmla="*/ 48 w 64"/>
                  <a:gd name="T43" fmla="*/ 24 h 48"/>
                  <a:gd name="T44" fmla="*/ 32 w 64"/>
                  <a:gd name="T45" fmla="*/ 24 h 48"/>
                  <a:gd name="T46" fmla="*/ 32 w 64"/>
                  <a:gd name="T47" fmla="*/ 20 h 48"/>
                  <a:gd name="T48" fmla="*/ 32 w 64"/>
                  <a:gd name="T49" fmla="*/ 28 h 48"/>
                  <a:gd name="T50" fmla="*/ 48 w 64"/>
                  <a:gd name="T51" fmla="*/ 28 h 48"/>
                  <a:gd name="T52" fmla="*/ 48 w 64"/>
                  <a:gd name="T53" fmla="*/ 32 h 48"/>
                  <a:gd name="T54" fmla="*/ 32 w 64"/>
                  <a:gd name="T55" fmla="*/ 32 h 48"/>
                  <a:gd name="T56" fmla="*/ 32 w 64"/>
                  <a:gd name="T57" fmla="*/ 28 h 48"/>
                  <a:gd name="T58" fmla="*/ 32 w 64"/>
                  <a:gd name="T59" fmla="*/ 36 h 48"/>
                  <a:gd name="T60" fmla="*/ 44 w 64"/>
                  <a:gd name="T61" fmla="*/ 36 h 48"/>
                  <a:gd name="T62" fmla="*/ 44 w 64"/>
                  <a:gd name="T63" fmla="*/ 40 h 48"/>
                  <a:gd name="T64" fmla="*/ 32 w 64"/>
                  <a:gd name="T65" fmla="*/ 40 h 48"/>
                  <a:gd name="T66" fmla="*/ 32 w 64"/>
                  <a:gd name="T67" fmla="*/ 36 h 48"/>
                  <a:gd name="T68" fmla="*/ 8 w 64"/>
                  <a:gd name="T69" fmla="*/ 20 h 48"/>
                  <a:gd name="T70" fmla="*/ 28 w 64"/>
                  <a:gd name="T71" fmla="*/ 20 h 48"/>
                  <a:gd name="T72" fmla="*/ 28 w 64"/>
                  <a:gd name="T73" fmla="*/ 40 h 48"/>
                  <a:gd name="T74" fmla="*/ 8 w 64"/>
                  <a:gd name="T75" fmla="*/ 40 h 48"/>
                  <a:gd name="T76" fmla="*/ 8 w 64"/>
                  <a:gd name="T77" fmla="*/ 2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64" h="48">
                    <a:moveTo>
                      <a:pt x="56" y="8"/>
                    </a:moveTo>
                    <a:cubicBezTo>
                      <a:pt x="56" y="0"/>
                      <a:pt x="56" y="0"/>
                      <a:pt x="56" y="0"/>
                    </a:cubicBezTo>
                    <a:cubicBezTo>
                      <a:pt x="0" y="0"/>
                      <a:pt x="0" y="0"/>
                      <a:pt x="0" y="0"/>
                    </a:cubicBezTo>
                    <a:cubicBezTo>
                      <a:pt x="0" y="44"/>
                      <a:pt x="0" y="44"/>
                      <a:pt x="0" y="44"/>
                    </a:cubicBezTo>
                    <a:cubicBezTo>
                      <a:pt x="0" y="46"/>
                      <a:pt x="2" y="48"/>
                      <a:pt x="4" y="48"/>
                    </a:cubicBezTo>
                    <a:cubicBezTo>
                      <a:pt x="58" y="48"/>
                      <a:pt x="58" y="48"/>
                      <a:pt x="58" y="48"/>
                    </a:cubicBezTo>
                    <a:cubicBezTo>
                      <a:pt x="61" y="48"/>
                      <a:pt x="64" y="45"/>
                      <a:pt x="64" y="42"/>
                    </a:cubicBezTo>
                    <a:cubicBezTo>
                      <a:pt x="64" y="8"/>
                      <a:pt x="64" y="8"/>
                      <a:pt x="64" y="8"/>
                    </a:cubicBezTo>
                    <a:lnTo>
                      <a:pt x="56" y="8"/>
                    </a:lnTo>
                    <a:close/>
                    <a:moveTo>
                      <a:pt x="52" y="44"/>
                    </a:moveTo>
                    <a:cubicBezTo>
                      <a:pt x="4" y="44"/>
                      <a:pt x="4" y="44"/>
                      <a:pt x="4" y="44"/>
                    </a:cubicBezTo>
                    <a:cubicBezTo>
                      <a:pt x="4" y="4"/>
                      <a:pt x="4" y="4"/>
                      <a:pt x="4" y="4"/>
                    </a:cubicBezTo>
                    <a:cubicBezTo>
                      <a:pt x="52" y="4"/>
                      <a:pt x="52" y="4"/>
                      <a:pt x="52" y="4"/>
                    </a:cubicBezTo>
                    <a:lnTo>
                      <a:pt x="52" y="44"/>
                    </a:lnTo>
                    <a:close/>
                    <a:moveTo>
                      <a:pt x="8" y="12"/>
                    </a:moveTo>
                    <a:cubicBezTo>
                      <a:pt x="48" y="12"/>
                      <a:pt x="48" y="12"/>
                      <a:pt x="48" y="12"/>
                    </a:cubicBezTo>
                    <a:cubicBezTo>
                      <a:pt x="48" y="16"/>
                      <a:pt x="48" y="16"/>
                      <a:pt x="48" y="16"/>
                    </a:cubicBezTo>
                    <a:cubicBezTo>
                      <a:pt x="8" y="16"/>
                      <a:pt x="8" y="16"/>
                      <a:pt x="8" y="16"/>
                    </a:cubicBezTo>
                    <a:lnTo>
                      <a:pt x="8" y="12"/>
                    </a:lnTo>
                    <a:close/>
                    <a:moveTo>
                      <a:pt x="32" y="20"/>
                    </a:moveTo>
                    <a:cubicBezTo>
                      <a:pt x="48" y="20"/>
                      <a:pt x="48" y="20"/>
                      <a:pt x="48" y="20"/>
                    </a:cubicBezTo>
                    <a:cubicBezTo>
                      <a:pt x="48" y="24"/>
                      <a:pt x="48" y="24"/>
                      <a:pt x="48" y="24"/>
                    </a:cubicBezTo>
                    <a:cubicBezTo>
                      <a:pt x="32" y="24"/>
                      <a:pt x="32" y="24"/>
                      <a:pt x="32" y="24"/>
                    </a:cubicBezTo>
                    <a:lnTo>
                      <a:pt x="32" y="20"/>
                    </a:lnTo>
                    <a:close/>
                    <a:moveTo>
                      <a:pt x="32" y="28"/>
                    </a:moveTo>
                    <a:cubicBezTo>
                      <a:pt x="48" y="28"/>
                      <a:pt x="48" y="28"/>
                      <a:pt x="48" y="28"/>
                    </a:cubicBezTo>
                    <a:cubicBezTo>
                      <a:pt x="48" y="32"/>
                      <a:pt x="48" y="32"/>
                      <a:pt x="48" y="32"/>
                    </a:cubicBezTo>
                    <a:cubicBezTo>
                      <a:pt x="32" y="32"/>
                      <a:pt x="32" y="32"/>
                      <a:pt x="32" y="32"/>
                    </a:cubicBezTo>
                    <a:lnTo>
                      <a:pt x="32" y="28"/>
                    </a:lnTo>
                    <a:close/>
                    <a:moveTo>
                      <a:pt x="32" y="36"/>
                    </a:moveTo>
                    <a:cubicBezTo>
                      <a:pt x="44" y="36"/>
                      <a:pt x="44" y="36"/>
                      <a:pt x="44" y="36"/>
                    </a:cubicBezTo>
                    <a:cubicBezTo>
                      <a:pt x="44" y="40"/>
                      <a:pt x="44" y="40"/>
                      <a:pt x="44" y="40"/>
                    </a:cubicBezTo>
                    <a:cubicBezTo>
                      <a:pt x="32" y="40"/>
                      <a:pt x="32" y="40"/>
                      <a:pt x="32" y="40"/>
                    </a:cubicBezTo>
                    <a:lnTo>
                      <a:pt x="32" y="36"/>
                    </a:lnTo>
                    <a:close/>
                    <a:moveTo>
                      <a:pt x="8" y="20"/>
                    </a:moveTo>
                    <a:cubicBezTo>
                      <a:pt x="28" y="20"/>
                      <a:pt x="28" y="20"/>
                      <a:pt x="28" y="20"/>
                    </a:cubicBezTo>
                    <a:cubicBezTo>
                      <a:pt x="28" y="40"/>
                      <a:pt x="28" y="40"/>
                      <a:pt x="28" y="40"/>
                    </a:cubicBezTo>
                    <a:cubicBezTo>
                      <a:pt x="8" y="40"/>
                      <a:pt x="8" y="40"/>
                      <a:pt x="8" y="40"/>
                    </a:cubicBezTo>
                    <a:lnTo>
                      <a:pt x="8" y="2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0" name="Freeform 180">
                <a:extLst>
                  <a:ext uri="{FF2B5EF4-FFF2-40B4-BE49-F238E27FC236}">
                    <a16:creationId xmlns:a16="http://schemas.microsoft.com/office/drawing/2014/main" id="{760BC970-F006-47D2-96F4-395DD831985E}"/>
                  </a:ext>
                </a:extLst>
              </p:cNvPr>
              <p:cNvSpPr>
                <a:spLocks noEditPoints="1"/>
              </p:cNvSpPr>
              <p:nvPr/>
            </p:nvSpPr>
            <p:spPr bwMode="auto">
              <a:xfrm>
                <a:off x="8054756" y="1359970"/>
                <a:ext cx="246623" cy="246623"/>
              </a:xfrm>
              <a:custGeom>
                <a:avLst/>
                <a:gdLst>
                  <a:gd name="T0" fmla="*/ 64 w 77"/>
                  <a:gd name="T1" fmla="*/ 0 h 77"/>
                  <a:gd name="T2" fmla="*/ 13 w 77"/>
                  <a:gd name="T3" fmla="*/ 0 h 77"/>
                  <a:gd name="T4" fmla="*/ 0 w 77"/>
                  <a:gd name="T5" fmla="*/ 13 h 77"/>
                  <a:gd name="T6" fmla="*/ 0 w 77"/>
                  <a:gd name="T7" fmla="*/ 64 h 77"/>
                  <a:gd name="T8" fmla="*/ 13 w 77"/>
                  <a:gd name="T9" fmla="*/ 77 h 77"/>
                  <a:gd name="T10" fmla="*/ 64 w 77"/>
                  <a:gd name="T11" fmla="*/ 77 h 77"/>
                  <a:gd name="T12" fmla="*/ 77 w 77"/>
                  <a:gd name="T13" fmla="*/ 64 h 77"/>
                  <a:gd name="T14" fmla="*/ 77 w 77"/>
                  <a:gd name="T15" fmla="*/ 13 h 77"/>
                  <a:gd name="T16" fmla="*/ 64 w 77"/>
                  <a:gd name="T17" fmla="*/ 0 h 77"/>
                  <a:gd name="T18" fmla="*/ 25 w 77"/>
                  <a:gd name="T19" fmla="*/ 34 h 77"/>
                  <a:gd name="T20" fmla="*/ 52 w 77"/>
                  <a:gd name="T21" fmla="*/ 34 h 77"/>
                  <a:gd name="T22" fmla="*/ 53 w 77"/>
                  <a:gd name="T23" fmla="*/ 38 h 77"/>
                  <a:gd name="T24" fmla="*/ 39 w 77"/>
                  <a:gd name="T25" fmla="*/ 53 h 77"/>
                  <a:gd name="T26" fmla="*/ 24 w 77"/>
                  <a:gd name="T27" fmla="*/ 38 h 77"/>
                  <a:gd name="T28" fmla="*/ 25 w 77"/>
                  <a:gd name="T29" fmla="*/ 34 h 77"/>
                  <a:gd name="T30" fmla="*/ 67 w 77"/>
                  <a:gd name="T31" fmla="*/ 33 h 77"/>
                  <a:gd name="T32" fmla="*/ 67 w 77"/>
                  <a:gd name="T33" fmla="*/ 53 h 77"/>
                  <a:gd name="T34" fmla="*/ 67 w 77"/>
                  <a:gd name="T35" fmla="*/ 62 h 77"/>
                  <a:gd name="T36" fmla="*/ 63 w 77"/>
                  <a:gd name="T37" fmla="*/ 67 h 77"/>
                  <a:gd name="T38" fmla="*/ 15 w 77"/>
                  <a:gd name="T39" fmla="*/ 67 h 77"/>
                  <a:gd name="T40" fmla="*/ 10 w 77"/>
                  <a:gd name="T41" fmla="*/ 63 h 77"/>
                  <a:gd name="T42" fmla="*/ 10 w 77"/>
                  <a:gd name="T43" fmla="*/ 53 h 77"/>
                  <a:gd name="T44" fmla="*/ 10 w 77"/>
                  <a:gd name="T45" fmla="*/ 34 h 77"/>
                  <a:gd name="T46" fmla="*/ 10 w 77"/>
                  <a:gd name="T47" fmla="*/ 34 h 77"/>
                  <a:gd name="T48" fmla="*/ 17 w 77"/>
                  <a:gd name="T49" fmla="*/ 34 h 77"/>
                  <a:gd name="T50" fmla="*/ 17 w 77"/>
                  <a:gd name="T51" fmla="*/ 39 h 77"/>
                  <a:gd name="T52" fmla="*/ 39 w 77"/>
                  <a:gd name="T53" fmla="*/ 60 h 77"/>
                  <a:gd name="T54" fmla="*/ 60 w 77"/>
                  <a:gd name="T55" fmla="*/ 38 h 77"/>
                  <a:gd name="T56" fmla="*/ 60 w 77"/>
                  <a:gd name="T57" fmla="*/ 33 h 77"/>
                  <a:gd name="T58" fmla="*/ 67 w 77"/>
                  <a:gd name="T59" fmla="*/ 33 h 77"/>
                  <a:gd name="T60" fmla="*/ 67 w 77"/>
                  <a:gd name="T61" fmla="*/ 17 h 77"/>
                  <a:gd name="T62" fmla="*/ 65 w 77"/>
                  <a:gd name="T63" fmla="*/ 19 h 77"/>
                  <a:gd name="T64" fmla="*/ 60 w 77"/>
                  <a:gd name="T65" fmla="*/ 19 h 77"/>
                  <a:gd name="T66" fmla="*/ 58 w 77"/>
                  <a:gd name="T67" fmla="*/ 17 h 77"/>
                  <a:gd name="T68" fmla="*/ 58 w 77"/>
                  <a:gd name="T69" fmla="*/ 12 h 77"/>
                  <a:gd name="T70" fmla="*/ 60 w 77"/>
                  <a:gd name="T71" fmla="*/ 10 h 77"/>
                  <a:gd name="T72" fmla="*/ 65 w 77"/>
                  <a:gd name="T73" fmla="*/ 10 h 77"/>
                  <a:gd name="T74" fmla="*/ 67 w 77"/>
                  <a:gd name="T75" fmla="*/ 12 h 77"/>
                  <a:gd name="T76" fmla="*/ 67 w 77"/>
                  <a:gd name="T77" fmla="*/ 1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77" h="77">
                    <a:moveTo>
                      <a:pt x="64" y="0"/>
                    </a:moveTo>
                    <a:cubicBezTo>
                      <a:pt x="13" y="0"/>
                      <a:pt x="13" y="0"/>
                      <a:pt x="13" y="0"/>
                    </a:cubicBezTo>
                    <a:cubicBezTo>
                      <a:pt x="6" y="0"/>
                      <a:pt x="0" y="6"/>
                      <a:pt x="0" y="13"/>
                    </a:cubicBezTo>
                    <a:cubicBezTo>
                      <a:pt x="0" y="64"/>
                      <a:pt x="0" y="64"/>
                      <a:pt x="0" y="64"/>
                    </a:cubicBezTo>
                    <a:cubicBezTo>
                      <a:pt x="1" y="71"/>
                      <a:pt x="6" y="77"/>
                      <a:pt x="13" y="77"/>
                    </a:cubicBezTo>
                    <a:cubicBezTo>
                      <a:pt x="64" y="77"/>
                      <a:pt x="64" y="77"/>
                      <a:pt x="64" y="77"/>
                    </a:cubicBezTo>
                    <a:cubicBezTo>
                      <a:pt x="71" y="76"/>
                      <a:pt x="77" y="71"/>
                      <a:pt x="77" y="64"/>
                    </a:cubicBezTo>
                    <a:cubicBezTo>
                      <a:pt x="77" y="13"/>
                      <a:pt x="77" y="13"/>
                      <a:pt x="77" y="13"/>
                    </a:cubicBezTo>
                    <a:cubicBezTo>
                      <a:pt x="77" y="6"/>
                      <a:pt x="71" y="0"/>
                      <a:pt x="64" y="0"/>
                    </a:cubicBezTo>
                    <a:close/>
                    <a:moveTo>
                      <a:pt x="25" y="34"/>
                    </a:moveTo>
                    <a:cubicBezTo>
                      <a:pt x="52" y="34"/>
                      <a:pt x="52" y="34"/>
                      <a:pt x="52" y="34"/>
                    </a:cubicBezTo>
                    <a:cubicBezTo>
                      <a:pt x="53" y="35"/>
                      <a:pt x="53" y="37"/>
                      <a:pt x="53" y="38"/>
                    </a:cubicBezTo>
                    <a:cubicBezTo>
                      <a:pt x="53" y="46"/>
                      <a:pt x="47" y="53"/>
                      <a:pt x="39" y="53"/>
                    </a:cubicBezTo>
                    <a:cubicBezTo>
                      <a:pt x="31" y="53"/>
                      <a:pt x="24" y="47"/>
                      <a:pt x="24" y="38"/>
                    </a:cubicBezTo>
                    <a:cubicBezTo>
                      <a:pt x="24" y="37"/>
                      <a:pt x="24" y="35"/>
                      <a:pt x="25" y="34"/>
                    </a:cubicBezTo>
                    <a:close/>
                    <a:moveTo>
                      <a:pt x="67" y="33"/>
                    </a:moveTo>
                    <a:cubicBezTo>
                      <a:pt x="67" y="53"/>
                      <a:pt x="67" y="53"/>
                      <a:pt x="67" y="53"/>
                    </a:cubicBezTo>
                    <a:cubicBezTo>
                      <a:pt x="67" y="62"/>
                      <a:pt x="67" y="62"/>
                      <a:pt x="67" y="62"/>
                    </a:cubicBezTo>
                    <a:cubicBezTo>
                      <a:pt x="67" y="65"/>
                      <a:pt x="65" y="67"/>
                      <a:pt x="63" y="67"/>
                    </a:cubicBezTo>
                    <a:cubicBezTo>
                      <a:pt x="15" y="67"/>
                      <a:pt x="15" y="67"/>
                      <a:pt x="15" y="67"/>
                    </a:cubicBezTo>
                    <a:cubicBezTo>
                      <a:pt x="12" y="67"/>
                      <a:pt x="10" y="65"/>
                      <a:pt x="10" y="63"/>
                    </a:cubicBezTo>
                    <a:cubicBezTo>
                      <a:pt x="10" y="53"/>
                      <a:pt x="10" y="53"/>
                      <a:pt x="10" y="53"/>
                    </a:cubicBezTo>
                    <a:cubicBezTo>
                      <a:pt x="10" y="34"/>
                      <a:pt x="10" y="34"/>
                      <a:pt x="10" y="34"/>
                    </a:cubicBezTo>
                    <a:cubicBezTo>
                      <a:pt x="10" y="34"/>
                      <a:pt x="10" y="34"/>
                      <a:pt x="10" y="34"/>
                    </a:cubicBezTo>
                    <a:cubicBezTo>
                      <a:pt x="17" y="34"/>
                      <a:pt x="17" y="34"/>
                      <a:pt x="17" y="34"/>
                    </a:cubicBezTo>
                    <a:cubicBezTo>
                      <a:pt x="17" y="35"/>
                      <a:pt x="17" y="37"/>
                      <a:pt x="17" y="39"/>
                    </a:cubicBezTo>
                    <a:cubicBezTo>
                      <a:pt x="17" y="51"/>
                      <a:pt x="27" y="60"/>
                      <a:pt x="39" y="60"/>
                    </a:cubicBezTo>
                    <a:cubicBezTo>
                      <a:pt x="51" y="60"/>
                      <a:pt x="60" y="50"/>
                      <a:pt x="60" y="38"/>
                    </a:cubicBezTo>
                    <a:cubicBezTo>
                      <a:pt x="60" y="37"/>
                      <a:pt x="60" y="35"/>
                      <a:pt x="60" y="33"/>
                    </a:cubicBezTo>
                    <a:cubicBezTo>
                      <a:pt x="67" y="33"/>
                      <a:pt x="67" y="33"/>
                      <a:pt x="67" y="33"/>
                    </a:cubicBezTo>
                    <a:close/>
                    <a:moveTo>
                      <a:pt x="67" y="17"/>
                    </a:moveTo>
                    <a:cubicBezTo>
                      <a:pt x="67" y="18"/>
                      <a:pt x="66" y="19"/>
                      <a:pt x="65" y="19"/>
                    </a:cubicBezTo>
                    <a:cubicBezTo>
                      <a:pt x="60" y="19"/>
                      <a:pt x="60" y="19"/>
                      <a:pt x="60" y="19"/>
                    </a:cubicBezTo>
                    <a:cubicBezTo>
                      <a:pt x="59" y="19"/>
                      <a:pt x="58" y="18"/>
                      <a:pt x="58" y="17"/>
                    </a:cubicBezTo>
                    <a:cubicBezTo>
                      <a:pt x="58" y="12"/>
                      <a:pt x="58" y="12"/>
                      <a:pt x="58" y="12"/>
                    </a:cubicBezTo>
                    <a:cubicBezTo>
                      <a:pt x="58" y="11"/>
                      <a:pt x="59" y="10"/>
                      <a:pt x="60" y="10"/>
                    </a:cubicBezTo>
                    <a:cubicBezTo>
                      <a:pt x="65" y="10"/>
                      <a:pt x="65" y="10"/>
                      <a:pt x="65" y="10"/>
                    </a:cubicBezTo>
                    <a:cubicBezTo>
                      <a:pt x="66" y="9"/>
                      <a:pt x="67" y="11"/>
                      <a:pt x="67" y="12"/>
                    </a:cubicBezTo>
                    <a:lnTo>
                      <a:pt x="67"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1" name="Freeform 181">
                <a:extLst>
                  <a:ext uri="{FF2B5EF4-FFF2-40B4-BE49-F238E27FC236}">
                    <a16:creationId xmlns:a16="http://schemas.microsoft.com/office/drawing/2014/main" id="{577F507D-15CF-47C9-97A0-27BAFEF9CDD7}"/>
                  </a:ext>
                </a:extLst>
              </p:cNvPr>
              <p:cNvSpPr>
                <a:spLocks noEditPoints="1"/>
              </p:cNvSpPr>
              <p:nvPr/>
            </p:nvSpPr>
            <p:spPr bwMode="auto">
              <a:xfrm>
                <a:off x="7590869" y="1725991"/>
                <a:ext cx="252496" cy="191818"/>
              </a:xfrm>
              <a:custGeom>
                <a:avLst/>
                <a:gdLst>
                  <a:gd name="T0" fmla="*/ 76 w 79"/>
                  <a:gd name="T1" fmla="*/ 3 h 60"/>
                  <a:gd name="T2" fmla="*/ 40 w 79"/>
                  <a:gd name="T3" fmla="*/ 0 h 60"/>
                  <a:gd name="T4" fmla="*/ 4 w 79"/>
                  <a:gd name="T5" fmla="*/ 3 h 60"/>
                  <a:gd name="T6" fmla="*/ 0 w 79"/>
                  <a:gd name="T7" fmla="*/ 30 h 60"/>
                  <a:gd name="T8" fmla="*/ 4 w 79"/>
                  <a:gd name="T9" fmla="*/ 57 h 60"/>
                  <a:gd name="T10" fmla="*/ 40 w 79"/>
                  <a:gd name="T11" fmla="*/ 60 h 60"/>
                  <a:gd name="T12" fmla="*/ 76 w 79"/>
                  <a:gd name="T13" fmla="*/ 57 h 60"/>
                  <a:gd name="T14" fmla="*/ 79 w 79"/>
                  <a:gd name="T15" fmla="*/ 30 h 60"/>
                  <a:gd name="T16" fmla="*/ 76 w 79"/>
                  <a:gd name="T17" fmla="*/ 3 h 60"/>
                  <a:gd name="T18" fmla="*/ 30 w 79"/>
                  <a:gd name="T19" fmla="*/ 45 h 60"/>
                  <a:gd name="T20" fmla="*/ 30 w 79"/>
                  <a:gd name="T21" fmla="*/ 15 h 60"/>
                  <a:gd name="T22" fmla="*/ 55 w 79"/>
                  <a:gd name="T23" fmla="*/ 30 h 60"/>
                  <a:gd name="T24" fmla="*/ 30 w 79"/>
                  <a:gd name="T25" fmla="*/ 45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9" h="60">
                    <a:moveTo>
                      <a:pt x="76" y="3"/>
                    </a:moveTo>
                    <a:cubicBezTo>
                      <a:pt x="65" y="1"/>
                      <a:pt x="53" y="0"/>
                      <a:pt x="40" y="0"/>
                    </a:cubicBezTo>
                    <a:cubicBezTo>
                      <a:pt x="27" y="0"/>
                      <a:pt x="15" y="1"/>
                      <a:pt x="4" y="3"/>
                    </a:cubicBezTo>
                    <a:cubicBezTo>
                      <a:pt x="2" y="11"/>
                      <a:pt x="0" y="20"/>
                      <a:pt x="0" y="30"/>
                    </a:cubicBezTo>
                    <a:cubicBezTo>
                      <a:pt x="0" y="40"/>
                      <a:pt x="2" y="49"/>
                      <a:pt x="4" y="57"/>
                    </a:cubicBezTo>
                    <a:cubicBezTo>
                      <a:pt x="15" y="59"/>
                      <a:pt x="27" y="60"/>
                      <a:pt x="40" y="60"/>
                    </a:cubicBezTo>
                    <a:cubicBezTo>
                      <a:pt x="53" y="60"/>
                      <a:pt x="65" y="59"/>
                      <a:pt x="76" y="57"/>
                    </a:cubicBezTo>
                    <a:cubicBezTo>
                      <a:pt x="78" y="49"/>
                      <a:pt x="79" y="40"/>
                      <a:pt x="79" y="30"/>
                    </a:cubicBezTo>
                    <a:cubicBezTo>
                      <a:pt x="79" y="20"/>
                      <a:pt x="78" y="11"/>
                      <a:pt x="76" y="3"/>
                    </a:cubicBezTo>
                    <a:close/>
                    <a:moveTo>
                      <a:pt x="30" y="45"/>
                    </a:moveTo>
                    <a:cubicBezTo>
                      <a:pt x="30" y="15"/>
                      <a:pt x="30" y="15"/>
                      <a:pt x="30" y="15"/>
                    </a:cubicBezTo>
                    <a:cubicBezTo>
                      <a:pt x="55" y="30"/>
                      <a:pt x="55" y="30"/>
                      <a:pt x="55" y="30"/>
                    </a:cubicBezTo>
                    <a:lnTo>
                      <a:pt x="30" y="4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2" name="Freeform 183">
                <a:extLst>
                  <a:ext uri="{FF2B5EF4-FFF2-40B4-BE49-F238E27FC236}">
                    <a16:creationId xmlns:a16="http://schemas.microsoft.com/office/drawing/2014/main" id="{6BB6E416-C1EF-48B3-A00C-13CA675538A0}"/>
                  </a:ext>
                </a:extLst>
              </p:cNvPr>
              <p:cNvSpPr>
                <a:spLocks noEditPoints="1"/>
              </p:cNvSpPr>
              <p:nvPr/>
            </p:nvSpPr>
            <p:spPr bwMode="auto">
              <a:xfrm>
                <a:off x="7334459" y="2704655"/>
                <a:ext cx="219221" cy="217263"/>
              </a:xfrm>
              <a:custGeom>
                <a:avLst/>
                <a:gdLst>
                  <a:gd name="T0" fmla="*/ 34 w 68"/>
                  <a:gd name="T1" fmla="*/ 0 h 68"/>
                  <a:gd name="T2" fmla="*/ 0 w 68"/>
                  <a:gd name="T3" fmla="*/ 34 h 68"/>
                  <a:gd name="T4" fmla="*/ 34 w 68"/>
                  <a:gd name="T5" fmla="*/ 68 h 68"/>
                  <a:gd name="T6" fmla="*/ 68 w 68"/>
                  <a:gd name="T7" fmla="*/ 34 h 68"/>
                  <a:gd name="T8" fmla="*/ 34 w 68"/>
                  <a:gd name="T9" fmla="*/ 0 h 68"/>
                  <a:gd name="T10" fmla="*/ 34 w 68"/>
                  <a:gd name="T11" fmla="*/ 61 h 68"/>
                  <a:gd name="T12" fmla="*/ 7 w 68"/>
                  <a:gd name="T13" fmla="*/ 34 h 68"/>
                  <a:gd name="T14" fmla="*/ 34 w 68"/>
                  <a:gd name="T15" fmla="*/ 6 h 68"/>
                  <a:gd name="T16" fmla="*/ 62 w 68"/>
                  <a:gd name="T17" fmla="*/ 34 h 68"/>
                  <a:gd name="T18" fmla="*/ 34 w 68"/>
                  <a:gd name="T19" fmla="*/ 61 h 68"/>
                  <a:gd name="T20" fmla="*/ 21 w 68"/>
                  <a:gd name="T21" fmla="*/ 21 h 68"/>
                  <a:gd name="T22" fmla="*/ 47 w 68"/>
                  <a:gd name="T23" fmla="*/ 21 h 68"/>
                  <a:gd name="T24" fmla="*/ 47 w 68"/>
                  <a:gd name="T25" fmla="*/ 46 h 68"/>
                  <a:gd name="T26" fmla="*/ 21 w 68"/>
                  <a:gd name="T27" fmla="*/ 46 h 68"/>
                  <a:gd name="T28" fmla="*/ 21 w 68"/>
                  <a:gd name="T29"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8" h="68">
                    <a:moveTo>
                      <a:pt x="34" y="0"/>
                    </a:moveTo>
                    <a:cubicBezTo>
                      <a:pt x="15" y="0"/>
                      <a:pt x="0" y="15"/>
                      <a:pt x="0" y="34"/>
                    </a:cubicBezTo>
                    <a:cubicBezTo>
                      <a:pt x="0" y="52"/>
                      <a:pt x="15" y="68"/>
                      <a:pt x="34" y="68"/>
                    </a:cubicBezTo>
                    <a:cubicBezTo>
                      <a:pt x="53" y="68"/>
                      <a:pt x="68" y="52"/>
                      <a:pt x="68" y="34"/>
                    </a:cubicBezTo>
                    <a:cubicBezTo>
                      <a:pt x="68" y="15"/>
                      <a:pt x="53" y="0"/>
                      <a:pt x="34" y="0"/>
                    </a:cubicBezTo>
                    <a:close/>
                    <a:moveTo>
                      <a:pt x="34" y="61"/>
                    </a:moveTo>
                    <a:cubicBezTo>
                      <a:pt x="19" y="61"/>
                      <a:pt x="7" y="49"/>
                      <a:pt x="7" y="34"/>
                    </a:cubicBezTo>
                    <a:cubicBezTo>
                      <a:pt x="7" y="18"/>
                      <a:pt x="19" y="6"/>
                      <a:pt x="34" y="6"/>
                    </a:cubicBezTo>
                    <a:cubicBezTo>
                      <a:pt x="49" y="6"/>
                      <a:pt x="62" y="18"/>
                      <a:pt x="62" y="34"/>
                    </a:cubicBezTo>
                    <a:cubicBezTo>
                      <a:pt x="62" y="49"/>
                      <a:pt x="49" y="61"/>
                      <a:pt x="34" y="61"/>
                    </a:cubicBezTo>
                    <a:close/>
                    <a:moveTo>
                      <a:pt x="21" y="21"/>
                    </a:moveTo>
                    <a:cubicBezTo>
                      <a:pt x="47" y="21"/>
                      <a:pt x="47" y="21"/>
                      <a:pt x="47" y="21"/>
                    </a:cubicBezTo>
                    <a:cubicBezTo>
                      <a:pt x="47" y="46"/>
                      <a:pt x="47" y="46"/>
                      <a:pt x="47" y="46"/>
                    </a:cubicBezTo>
                    <a:cubicBezTo>
                      <a:pt x="21" y="46"/>
                      <a:pt x="21" y="46"/>
                      <a:pt x="21" y="46"/>
                    </a:cubicBezTo>
                    <a:lnTo>
                      <a:pt x="21" y="2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223" name="Freeform 188">
                <a:extLst>
                  <a:ext uri="{FF2B5EF4-FFF2-40B4-BE49-F238E27FC236}">
                    <a16:creationId xmlns:a16="http://schemas.microsoft.com/office/drawing/2014/main" id="{6B0DDAF2-C6D1-4188-8B46-95B53900CB2D}"/>
                  </a:ext>
                </a:extLst>
              </p:cNvPr>
              <p:cNvSpPr>
                <a:spLocks noEditPoints="1"/>
              </p:cNvSpPr>
              <p:nvPr/>
            </p:nvSpPr>
            <p:spPr bwMode="auto">
              <a:xfrm>
                <a:off x="6575015" y="3595239"/>
                <a:ext cx="229008" cy="230965"/>
              </a:xfrm>
              <a:custGeom>
                <a:avLst/>
                <a:gdLst>
                  <a:gd name="T0" fmla="*/ 36 w 72"/>
                  <a:gd name="T1" fmla="*/ 0 h 72"/>
                  <a:gd name="T2" fmla="*/ 0 w 72"/>
                  <a:gd name="T3" fmla="*/ 36 h 72"/>
                  <a:gd name="T4" fmla="*/ 36 w 72"/>
                  <a:gd name="T5" fmla="*/ 72 h 72"/>
                  <a:gd name="T6" fmla="*/ 72 w 72"/>
                  <a:gd name="T7" fmla="*/ 36 h 72"/>
                  <a:gd name="T8" fmla="*/ 36 w 72"/>
                  <a:gd name="T9" fmla="*/ 0 h 72"/>
                  <a:gd name="T10" fmla="*/ 57 w 72"/>
                  <a:gd name="T11" fmla="*/ 31 h 72"/>
                  <a:gd name="T12" fmla="*/ 38 w 72"/>
                  <a:gd name="T13" fmla="*/ 59 h 72"/>
                  <a:gd name="T14" fmla="*/ 29 w 72"/>
                  <a:gd name="T15" fmla="*/ 55 h 72"/>
                  <a:gd name="T16" fmla="*/ 21 w 72"/>
                  <a:gd name="T17" fmla="*/ 33 h 72"/>
                  <a:gd name="T18" fmla="*/ 16 w 72"/>
                  <a:gd name="T19" fmla="*/ 35 h 72"/>
                  <a:gd name="T20" fmla="*/ 15 w 72"/>
                  <a:gd name="T21" fmla="*/ 32 h 72"/>
                  <a:gd name="T22" fmla="*/ 28 w 72"/>
                  <a:gd name="T23" fmla="*/ 23 h 72"/>
                  <a:gd name="T24" fmla="*/ 35 w 72"/>
                  <a:gd name="T25" fmla="*/ 37 h 72"/>
                  <a:gd name="T26" fmla="*/ 38 w 72"/>
                  <a:gd name="T27" fmla="*/ 46 h 72"/>
                  <a:gd name="T28" fmla="*/ 44 w 72"/>
                  <a:gd name="T29" fmla="*/ 38 h 72"/>
                  <a:gd name="T30" fmla="*/ 39 w 72"/>
                  <a:gd name="T31" fmla="*/ 32 h 72"/>
                  <a:gd name="T32" fmla="*/ 57 w 72"/>
                  <a:gd name="T33" fmla="*/ 31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72" h="72">
                    <a:moveTo>
                      <a:pt x="36" y="0"/>
                    </a:moveTo>
                    <a:cubicBezTo>
                      <a:pt x="16" y="0"/>
                      <a:pt x="0" y="17"/>
                      <a:pt x="0" y="36"/>
                    </a:cubicBezTo>
                    <a:cubicBezTo>
                      <a:pt x="0" y="56"/>
                      <a:pt x="16" y="72"/>
                      <a:pt x="36" y="72"/>
                    </a:cubicBezTo>
                    <a:cubicBezTo>
                      <a:pt x="56" y="72"/>
                      <a:pt x="72" y="56"/>
                      <a:pt x="72" y="36"/>
                    </a:cubicBezTo>
                    <a:cubicBezTo>
                      <a:pt x="72" y="17"/>
                      <a:pt x="56" y="0"/>
                      <a:pt x="36" y="0"/>
                    </a:cubicBezTo>
                    <a:close/>
                    <a:moveTo>
                      <a:pt x="57" y="31"/>
                    </a:moveTo>
                    <a:cubicBezTo>
                      <a:pt x="55" y="45"/>
                      <a:pt x="42" y="56"/>
                      <a:pt x="38" y="59"/>
                    </a:cubicBezTo>
                    <a:cubicBezTo>
                      <a:pt x="34" y="61"/>
                      <a:pt x="30" y="58"/>
                      <a:pt x="29" y="55"/>
                    </a:cubicBezTo>
                    <a:cubicBezTo>
                      <a:pt x="27" y="52"/>
                      <a:pt x="22" y="35"/>
                      <a:pt x="21" y="33"/>
                    </a:cubicBezTo>
                    <a:cubicBezTo>
                      <a:pt x="20" y="32"/>
                      <a:pt x="16" y="35"/>
                      <a:pt x="16" y="35"/>
                    </a:cubicBezTo>
                    <a:cubicBezTo>
                      <a:pt x="15" y="32"/>
                      <a:pt x="15" y="32"/>
                      <a:pt x="15" y="32"/>
                    </a:cubicBezTo>
                    <a:cubicBezTo>
                      <a:pt x="15" y="32"/>
                      <a:pt x="22" y="24"/>
                      <a:pt x="28" y="23"/>
                    </a:cubicBezTo>
                    <a:cubicBezTo>
                      <a:pt x="33" y="22"/>
                      <a:pt x="33" y="32"/>
                      <a:pt x="35" y="37"/>
                    </a:cubicBezTo>
                    <a:cubicBezTo>
                      <a:pt x="36" y="43"/>
                      <a:pt x="37" y="46"/>
                      <a:pt x="38" y="46"/>
                    </a:cubicBezTo>
                    <a:cubicBezTo>
                      <a:pt x="39" y="46"/>
                      <a:pt x="42" y="43"/>
                      <a:pt x="44" y="38"/>
                    </a:cubicBezTo>
                    <a:cubicBezTo>
                      <a:pt x="47" y="34"/>
                      <a:pt x="44" y="29"/>
                      <a:pt x="39" y="32"/>
                    </a:cubicBezTo>
                    <a:cubicBezTo>
                      <a:pt x="41" y="21"/>
                      <a:pt x="60" y="18"/>
                      <a:pt x="57" y="31"/>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24" name="Freeform 189">
                <a:extLst>
                  <a:ext uri="{FF2B5EF4-FFF2-40B4-BE49-F238E27FC236}">
                    <a16:creationId xmlns:a16="http://schemas.microsoft.com/office/drawing/2014/main" id="{E88AA04F-B2AB-430B-A593-CD74BE6B1D67}"/>
                  </a:ext>
                </a:extLst>
              </p:cNvPr>
              <p:cNvSpPr>
                <a:spLocks noEditPoints="1"/>
              </p:cNvSpPr>
              <p:nvPr/>
            </p:nvSpPr>
            <p:spPr bwMode="auto">
              <a:xfrm>
                <a:off x="5843656" y="2888235"/>
                <a:ext cx="150715" cy="150714"/>
              </a:xfrm>
              <a:custGeom>
                <a:avLst/>
                <a:gdLst>
                  <a:gd name="T0" fmla="*/ 23 w 47"/>
                  <a:gd name="T1" fmla="*/ 0 h 47"/>
                  <a:gd name="T2" fmla="*/ 0 w 47"/>
                  <a:gd name="T3" fmla="*/ 24 h 47"/>
                  <a:gd name="T4" fmla="*/ 23 w 47"/>
                  <a:gd name="T5" fmla="*/ 47 h 47"/>
                  <a:gd name="T6" fmla="*/ 47 w 47"/>
                  <a:gd name="T7" fmla="*/ 24 h 47"/>
                  <a:gd name="T8" fmla="*/ 23 w 47"/>
                  <a:gd name="T9" fmla="*/ 0 h 47"/>
                  <a:gd name="T10" fmla="*/ 5 w 47"/>
                  <a:gd name="T11" fmla="*/ 24 h 47"/>
                  <a:gd name="T12" fmla="*/ 23 w 47"/>
                  <a:gd name="T13" fmla="*/ 6 h 47"/>
                  <a:gd name="T14" fmla="*/ 23 w 47"/>
                  <a:gd name="T15" fmla="*/ 42 h 47"/>
                  <a:gd name="T16" fmla="*/ 5 w 47"/>
                  <a:gd name="T17" fmla="*/ 24 h 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7">
                    <a:moveTo>
                      <a:pt x="23" y="0"/>
                    </a:moveTo>
                    <a:cubicBezTo>
                      <a:pt x="10" y="0"/>
                      <a:pt x="0" y="11"/>
                      <a:pt x="0" y="24"/>
                    </a:cubicBezTo>
                    <a:cubicBezTo>
                      <a:pt x="0" y="37"/>
                      <a:pt x="10" y="47"/>
                      <a:pt x="23" y="47"/>
                    </a:cubicBezTo>
                    <a:cubicBezTo>
                      <a:pt x="36" y="47"/>
                      <a:pt x="47" y="37"/>
                      <a:pt x="47" y="24"/>
                    </a:cubicBezTo>
                    <a:cubicBezTo>
                      <a:pt x="47" y="11"/>
                      <a:pt x="36" y="0"/>
                      <a:pt x="23" y="0"/>
                    </a:cubicBezTo>
                    <a:close/>
                    <a:moveTo>
                      <a:pt x="5" y="24"/>
                    </a:moveTo>
                    <a:cubicBezTo>
                      <a:pt x="5" y="14"/>
                      <a:pt x="13" y="6"/>
                      <a:pt x="23" y="6"/>
                    </a:cubicBezTo>
                    <a:cubicBezTo>
                      <a:pt x="23" y="42"/>
                      <a:pt x="23" y="42"/>
                      <a:pt x="23" y="42"/>
                    </a:cubicBezTo>
                    <a:cubicBezTo>
                      <a:pt x="13" y="42"/>
                      <a:pt x="5" y="34"/>
                      <a:pt x="5" y="24"/>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25" name="Freeform 190">
                <a:extLst>
                  <a:ext uri="{FF2B5EF4-FFF2-40B4-BE49-F238E27FC236}">
                    <a16:creationId xmlns:a16="http://schemas.microsoft.com/office/drawing/2014/main" id="{C164DA3C-4CA9-4BA6-8464-1BFF659DAA0E}"/>
                  </a:ext>
                </a:extLst>
              </p:cNvPr>
              <p:cNvSpPr>
                <a:spLocks noEditPoints="1"/>
              </p:cNvSpPr>
              <p:nvPr/>
            </p:nvSpPr>
            <p:spPr bwMode="auto">
              <a:xfrm>
                <a:off x="5900419" y="2101389"/>
                <a:ext cx="215306" cy="199648"/>
              </a:xfrm>
              <a:custGeom>
                <a:avLst/>
                <a:gdLst>
                  <a:gd name="T0" fmla="*/ 34 w 67"/>
                  <a:gd name="T1" fmla="*/ 8 h 62"/>
                  <a:gd name="T2" fmla="*/ 23 w 67"/>
                  <a:gd name="T3" fmla="*/ 10 h 62"/>
                  <a:gd name="T4" fmla="*/ 15 w 67"/>
                  <a:gd name="T5" fmla="*/ 14 h 62"/>
                  <a:gd name="T6" fmla="*/ 8 w 67"/>
                  <a:gd name="T7" fmla="*/ 27 h 62"/>
                  <a:gd name="T8" fmla="*/ 11 w 67"/>
                  <a:gd name="T9" fmla="*/ 35 h 62"/>
                  <a:gd name="T10" fmla="*/ 17 w 67"/>
                  <a:gd name="T11" fmla="*/ 41 h 62"/>
                  <a:gd name="T12" fmla="*/ 21 w 67"/>
                  <a:gd name="T13" fmla="*/ 47 h 62"/>
                  <a:gd name="T14" fmla="*/ 21 w 67"/>
                  <a:gd name="T15" fmla="*/ 49 h 62"/>
                  <a:gd name="T16" fmla="*/ 22 w 67"/>
                  <a:gd name="T17" fmla="*/ 48 h 62"/>
                  <a:gd name="T18" fmla="*/ 28 w 67"/>
                  <a:gd name="T19" fmla="*/ 45 h 62"/>
                  <a:gd name="T20" fmla="*/ 29 w 67"/>
                  <a:gd name="T21" fmla="*/ 46 h 62"/>
                  <a:gd name="T22" fmla="*/ 34 w 67"/>
                  <a:gd name="T23" fmla="*/ 46 h 62"/>
                  <a:gd name="T24" fmla="*/ 44 w 67"/>
                  <a:gd name="T25" fmla="*/ 44 h 62"/>
                  <a:gd name="T26" fmla="*/ 52 w 67"/>
                  <a:gd name="T27" fmla="*/ 40 h 62"/>
                  <a:gd name="T28" fmla="*/ 59 w 67"/>
                  <a:gd name="T29" fmla="*/ 27 h 62"/>
                  <a:gd name="T30" fmla="*/ 52 w 67"/>
                  <a:gd name="T31" fmla="*/ 14 h 62"/>
                  <a:gd name="T32" fmla="*/ 44 w 67"/>
                  <a:gd name="T33" fmla="*/ 10 h 62"/>
                  <a:gd name="T34" fmla="*/ 34 w 67"/>
                  <a:gd name="T35" fmla="*/ 8 h 62"/>
                  <a:gd name="T36" fmla="*/ 34 w 67"/>
                  <a:gd name="T37" fmla="*/ 0 h 62"/>
                  <a:gd name="T38" fmla="*/ 34 w 67"/>
                  <a:gd name="T39" fmla="*/ 0 h 62"/>
                  <a:gd name="T40" fmla="*/ 67 w 67"/>
                  <a:gd name="T41" fmla="*/ 27 h 62"/>
                  <a:gd name="T42" fmla="*/ 34 w 67"/>
                  <a:gd name="T43" fmla="*/ 54 h 62"/>
                  <a:gd name="T44" fmla="*/ 28 w 67"/>
                  <a:gd name="T45" fmla="*/ 54 h 62"/>
                  <a:gd name="T46" fmla="*/ 4 w 67"/>
                  <a:gd name="T47" fmla="*/ 62 h 62"/>
                  <a:gd name="T48" fmla="*/ 4 w 67"/>
                  <a:gd name="T49" fmla="*/ 61 h 62"/>
                  <a:gd name="T50" fmla="*/ 13 w 67"/>
                  <a:gd name="T51" fmla="*/ 50 h 62"/>
                  <a:gd name="T52" fmla="*/ 12 w 67"/>
                  <a:gd name="T53" fmla="*/ 48 h 62"/>
                  <a:gd name="T54" fmla="*/ 0 w 67"/>
                  <a:gd name="T55" fmla="*/ 27 h 62"/>
                  <a:gd name="T56" fmla="*/ 34 w 67"/>
                  <a:gd name="T57" fmla="*/ 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7" h="62">
                    <a:moveTo>
                      <a:pt x="34" y="8"/>
                    </a:moveTo>
                    <a:cubicBezTo>
                      <a:pt x="30" y="8"/>
                      <a:pt x="26" y="9"/>
                      <a:pt x="23" y="10"/>
                    </a:cubicBezTo>
                    <a:cubicBezTo>
                      <a:pt x="20" y="11"/>
                      <a:pt x="17" y="12"/>
                      <a:pt x="15" y="14"/>
                    </a:cubicBezTo>
                    <a:cubicBezTo>
                      <a:pt x="11" y="18"/>
                      <a:pt x="8" y="22"/>
                      <a:pt x="8" y="27"/>
                    </a:cubicBezTo>
                    <a:cubicBezTo>
                      <a:pt x="8" y="30"/>
                      <a:pt x="9" y="32"/>
                      <a:pt x="11" y="35"/>
                    </a:cubicBezTo>
                    <a:cubicBezTo>
                      <a:pt x="12" y="37"/>
                      <a:pt x="14" y="39"/>
                      <a:pt x="17" y="41"/>
                    </a:cubicBezTo>
                    <a:cubicBezTo>
                      <a:pt x="19" y="42"/>
                      <a:pt x="20" y="45"/>
                      <a:pt x="21" y="47"/>
                    </a:cubicBezTo>
                    <a:cubicBezTo>
                      <a:pt x="21" y="48"/>
                      <a:pt x="21" y="48"/>
                      <a:pt x="21" y="49"/>
                    </a:cubicBezTo>
                    <a:cubicBezTo>
                      <a:pt x="21" y="49"/>
                      <a:pt x="22" y="48"/>
                      <a:pt x="22" y="48"/>
                    </a:cubicBezTo>
                    <a:cubicBezTo>
                      <a:pt x="24" y="46"/>
                      <a:pt x="26" y="45"/>
                      <a:pt x="28" y="45"/>
                    </a:cubicBezTo>
                    <a:cubicBezTo>
                      <a:pt x="29" y="45"/>
                      <a:pt x="29" y="45"/>
                      <a:pt x="29" y="46"/>
                    </a:cubicBezTo>
                    <a:cubicBezTo>
                      <a:pt x="31" y="46"/>
                      <a:pt x="32" y="46"/>
                      <a:pt x="34" y="46"/>
                    </a:cubicBezTo>
                    <a:cubicBezTo>
                      <a:pt x="37" y="46"/>
                      <a:pt x="41" y="45"/>
                      <a:pt x="44" y="44"/>
                    </a:cubicBezTo>
                    <a:cubicBezTo>
                      <a:pt x="47" y="43"/>
                      <a:pt x="50" y="42"/>
                      <a:pt x="52" y="40"/>
                    </a:cubicBezTo>
                    <a:cubicBezTo>
                      <a:pt x="56" y="36"/>
                      <a:pt x="59" y="32"/>
                      <a:pt x="59" y="27"/>
                    </a:cubicBezTo>
                    <a:cubicBezTo>
                      <a:pt x="59" y="22"/>
                      <a:pt x="56" y="18"/>
                      <a:pt x="52" y="14"/>
                    </a:cubicBezTo>
                    <a:cubicBezTo>
                      <a:pt x="50" y="12"/>
                      <a:pt x="47" y="11"/>
                      <a:pt x="44" y="10"/>
                    </a:cubicBezTo>
                    <a:cubicBezTo>
                      <a:pt x="41" y="9"/>
                      <a:pt x="37" y="8"/>
                      <a:pt x="34" y="8"/>
                    </a:cubicBezTo>
                    <a:close/>
                    <a:moveTo>
                      <a:pt x="34" y="0"/>
                    </a:moveTo>
                    <a:cubicBezTo>
                      <a:pt x="34" y="0"/>
                      <a:pt x="34" y="0"/>
                      <a:pt x="34" y="0"/>
                    </a:cubicBezTo>
                    <a:cubicBezTo>
                      <a:pt x="52" y="0"/>
                      <a:pt x="67" y="12"/>
                      <a:pt x="67" y="27"/>
                    </a:cubicBezTo>
                    <a:cubicBezTo>
                      <a:pt x="67" y="42"/>
                      <a:pt x="52" y="54"/>
                      <a:pt x="34" y="54"/>
                    </a:cubicBezTo>
                    <a:cubicBezTo>
                      <a:pt x="32" y="54"/>
                      <a:pt x="30" y="54"/>
                      <a:pt x="28" y="54"/>
                    </a:cubicBezTo>
                    <a:cubicBezTo>
                      <a:pt x="21" y="61"/>
                      <a:pt x="13" y="62"/>
                      <a:pt x="4" y="62"/>
                    </a:cubicBezTo>
                    <a:cubicBezTo>
                      <a:pt x="4" y="61"/>
                      <a:pt x="4" y="61"/>
                      <a:pt x="4" y="61"/>
                    </a:cubicBezTo>
                    <a:cubicBezTo>
                      <a:pt x="9" y="59"/>
                      <a:pt x="13" y="55"/>
                      <a:pt x="13" y="50"/>
                    </a:cubicBezTo>
                    <a:cubicBezTo>
                      <a:pt x="13" y="49"/>
                      <a:pt x="13" y="49"/>
                      <a:pt x="12" y="48"/>
                    </a:cubicBezTo>
                    <a:cubicBezTo>
                      <a:pt x="5" y="43"/>
                      <a:pt x="0" y="36"/>
                      <a:pt x="0" y="27"/>
                    </a:cubicBezTo>
                    <a:cubicBezTo>
                      <a:pt x="0" y="12"/>
                      <a:pt x="15" y="0"/>
                      <a:pt x="34" y="0"/>
                    </a:cubicBez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26" name="Freeform 191">
                <a:extLst>
                  <a:ext uri="{FF2B5EF4-FFF2-40B4-BE49-F238E27FC236}">
                    <a16:creationId xmlns:a16="http://schemas.microsoft.com/office/drawing/2014/main" id="{D078B986-3C83-4860-B80B-929F1EA335F8}"/>
                  </a:ext>
                </a:extLst>
              </p:cNvPr>
              <p:cNvSpPr>
                <a:spLocks noEditPoints="1"/>
              </p:cNvSpPr>
              <p:nvPr/>
            </p:nvSpPr>
            <p:spPr bwMode="auto">
              <a:xfrm>
                <a:off x="6312733" y="2886686"/>
                <a:ext cx="207477" cy="203562"/>
              </a:xfrm>
              <a:custGeom>
                <a:avLst/>
                <a:gdLst>
                  <a:gd name="T0" fmla="*/ 62 w 65"/>
                  <a:gd name="T1" fmla="*/ 36 h 64"/>
                  <a:gd name="T2" fmla="*/ 62 w 65"/>
                  <a:gd name="T3" fmla="*/ 32 h 64"/>
                  <a:gd name="T4" fmla="*/ 33 w 65"/>
                  <a:gd name="T5" fmla="*/ 3 h 64"/>
                  <a:gd name="T6" fmla="*/ 28 w 65"/>
                  <a:gd name="T7" fmla="*/ 3 h 64"/>
                  <a:gd name="T8" fmla="*/ 18 w 65"/>
                  <a:gd name="T9" fmla="*/ 0 h 64"/>
                  <a:gd name="T10" fmla="*/ 0 w 65"/>
                  <a:gd name="T11" fmla="*/ 18 h 64"/>
                  <a:gd name="T12" fmla="*/ 3 w 65"/>
                  <a:gd name="T13" fmla="*/ 28 h 64"/>
                  <a:gd name="T14" fmla="*/ 3 w 65"/>
                  <a:gd name="T15" fmla="*/ 32 h 64"/>
                  <a:gd name="T16" fmla="*/ 33 w 65"/>
                  <a:gd name="T17" fmla="*/ 62 h 64"/>
                  <a:gd name="T18" fmla="*/ 38 w 65"/>
                  <a:gd name="T19" fmla="*/ 62 h 64"/>
                  <a:gd name="T20" fmla="*/ 47 w 65"/>
                  <a:gd name="T21" fmla="*/ 64 h 64"/>
                  <a:gd name="T22" fmla="*/ 65 w 65"/>
                  <a:gd name="T23" fmla="*/ 46 h 64"/>
                  <a:gd name="T24" fmla="*/ 62 w 65"/>
                  <a:gd name="T25" fmla="*/ 36 h 64"/>
                  <a:gd name="T26" fmla="*/ 35 w 65"/>
                  <a:gd name="T27" fmla="*/ 54 h 64"/>
                  <a:gd name="T28" fmla="*/ 17 w 65"/>
                  <a:gd name="T29" fmla="*/ 49 h 64"/>
                  <a:gd name="T30" fmla="*/ 18 w 65"/>
                  <a:gd name="T31" fmla="*/ 39 h 64"/>
                  <a:gd name="T32" fmla="*/ 26 w 65"/>
                  <a:gd name="T33" fmla="*/ 45 h 64"/>
                  <a:gd name="T34" fmla="*/ 40 w 65"/>
                  <a:gd name="T35" fmla="*/ 44 h 64"/>
                  <a:gd name="T36" fmla="*/ 32 w 65"/>
                  <a:gd name="T37" fmla="*/ 36 h 64"/>
                  <a:gd name="T38" fmla="*/ 15 w 65"/>
                  <a:gd name="T39" fmla="*/ 23 h 64"/>
                  <a:gd name="T40" fmla="*/ 28 w 65"/>
                  <a:gd name="T41" fmla="*/ 10 h 64"/>
                  <a:gd name="T42" fmla="*/ 46 w 65"/>
                  <a:gd name="T43" fmla="*/ 15 h 64"/>
                  <a:gd name="T44" fmla="*/ 45 w 65"/>
                  <a:gd name="T45" fmla="*/ 24 h 64"/>
                  <a:gd name="T46" fmla="*/ 32 w 65"/>
                  <a:gd name="T47" fmla="*/ 17 h 64"/>
                  <a:gd name="T48" fmla="*/ 29 w 65"/>
                  <a:gd name="T49" fmla="*/ 27 h 64"/>
                  <a:gd name="T50" fmla="*/ 50 w 65"/>
                  <a:gd name="T51" fmla="*/ 37 h 64"/>
                  <a:gd name="T52" fmla="*/ 35 w 65"/>
                  <a:gd name="T53" fmla="*/ 54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65" h="64">
                    <a:moveTo>
                      <a:pt x="62" y="36"/>
                    </a:moveTo>
                    <a:cubicBezTo>
                      <a:pt x="62" y="35"/>
                      <a:pt x="62" y="34"/>
                      <a:pt x="62" y="32"/>
                    </a:cubicBezTo>
                    <a:cubicBezTo>
                      <a:pt x="62" y="16"/>
                      <a:pt x="49" y="3"/>
                      <a:pt x="33" y="3"/>
                    </a:cubicBezTo>
                    <a:cubicBezTo>
                      <a:pt x="31" y="3"/>
                      <a:pt x="29" y="3"/>
                      <a:pt x="28" y="3"/>
                    </a:cubicBezTo>
                    <a:cubicBezTo>
                      <a:pt x="25" y="1"/>
                      <a:pt x="22" y="0"/>
                      <a:pt x="18" y="0"/>
                    </a:cubicBezTo>
                    <a:cubicBezTo>
                      <a:pt x="8" y="0"/>
                      <a:pt x="0" y="8"/>
                      <a:pt x="0" y="18"/>
                    </a:cubicBezTo>
                    <a:cubicBezTo>
                      <a:pt x="0" y="21"/>
                      <a:pt x="1" y="25"/>
                      <a:pt x="3" y="28"/>
                    </a:cubicBezTo>
                    <a:cubicBezTo>
                      <a:pt x="3" y="29"/>
                      <a:pt x="3" y="31"/>
                      <a:pt x="3" y="32"/>
                    </a:cubicBezTo>
                    <a:cubicBezTo>
                      <a:pt x="3" y="49"/>
                      <a:pt x="16" y="62"/>
                      <a:pt x="33" y="62"/>
                    </a:cubicBezTo>
                    <a:cubicBezTo>
                      <a:pt x="34" y="62"/>
                      <a:pt x="36" y="62"/>
                      <a:pt x="38" y="62"/>
                    </a:cubicBezTo>
                    <a:cubicBezTo>
                      <a:pt x="41" y="63"/>
                      <a:pt x="44" y="64"/>
                      <a:pt x="47" y="64"/>
                    </a:cubicBezTo>
                    <a:cubicBezTo>
                      <a:pt x="57" y="64"/>
                      <a:pt x="65" y="56"/>
                      <a:pt x="65" y="46"/>
                    </a:cubicBezTo>
                    <a:cubicBezTo>
                      <a:pt x="65" y="43"/>
                      <a:pt x="64" y="39"/>
                      <a:pt x="62" y="36"/>
                    </a:cubicBezTo>
                    <a:close/>
                    <a:moveTo>
                      <a:pt x="35" y="54"/>
                    </a:moveTo>
                    <a:cubicBezTo>
                      <a:pt x="26" y="55"/>
                      <a:pt x="21" y="53"/>
                      <a:pt x="17" y="49"/>
                    </a:cubicBezTo>
                    <a:cubicBezTo>
                      <a:pt x="13" y="45"/>
                      <a:pt x="15" y="40"/>
                      <a:pt x="18" y="39"/>
                    </a:cubicBezTo>
                    <a:cubicBezTo>
                      <a:pt x="22" y="39"/>
                      <a:pt x="24" y="44"/>
                      <a:pt x="26" y="45"/>
                    </a:cubicBezTo>
                    <a:cubicBezTo>
                      <a:pt x="28" y="46"/>
                      <a:pt x="36" y="49"/>
                      <a:pt x="40" y="44"/>
                    </a:cubicBezTo>
                    <a:cubicBezTo>
                      <a:pt x="44" y="39"/>
                      <a:pt x="37" y="37"/>
                      <a:pt x="32" y="36"/>
                    </a:cubicBezTo>
                    <a:cubicBezTo>
                      <a:pt x="24" y="35"/>
                      <a:pt x="14" y="31"/>
                      <a:pt x="15" y="23"/>
                    </a:cubicBezTo>
                    <a:cubicBezTo>
                      <a:pt x="16" y="15"/>
                      <a:pt x="22" y="11"/>
                      <a:pt x="28" y="10"/>
                    </a:cubicBezTo>
                    <a:cubicBezTo>
                      <a:pt x="37" y="9"/>
                      <a:pt x="42" y="11"/>
                      <a:pt x="46" y="15"/>
                    </a:cubicBezTo>
                    <a:cubicBezTo>
                      <a:pt x="51" y="19"/>
                      <a:pt x="48" y="24"/>
                      <a:pt x="45" y="24"/>
                    </a:cubicBezTo>
                    <a:cubicBezTo>
                      <a:pt x="42" y="24"/>
                      <a:pt x="39" y="17"/>
                      <a:pt x="32" y="17"/>
                    </a:cubicBezTo>
                    <a:cubicBezTo>
                      <a:pt x="25" y="17"/>
                      <a:pt x="20" y="24"/>
                      <a:pt x="29" y="27"/>
                    </a:cubicBezTo>
                    <a:cubicBezTo>
                      <a:pt x="37" y="29"/>
                      <a:pt x="47" y="30"/>
                      <a:pt x="50" y="37"/>
                    </a:cubicBezTo>
                    <a:cubicBezTo>
                      <a:pt x="53" y="45"/>
                      <a:pt x="45" y="54"/>
                      <a:pt x="35" y="54"/>
                    </a:cubicBez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27" name="Freeform 195">
                <a:extLst>
                  <a:ext uri="{FF2B5EF4-FFF2-40B4-BE49-F238E27FC236}">
                    <a16:creationId xmlns:a16="http://schemas.microsoft.com/office/drawing/2014/main" id="{E44EEF3C-55A1-476E-9CA3-ACC5950FB326}"/>
                  </a:ext>
                </a:extLst>
              </p:cNvPr>
              <p:cNvSpPr>
                <a:spLocks noEditPoints="1"/>
              </p:cNvSpPr>
              <p:nvPr/>
            </p:nvSpPr>
            <p:spPr bwMode="auto">
              <a:xfrm>
                <a:off x="5156634" y="2140536"/>
                <a:ext cx="262282" cy="281855"/>
              </a:xfrm>
              <a:custGeom>
                <a:avLst/>
                <a:gdLst>
                  <a:gd name="T0" fmla="*/ 78 w 82"/>
                  <a:gd name="T1" fmla="*/ 22 h 88"/>
                  <a:gd name="T2" fmla="*/ 50 w 82"/>
                  <a:gd name="T3" fmla="*/ 2 h 88"/>
                  <a:gd name="T4" fmla="*/ 40 w 82"/>
                  <a:gd name="T5" fmla="*/ 4 h 88"/>
                  <a:gd name="T6" fmla="*/ 3 w 82"/>
                  <a:gd name="T7" fmla="*/ 55 h 88"/>
                  <a:gd name="T8" fmla="*/ 4 w 82"/>
                  <a:gd name="T9" fmla="*/ 65 h 88"/>
                  <a:gd name="T10" fmla="*/ 32 w 82"/>
                  <a:gd name="T11" fmla="*/ 85 h 88"/>
                  <a:gd name="T12" fmla="*/ 42 w 82"/>
                  <a:gd name="T13" fmla="*/ 84 h 88"/>
                  <a:gd name="T14" fmla="*/ 80 w 82"/>
                  <a:gd name="T15" fmla="*/ 33 h 88"/>
                  <a:gd name="T16" fmla="*/ 78 w 82"/>
                  <a:gd name="T17" fmla="*/ 22 h 88"/>
                  <a:gd name="T18" fmla="*/ 54 w 82"/>
                  <a:gd name="T19" fmla="*/ 9 h 88"/>
                  <a:gd name="T20" fmla="*/ 70 w 82"/>
                  <a:gd name="T21" fmla="*/ 21 h 88"/>
                  <a:gd name="T22" fmla="*/ 68 w 82"/>
                  <a:gd name="T23" fmla="*/ 23 h 88"/>
                  <a:gd name="T24" fmla="*/ 53 w 82"/>
                  <a:gd name="T25" fmla="*/ 11 h 88"/>
                  <a:gd name="T26" fmla="*/ 54 w 82"/>
                  <a:gd name="T27" fmla="*/ 9 h 88"/>
                  <a:gd name="T28" fmla="*/ 21 w 82"/>
                  <a:gd name="T29" fmla="*/ 71 h 88"/>
                  <a:gd name="T30" fmla="*/ 20 w 82"/>
                  <a:gd name="T31" fmla="*/ 64 h 88"/>
                  <a:gd name="T32" fmla="*/ 27 w 82"/>
                  <a:gd name="T33" fmla="*/ 63 h 88"/>
                  <a:gd name="T34" fmla="*/ 28 w 82"/>
                  <a:gd name="T35" fmla="*/ 70 h 88"/>
                  <a:gd name="T36" fmla="*/ 21 w 82"/>
                  <a:gd name="T37" fmla="*/ 71 h 88"/>
                  <a:gd name="T38" fmla="*/ 45 w 82"/>
                  <a:gd name="T39" fmla="*/ 71 h 88"/>
                  <a:gd name="T40" fmla="*/ 14 w 82"/>
                  <a:gd name="T41" fmla="*/ 48 h 88"/>
                  <a:gd name="T42" fmla="*/ 43 w 82"/>
                  <a:gd name="T43" fmla="*/ 9 h 88"/>
                  <a:gd name="T44" fmla="*/ 74 w 82"/>
                  <a:gd name="T45" fmla="*/ 32 h 88"/>
                  <a:gd name="T46" fmla="*/ 45 w 82"/>
                  <a:gd name="T47" fmla="*/ 7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82" h="88">
                    <a:moveTo>
                      <a:pt x="78" y="22"/>
                    </a:moveTo>
                    <a:cubicBezTo>
                      <a:pt x="50" y="2"/>
                      <a:pt x="50" y="2"/>
                      <a:pt x="50" y="2"/>
                    </a:cubicBezTo>
                    <a:cubicBezTo>
                      <a:pt x="47" y="0"/>
                      <a:pt x="43" y="1"/>
                      <a:pt x="40" y="4"/>
                    </a:cubicBezTo>
                    <a:cubicBezTo>
                      <a:pt x="3" y="55"/>
                      <a:pt x="3" y="55"/>
                      <a:pt x="3" y="55"/>
                    </a:cubicBezTo>
                    <a:cubicBezTo>
                      <a:pt x="0" y="58"/>
                      <a:pt x="1" y="63"/>
                      <a:pt x="4" y="65"/>
                    </a:cubicBezTo>
                    <a:cubicBezTo>
                      <a:pt x="32" y="85"/>
                      <a:pt x="32" y="85"/>
                      <a:pt x="32" y="85"/>
                    </a:cubicBezTo>
                    <a:cubicBezTo>
                      <a:pt x="35" y="88"/>
                      <a:pt x="40" y="87"/>
                      <a:pt x="42" y="84"/>
                    </a:cubicBezTo>
                    <a:cubicBezTo>
                      <a:pt x="80" y="33"/>
                      <a:pt x="80" y="33"/>
                      <a:pt x="80" y="33"/>
                    </a:cubicBezTo>
                    <a:cubicBezTo>
                      <a:pt x="82" y="29"/>
                      <a:pt x="81" y="25"/>
                      <a:pt x="78" y="22"/>
                    </a:cubicBezTo>
                    <a:close/>
                    <a:moveTo>
                      <a:pt x="54" y="9"/>
                    </a:moveTo>
                    <a:cubicBezTo>
                      <a:pt x="70" y="21"/>
                      <a:pt x="70" y="21"/>
                      <a:pt x="70" y="21"/>
                    </a:cubicBezTo>
                    <a:cubicBezTo>
                      <a:pt x="68" y="23"/>
                      <a:pt x="68" y="23"/>
                      <a:pt x="68" y="23"/>
                    </a:cubicBezTo>
                    <a:cubicBezTo>
                      <a:pt x="53" y="11"/>
                      <a:pt x="53" y="11"/>
                      <a:pt x="53" y="11"/>
                    </a:cubicBezTo>
                    <a:lnTo>
                      <a:pt x="54" y="9"/>
                    </a:lnTo>
                    <a:close/>
                    <a:moveTo>
                      <a:pt x="21" y="71"/>
                    </a:moveTo>
                    <a:cubicBezTo>
                      <a:pt x="19" y="70"/>
                      <a:pt x="18" y="67"/>
                      <a:pt x="20" y="64"/>
                    </a:cubicBezTo>
                    <a:cubicBezTo>
                      <a:pt x="22" y="62"/>
                      <a:pt x="25" y="62"/>
                      <a:pt x="27" y="63"/>
                    </a:cubicBezTo>
                    <a:cubicBezTo>
                      <a:pt x="29" y="65"/>
                      <a:pt x="29" y="68"/>
                      <a:pt x="28" y="70"/>
                    </a:cubicBezTo>
                    <a:cubicBezTo>
                      <a:pt x="26" y="72"/>
                      <a:pt x="23" y="73"/>
                      <a:pt x="21" y="71"/>
                    </a:cubicBezTo>
                    <a:close/>
                    <a:moveTo>
                      <a:pt x="45" y="71"/>
                    </a:moveTo>
                    <a:cubicBezTo>
                      <a:pt x="14" y="48"/>
                      <a:pt x="14" y="48"/>
                      <a:pt x="14" y="48"/>
                    </a:cubicBezTo>
                    <a:cubicBezTo>
                      <a:pt x="43" y="9"/>
                      <a:pt x="43" y="9"/>
                      <a:pt x="43" y="9"/>
                    </a:cubicBezTo>
                    <a:cubicBezTo>
                      <a:pt x="74" y="32"/>
                      <a:pt x="74" y="32"/>
                      <a:pt x="74" y="32"/>
                    </a:cubicBezTo>
                    <a:lnTo>
                      <a:pt x="45" y="71"/>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sp>
            <p:nvSpPr>
              <p:cNvPr id="228" name="Freeform 205">
                <a:extLst>
                  <a:ext uri="{FF2B5EF4-FFF2-40B4-BE49-F238E27FC236}">
                    <a16:creationId xmlns:a16="http://schemas.microsoft.com/office/drawing/2014/main" id="{99D86D77-2F0E-4FDA-BFD1-43668954790F}"/>
                  </a:ext>
                </a:extLst>
              </p:cNvPr>
              <p:cNvSpPr>
                <a:spLocks noEditPoints="1"/>
              </p:cNvSpPr>
              <p:nvPr/>
            </p:nvSpPr>
            <p:spPr bwMode="auto">
              <a:xfrm>
                <a:off x="4814101" y="2956741"/>
                <a:ext cx="137013" cy="152672"/>
              </a:xfrm>
              <a:custGeom>
                <a:avLst/>
                <a:gdLst>
                  <a:gd name="T0" fmla="*/ 34 w 43"/>
                  <a:gd name="T1" fmla="*/ 15 h 48"/>
                  <a:gd name="T2" fmla="*/ 36 w 43"/>
                  <a:gd name="T3" fmla="*/ 12 h 48"/>
                  <a:gd name="T4" fmla="*/ 39 w 43"/>
                  <a:gd name="T5" fmla="*/ 7 h 48"/>
                  <a:gd name="T6" fmla="*/ 38 w 43"/>
                  <a:gd name="T7" fmla="*/ 1 h 48"/>
                  <a:gd name="T8" fmla="*/ 34 w 43"/>
                  <a:gd name="T9" fmla="*/ 0 h 48"/>
                  <a:gd name="T10" fmla="*/ 27 w 43"/>
                  <a:gd name="T11" fmla="*/ 3 h 48"/>
                  <a:gd name="T12" fmla="*/ 21 w 43"/>
                  <a:gd name="T13" fmla="*/ 14 h 48"/>
                  <a:gd name="T14" fmla="*/ 16 w 43"/>
                  <a:gd name="T15" fmla="*/ 3 h 48"/>
                  <a:gd name="T16" fmla="*/ 10 w 43"/>
                  <a:gd name="T17" fmla="*/ 1 h 48"/>
                  <a:gd name="T18" fmla="*/ 6 w 43"/>
                  <a:gd name="T19" fmla="*/ 3 h 48"/>
                  <a:gd name="T20" fmla="*/ 7 w 43"/>
                  <a:gd name="T21" fmla="*/ 12 h 48"/>
                  <a:gd name="T22" fmla="*/ 10 w 43"/>
                  <a:gd name="T23" fmla="*/ 15 h 48"/>
                  <a:gd name="T24" fmla="*/ 0 w 43"/>
                  <a:gd name="T25" fmla="*/ 15 h 48"/>
                  <a:gd name="T26" fmla="*/ 0 w 43"/>
                  <a:gd name="T27" fmla="*/ 27 h 48"/>
                  <a:gd name="T28" fmla="*/ 3 w 43"/>
                  <a:gd name="T29" fmla="*/ 27 h 48"/>
                  <a:gd name="T30" fmla="*/ 3 w 43"/>
                  <a:gd name="T31" fmla="*/ 48 h 48"/>
                  <a:gd name="T32" fmla="*/ 40 w 43"/>
                  <a:gd name="T33" fmla="*/ 48 h 48"/>
                  <a:gd name="T34" fmla="*/ 40 w 43"/>
                  <a:gd name="T35" fmla="*/ 27 h 48"/>
                  <a:gd name="T36" fmla="*/ 43 w 43"/>
                  <a:gd name="T37" fmla="*/ 27 h 48"/>
                  <a:gd name="T38" fmla="*/ 43 w 43"/>
                  <a:gd name="T39" fmla="*/ 15 h 48"/>
                  <a:gd name="T40" fmla="*/ 34 w 43"/>
                  <a:gd name="T41" fmla="*/ 15 h 48"/>
                  <a:gd name="T42" fmla="*/ 29 w 43"/>
                  <a:gd name="T43" fmla="*/ 5 h 48"/>
                  <a:gd name="T44" fmla="*/ 34 w 43"/>
                  <a:gd name="T45" fmla="*/ 3 h 48"/>
                  <a:gd name="T46" fmla="*/ 35 w 43"/>
                  <a:gd name="T47" fmla="*/ 4 h 48"/>
                  <a:gd name="T48" fmla="*/ 34 w 43"/>
                  <a:gd name="T49" fmla="*/ 10 h 48"/>
                  <a:gd name="T50" fmla="*/ 27 w 43"/>
                  <a:gd name="T51" fmla="*/ 15 h 48"/>
                  <a:gd name="T52" fmla="*/ 24 w 43"/>
                  <a:gd name="T53" fmla="*/ 15 h 48"/>
                  <a:gd name="T54" fmla="*/ 29 w 43"/>
                  <a:gd name="T55" fmla="*/ 5 h 48"/>
                  <a:gd name="T56" fmla="*/ 8 w 43"/>
                  <a:gd name="T57" fmla="*/ 7 h 48"/>
                  <a:gd name="T58" fmla="*/ 9 w 43"/>
                  <a:gd name="T59" fmla="*/ 5 h 48"/>
                  <a:gd name="T60" fmla="*/ 10 w 43"/>
                  <a:gd name="T61" fmla="*/ 4 h 48"/>
                  <a:gd name="T62" fmla="*/ 10 w 43"/>
                  <a:gd name="T63" fmla="*/ 4 h 48"/>
                  <a:gd name="T64" fmla="*/ 13 w 43"/>
                  <a:gd name="T65" fmla="*/ 6 h 48"/>
                  <a:gd name="T66" fmla="*/ 17 w 43"/>
                  <a:gd name="T67" fmla="*/ 13 h 48"/>
                  <a:gd name="T68" fmla="*/ 17 w 43"/>
                  <a:gd name="T69" fmla="*/ 13 h 48"/>
                  <a:gd name="T70" fmla="*/ 17 w 43"/>
                  <a:gd name="T71" fmla="*/ 13 h 48"/>
                  <a:gd name="T72" fmla="*/ 9 w 43"/>
                  <a:gd name="T73" fmla="*/ 10 h 48"/>
                  <a:gd name="T74" fmla="*/ 8 w 43"/>
                  <a:gd name="T75" fmla="*/ 7 h 48"/>
                  <a:gd name="T76" fmla="*/ 18 w 43"/>
                  <a:gd name="T77" fmla="*/ 45 h 48"/>
                  <a:gd name="T78" fmla="*/ 6 w 43"/>
                  <a:gd name="T79" fmla="*/ 45 h 48"/>
                  <a:gd name="T80" fmla="*/ 6 w 43"/>
                  <a:gd name="T81" fmla="*/ 25 h 48"/>
                  <a:gd name="T82" fmla="*/ 18 w 43"/>
                  <a:gd name="T83" fmla="*/ 25 h 48"/>
                  <a:gd name="T84" fmla="*/ 18 w 43"/>
                  <a:gd name="T85" fmla="*/ 45 h 48"/>
                  <a:gd name="T86" fmla="*/ 18 w 43"/>
                  <a:gd name="T87" fmla="*/ 24 h 48"/>
                  <a:gd name="T88" fmla="*/ 3 w 43"/>
                  <a:gd name="T89" fmla="*/ 24 h 48"/>
                  <a:gd name="T90" fmla="*/ 3 w 43"/>
                  <a:gd name="T91" fmla="*/ 18 h 48"/>
                  <a:gd name="T92" fmla="*/ 18 w 43"/>
                  <a:gd name="T93" fmla="*/ 18 h 48"/>
                  <a:gd name="T94" fmla="*/ 18 w 43"/>
                  <a:gd name="T95" fmla="*/ 24 h 48"/>
                  <a:gd name="T96" fmla="*/ 37 w 43"/>
                  <a:gd name="T97" fmla="*/ 45 h 48"/>
                  <a:gd name="T98" fmla="*/ 25 w 43"/>
                  <a:gd name="T99" fmla="*/ 45 h 48"/>
                  <a:gd name="T100" fmla="*/ 25 w 43"/>
                  <a:gd name="T101" fmla="*/ 25 h 48"/>
                  <a:gd name="T102" fmla="*/ 37 w 43"/>
                  <a:gd name="T103" fmla="*/ 25 h 48"/>
                  <a:gd name="T104" fmla="*/ 37 w 43"/>
                  <a:gd name="T105" fmla="*/ 45 h 48"/>
                  <a:gd name="T106" fmla="*/ 40 w 43"/>
                  <a:gd name="T107" fmla="*/ 24 h 48"/>
                  <a:gd name="T108" fmla="*/ 25 w 43"/>
                  <a:gd name="T109" fmla="*/ 24 h 48"/>
                  <a:gd name="T110" fmla="*/ 25 w 43"/>
                  <a:gd name="T111" fmla="*/ 18 h 48"/>
                  <a:gd name="T112" fmla="*/ 40 w 43"/>
                  <a:gd name="T113" fmla="*/ 18 h 48"/>
                  <a:gd name="T114" fmla="*/ 40 w 43"/>
                  <a:gd name="T115"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43" h="48">
                    <a:moveTo>
                      <a:pt x="34" y="15"/>
                    </a:moveTo>
                    <a:cubicBezTo>
                      <a:pt x="35" y="14"/>
                      <a:pt x="36" y="13"/>
                      <a:pt x="36" y="12"/>
                    </a:cubicBezTo>
                    <a:cubicBezTo>
                      <a:pt x="38" y="11"/>
                      <a:pt x="39" y="9"/>
                      <a:pt x="39" y="7"/>
                    </a:cubicBezTo>
                    <a:cubicBezTo>
                      <a:pt x="40" y="5"/>
                      <a:pt x="39" y="3"/>
                      <a:pt x="38" y="1"/>
                    </a:cubicBezTo>
                    <a:cubicBezTo>
                      <a:pt x="37" y="0"/>
                      <a:pt x="35" y="0"/>
                      <a:pt x="34" y="0"/>
                    </a:cubicBezTo>
                    <a:cubicBezTo>
                      <a:pt x="31" y="0"/>
                      <a:pt x="29" y="1"/>
                      <a:pt x="27" y="3"/>
                    </a:cubicBezTo>
                    <a:cubicBezTo>
                      <a:pt x="24" y="6"/>
                      <a:pt x="22" y="10"/>
                      <a:pt x="21" y="14"/>
                    </a:cubicBezTo>
                    <a:cubicBezTo>
                      <a:pt x="20" y="10"/>
                      <a:pt x="19" y="6"/>
                      <a:pt x="16" y="3"/>
                    </a:cubicBezTo>
                    <a:cubicBezTo>
                      <a:pt x="14" y="2"/>
                      <a:pt x="12" y="1"/>
                      <a:pt x="10" y="1"/>
                    </a:cubicBezTo>
                    <a:cubicBezTo>
                      <a:pt x="9" y="1"/>
                      <a:pt x="7" y="1"/>
                      <a:pt x="6" y="3"/>
                    </a:cubicBezTo>
                    <a:cubicBezTo>
                      <a:pt x="4" y="5"/>
                      <a:pt x="4" y="9"/>
                      <a:pt x="7" y="12"/>
                    </a:cubicBezTo>
                    <a:cubicBezTo>
                      <a:pt x="8" y="13"/>
                      <a:pt x="9" y="14"/>
                      <a:pt x="10" y="15"/>
                    </a:cubicBezTo>
                    <a:cubicBezTo>
                      <a:pt x="0" y="15"/>
                      <a:pt x="0" y="15"/>
                      <a:pt x="0" y="15"/>
                    </a:cubicBezTo>
                    <a:cubicBezTo>
                      <a:pt x="0" y="27"/>
                      <a:pt x="0" y="27"/>
                      <a:pt x="0" y="27"/>
                    </a:cubicBezTo>
                    <a:cubicBezTo>
                      <a:pt x="3" y="27"/>
                      <a:pt x="3" y="27"/>
                      <a:pt x="3" y="27"/>
                    </a:cubicBezTo>
                    <a:cubicBezTo>
                      <a:pt x="3" y="48"/>
                      <a:pt x="3" y="48"/>
                      <a:pt x="3" y="48"/>
                    </a:cubicBezTo>
                    <a:cubicBezTo>
                      <a:pt x="40" y="48"/>
                      <a:pt x="40" y="48"/>
                      <a:pt x="40" y="48"/>
                    </a:cubicBezTo>
                    <a:cubicBezTo>
                      <a:pt x="40" y="27"/>
                      <a:pt x="40" y="27"/>
                      <a:pt x="40" y="27"/>
                    </a:cubicBezTo>
                    <a:cubicBezTo>
                      <a:pt x="43" y="27"/>
                      <a:pt x="43" y="27"/>
                      <a:pt x="43" y="27"/>
                    </a:cubicBezTo>
                    <a:cubicBezTo>
                      <a:pt x="43" y="15"/>
                      <a:pt x="43" y="15"/>
                      <a:pt x="43" y="15"/>
                    </a:cubicBezTo>
                    <a:lnTo>
                      <a:pt x="34" y="15"/>
                    </a:lnTo>
                    <a:close/>
                    <a:moveTo>
                      <a:pt x="29" y="5"/>
                    </a:moveTo>
                    <a:cubicBezTo>
                      <a:pt x="31" y="4"/>
                      <a:pt x="32" y="3"/>
                      <a:pt x="34" y="3"/>
                    </a:cubicBezTo>
                    <a:cubicBezTo>
                      <a:pt x="34" y="3"/>
                      <a:pt x="35" y="3"/>
                      <a:pt x="35" y="4"/>
                    </a:cubicBezTo>
                    <a:cubicBezTo>
                      <a:pt x="37" y="5"/>
                      <a:pt x="36" y="8"/>
                      <a:pt x="34" y="10"/>
                    </a:cubicBezTo>
                    <a:cubicBezTo>
                      <a:pt x="32" y="12"/>
                      <a:pt x="29" y="14"/>
                      <a:pt x="27" y="15"/>
                    </a:cubicBezTo>
                    <a:cubicBezTo>
                      <a:pt x="24" y="15"/>
                      <a:pt x="24" y="15"/>
                      <a:pt x="24" y="15"/>
                    </a:cubicBezTo>
                    <a:cubicBezTo>
                      <a:pt x="25" y="12"/>
                      <a:pt x="27" y="8"/>
                      <a:pt x="29" y="5"/>
                    </a:cubicBezTo>
                    <a:close/>
                    <a:moveTo>
                      <a:pt x="8" y="7"/>
                    </a:moveTo>
                    <a:cubicBezTo>
                      <a:pt x="8" y="6"/>
                      <a:pt x="8" y="6"/>
                      <a:pt x="9" y="5"/>
                    </a:cubicBezTo>
                    <a:cubicBezTo>
                      <a:pt x="9" y="5"/>
                      <a:pt x="10" y="4"/>
                      <a:pt x="10" y="4"/>
                    </a:cubicBezTo>
                    <a:cubicBezTo>
                      <a:pt x="10" y="4"/>
                      <a:pt x="10" y="4"/>
                      <a:pt x="10" y="4"/>
                    </a:cubicBezTo>
                    <a:cubicBezTo>
                      <a:pt x="11" y="4"/>
                      <a:pt x="12" y="5"/>
                      <a:pt x="13" y="6"/>
                    </a:cubicBezTo>
                    <a:cubicBezTo>
                      <a:pt x="15" y="7"/>
                      <a:pt x="16" y="10"/>
                      <a:pt x="17" y="13"/>
                    </a:cubicBezTo>
                    <a:cubicBezTo>
                      <a:pt x="17" y="13"/>
                      <a:pt x="17" y="13"/>
                      <a:pt x="17" y="13"/>
                    </a:cubicBezTo>
                    <a:cubicBezTo>
                      <a:pt x="17" y="13"/>
                      <a:pt x="17" y="13"/>
                      <a:pt x="17" y="13"/>
                    </a:cubicBezTo>
                    <a:cubicBezTo>
                      <a:pt x="14" y="13"/>
                      <a:pt x="11" y="11"/>
                      <a:pt x="9" y="10"/>
                    </a:cubicBezTo>
                    <a:cubicBezTo>
                      <a:pt x="9" y="9"/>
                      <a:pt x="8" y="8"/>
                      <a:pt x="8" y="7"/>
                    </a:cubicBezTo>
                    <a:close/>
                    <a:moveTo>
                      <a:pt x="18" y="45"/>
                    </a:moveTo>
                    <a:cubicBezTo>
                      <a:pt x="6" y="45"/>
                      <a:pt x="6" y="45"/>
                      <a:pt x="6" y="45"/>
                    </a:cubicBezTo>
                    <a:cubicBezTo>
                      <a:pt x="6" y="25"/>
                      <a:pt x="6" y="25"/>
                      <a:pt x="6" y="25"/>
                    </a:cubicBezTo>
                    <a:cubicBezTo>
                      <a:pt x="18" y="25"/>
                      <a:pt x="18" y="25"/>
                      <a:pt x="18" y="25"/>
                    </a:cubicBezTo>
                    <a:lnTo>
                      <a:pt x="18" y="45"/>
                    </a:lnTo>
                    <a:close/>
                    <a:moveTo>
                      <a:pt x="18" y="24"/>
                    </a:moveTo>
                    <a:cubicBezTo>
                      <a:pt x="3" y="24"/>
                      <a:pt x="3" y="24"/>
                      <a:pt x="3" y="24"/>
                    </a:cubicBezTo>
                    <a:cubicBezTo>
                      <a:pt x="3" y="18"/>
                      <a:pt x="3" y="18"/>
                      <a:pt x="3" y="18"/>
                    </a:cubicBezTo>
                    <a:cubicBezTo>
                      <a:pt x="18" y="18"/>
                      <a:pt x="18" y="18"/>
                      <a:pt x="18" y="18"/>
                    </a:cubicBezTo>
                    <a:lnTo>
                      <a:pt x="18" y="24"/>
                    </a:lnTo>
                    <a:close/>
                    <a:moveTo>
                      <a:pt x="37" y="45"/>
                    </a:moveTo>
                    <a:cubicBezTo>
                      <a:pt x="25" y="45"/>
                      <a:pt x="25" y="45"/>
                      <a:pt x="25" y="45"/>
                    </a:cubicBezTo>
                    <a:cubicBezTo>
                      <a:pt x="25" y="25"/>
                      <a:pt x="25" y="25"/>
                      <a:pt x="25" y="25"/>
                    </a:cubicBezTo>
                    <a:cubicBezTo>
                      <a:pt x="37" y="25"/>
                      <a:pt x="37" y="25"/>
                      <a:pt x="37" y="25"/>
                    </a:cubicBezTo>
                    <a:lnTo>
                      <a:pt x="37" y="45"/>
                    </a:lnTo>
                    <a:close/>
                    <a:moveTo>
                      <a:pt x="40" y="24"/>
                    </a:moveTo>
                    <a:cubicBezTo>
                      <a:pt x="25" y="24"/>
                      <a:pt x="25" y="24"/>
                      <a:pt x="25" y="24"/>
                    </a:cubicBezTo>
                    <a:cubicBezTo>
                      <a:pt x="25" y="18"/>
                      <a:pt x="25" y="18"/>
                      <a:pt x="25" y="18"/>
                    </a:cubicBezTo>
                    <a:cubicBezTo>
                      <a:pt x="40" y="18"/>
                      <a:pt x="40" y="18"/>
                      <a:pt x="40" y="18"/>
                    </a:cubicBezTo>
                    <a:lnTo>
                      <a:pt x="40" y="24"/>
                    </a:lnTo>
                    <a:close/>
                  </a:path>
                </a:pathLst>
              </a:custGeom>
              <a:grpFill/>
              <a:ln>
                <a:noFill/>
              </a:ln>
            </p:spPr>
            <p:txBody>
              <a:bodyPr vert="horz" wrap="square" lIns="68580" tIns="34290" rIns="68580" bIns="34290" numCol="1" anchor="t" anchorCtr="0" compatLnSpc="1">
                <a:prstTxWarp prst="textNoShape">
                  <a:avLst/>
                </a:prstTxWarp>
              </a:bodyPr>
              <a:lstStyle/>
              <a:p>
                <a:endParaRPr lang="id-ID" sz="1350"/>
              </a:p>
            </p:txBody>
          </p:sp>
          <p:sp>
            <p:nvSpPr>
              <p:cNvPr id="229" name="Freeform 223">
                <a:extLst>
                  <a:ext uri="{FF2B5EF4-FFF2-40B4-BE49-F238E27FC236}">
                    <a16:creationId xmlns:a16="http://schemas.microsoft.com/office/drawing/2014/main" id="{E83E6833-5DD4-457E-B58B-7ABB2DD6C6FF}"/>
                  </a:ext>
                </a:extLst>
              </p:cNvPr>
              <p:cNvSpPr>
                <a:spLocks noEditPoints="1"/>
              </p:cNvSpPr>
              <p:nvPr/>
            </p:nvSpPr>
            <p:spPr bwMode="auto">
              <a:xfrm>
                <a:off x="5646087" y="3307798"/>
                <a:ext cx="227050" cy="199648"/>
              </a:xfrm>
              <a:custGeom>
                <a:avLst/>
                <a:gdLst>
                  <a:gd name="T0" fmla="*/ 76 w 116"/>
                  <a:gd name="T1" fmla="*/ 15 h 102"/>
                  <a:gd name="T2" fmla="*/ 40 w 116"/>
                  <a:gd name="T3" fmla="*/ 0 h 102"/>
                  <a:gd name="T4" fmla="*/ 0 w 116"/>
                  <a:gd name="T5" fmla="*/ 15 h 102"/>
                  <a:gd name="T6" fmla="*/ 0 w 116"/>
                  <a:gd name="T7" fmla="*/ 102 h 102"/>
                  <a:gd name="T8" fmla="*/ 40 w 116"/>
                  <a:gd name="T9" fmla="*/ 87 h 102"/>
                  <a:gd name="T10" fmla="*/ 76 w 116"/>
                  <a:gd name="T11" fmla="*/ 102 h 102"/>
                  <a:gd name="T12" fmla="*/ 116 w 116"/>
                  <a:gd name="T13" fmla="*/ 87 h 102"/>
                  <a:gd name="T14" fmla="*/ 116 w 116"/>
                  <a:gd name="T15" fmla="*/ 0 h 102"/>
                  <a:gd name="T16" fmla="*/ 76 w 116"/>
                  <a:gd name="T17" fmla="*/ 15 h 102"/>
                  <a:gd name="T18" fmla="*/ 44 w 116"/>
                  <a:gd name="T19" fmla="*/ 9 h 102"/>
                  <a:gd name="T20" fmla="*/ 73 w 116"/>
                  <a:gd name="T21" fmla="*/ 22 h 102"/>
                  <a:gd name="T22" fmla="*/ 73 w 116"/>
                  <a:gd name="T23" fmla="*/ 92 h 102"/>
                  <a:gd name="T24" fmla="*/ 44 w 116"/>
                  <a:gd name="T25" fmla="*/ 80 h 102"/>
                  <a:gd name="T26" fmla="*/ 44 w 116"/>
                  <a:gd name="T27" fmla="*/ 9 h 102"/>
                  <a:gd name="T28" fmla="*/ 8 w 116"/>
                  <a:gd name="T29" fmla="*/ 20 h 102"/>
                  <a:gd name="T30" fmla="*/ 37 w 116"/>
                  <a:gd name="T31" fmla="*/ 9 h 102"/>
                  <a:gd name="T32" fmla="*/ 37 w 116"/>
                  <a:gd name="T33" fmla="*/ 80 h 102"/>
                  <a:gd name="T34" fmla="*/ 8 w 116"/>
                  <a:gd name="T35" fmla="*/ 92 h 102"/>
                  <a:gd name="T36" fmla="*/ 8 w 116"/>
                  <a:gd name="T37" fmla="*/ 20 h 102"/>
                  <a:gd name="T38" fmla="*/ 109 w 116"/>
                  <a:gd name="T39" fmla="*/ 82 h 102"/>
                  <a:gd name="T40" fmla="*/ 80 w 116"/>
                  <a:gd name="T41" fmla="*/ 92 h 102"/>
                  <a:gd name="T42" fmla="*/ 80 w 116"/>
                  <a:gd name="T43" fmla="*/ 22 h 102"/>
                  <a:gd name="T44" fmla="*/ 109 w 116"/>
                  <a:gd name="T45" fmla="*/ 10 h 102"/>
                  <a:gd name="T46" fmla="*/ 109 w 116"/>
                  <a:gd name="T47" fmla="*/ 82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6" h="102">
                    <a:moveTo>
                      <a:pt x="76" y="15"/>
                    </a:moveTo>
                    <a:lnTo>
                      <a:pt x="40" y="0"/>
                    </a:lnTo>
                    <a:lnTo>
                      <a:pt x="0" y="15"/>
                    </a:lnTo>
                    <a:lnTo>
                      <a:pt x="0" y="102"/>
                    </a:lnTo>
                    <a:lnTo>
                      <a:pt x="40" y="87"/>
                    </a:lnTo>
                    <a:lnTo>
                      <a:pt x="76" y="102"/>
                    </a:lnTo>
                    <a:lnTo>
                      <a:pt x="116" y="87"/>
                    </a:lnTo>
                    <a:lnTo>
                      <a:pt x="116" y="0"/>
                    </a:lnTo>
                    <a:lnTo>
                      <a:pt x="76" y="15"/>
                    </a:lnTo>
                    <a:close/>
                    <a:moveTo>
                      <a:pt x="44" y="9"/>
                    </a:moveTo>
                    <a:lnTo>
                      <a:pt x="73" y="22"/>
                    </a:lnTo>
                    <a:lnTo>
                      <a:pt x="73" y="92"/>
                    </a:lnTo>
                    <a:lnTo>
                      <a:pt x="44" y="80"/>
                    </a:lnTo>
                    <a:lnTo>
                      <a:pt x="44" y="9"/>
                    </a:lnTo>
                    <a:close/>
                    <a:moveTo>
                      <a:pt x="8" y="20"/>
                    </a:moveTo>
                    <a:lnTo>
                      <a:pt x="37" y="9"/>
                    </a:lnTo>
                    <a:lnTo>
                      <a:pt x="37" y="80"/>
                    </a:lnTo>
                    <a:lnTo>
                      <a:pt x="8" y="92"/>
                    </a:lnTo>
                    <a:lnTo>
                      <a:pt x="8" y="20"/>
                    </a:lnTo>
                    <a:close/>
                    <a:moveTo>
                      <a:pt x="109" y="82"/>
                    </a:moveTo>
                    <a:lnTo>
                      <a:pt x="80" y="92"/>
                    </a:lnTo>
                    <a:lnTo>
                      <a:pt x="80" y="22"/>
                    </a:lnTo>
                    <a:lnTo>
                      <a:pt x="109" y="10"/>
                    </a:lnTo>
                    <a:lnTo>
                      <a:pt x="109" y="82"/>
                    </a:lnTo>
                    <a:close/>
                  </a:path>
                </a:pathLst>
              </a:custGeom>
              <a:solidFill>
                <a:schemeClr val="accent5"/>
              </a:solidFill>
              <a:ln>
                <a:noFill/>
              </a:ln>
            </p:spPr>
            <p:txBody>
              <a:bodyPr vert="horz" wrap="square" lIns="68580" tIns="34290" rIns="68580" bIns="34290" numCol="1" anchor="t" anchorCtr="0" compatLnSpc="1">
                <a:prstTxWarp prst="textNoShape">
                  <a:avLst/>
                </a:prstTxWarp>
              </a:bodyPr>
              <a:lstStyle/>
              <a:p>
                <a:endParaRPr lang="id-ID" sz="1350"/>
              </a:p>
            </p:txBody>
          </p:sp>
        </p:grpSp>
        <p:sp>
          <p:nvSpPr>
            <p:cNvPr id="70" name="Freeform 55">
              <a:extLst>
                <a:ext uri="{FF2B5EF4-FFF2-40B4-BE49-F238E27FC236}">
                  <a16:creationId xmlns:a16="http://schemas.microsoft.com/office/drawing/2014/main" id="{E051106D-BD2F-4BC6-9AD1-04636E21FB86}"/>
                </a:ext>
              </a:extLst>
            </p:cNvPr>
            <p:cNvSpPr>
              <a:spLocks noEditPoints="1"/>
            </p:cNvSpPr>
            <p:nvPr/>
          </p:nvSpPr>
          <p:spPr bwMode="auto">
            <a:xfrm>
              <a:off x="11003681" y="3774469"/>
              <a:ext cx="256909" cy="239292"/>
            </a:xfrm>
            <a:custGeom>
              <a:avLst/>
              <a:gdLst>
                <a:gd name="T0" fmla="*/ 53 w 107"/>
                <a:gd name="T1" fmla="*/ 13 h 100"/>
                <a:gd name="T2" fmla="*/ 37 w 107"/>
                <a:gd name="T3" fmla="*/ 16 h 100"/>
                <a:gd name="T4" fmla="*/ 24 w 107"/>
                <a:gd name="T5" fmla="*/ 23 h 100"/>
                <a:gd name="T6" fmla="*/ 13 w 107"/>
                <a:gd name="T7" fmla="*/ 43 h 100"/>
                <a:gd name="T8" fmla="*/ 17 w 107"/>
                <a:gd name="T9" fmla="*/ 55 h 100"/>
                <a:gd name="T10" fmla="*/ 27 w 107"/>
                <a:gd name="T11" fmla="*/ 66 h 100"/>
                <a:gd name="T12" fmla="*/ 33 w 107"/>
                <a:gd name="T13" fmla="*/ 75 h 100"/>
                <a:gd name="T14" fmla="*/ 33 w 107"/>
                <a:gd name="T15" fmla="*/ 79 h 100"/>
                <a:gd name="T16" fmla="*/ 36 w 107"/>
                <a:gd name="T17" fmla="*/ 77 h 100"/>
                <a:gd name="T18" fmla="*/ 45 w 107"/>
                <a:gd name="T19" fmla="*/ 73 h 100"/>
                <a:gd name="T20" fmla="*/ 47 w 107"/>
                <a:gd name="T21" fmla="*/ 73 h 100"/>
                <a:gd name="T22" fmla="*/ 53 w 107"/>
                <a:gd name="T23" fmla="*/ 73 h 100"/>
                <a:gd name="T24" fmla="*/ 70 w 107"/>
                <a:gd name="T25" fmla="*/ 71 h 100"/>
                <a:gd name="T26" fmla="*/ 83 w 107"/>
                <a:gd name="T27" fmla="*/ 64 h 100"/>
                <a:gd name="T28" fmla="*/ 93 w 107"/>
                <a:gd name="T29" fmla="*/ 43 h 100"/>
                <a:gd name="T30" fmla="*/ 83 w 107"/>
                <a:gd name="T31" fmla="*/ 23 h 100"/>
                <a:gd name="T32" fmla="*/ 70 w 107"/>
                <a:gd name="T33" fmla="*/ 16 h 100"/>
                <a:gd name="T34" fmla="*/ 53 w 107"/>
                <a:gd name="T35" fmla="*/ 13 h 100"/>
                <a:gd name="T36" fmla="*/ 53 w 107"/>
                <a:gd name="T37" fmla="*/ 0 h 100"/>
                <a:gd name="T38" fmla="*/ 53 w 107"/>
                <a:gd name="T39" fmla="*/ 0 h 100"/>
                <a:gd name="T40" fmla="*/ 107 w 107"/>
                <a:gd name="T41" fmla="*/ 43 h 100"/>
                <a:gd name="T42" fmla="*/ 53 w 107"/>
                <a:gd name="T43" fmla="*/ 87 h 100"/>
                <a:gd name="T44" fmla="*/ 45 w 107"/>
                <a:gd name="T45" fmla="*/ 86 h 100"/>
                <a:gd name="T46" fmla="*/ 7 w 107"/>
                <a:gd name="T47" fmla="*/ 100 h 100"/>
                <a:gd name="T48" fmla="*/ 7 w 107"/>
                <a:gd name="T49" fmla="*/ 97 h 100"/>
                <a:gd name="T50" fmla="*/ 20 w 107"/>
                <a:gd name="T51" fmla="*/ 80 h 100"/>
                <a:gd name="T52" fmla="*/ 20 w 107"/>
                <a:gd name="T53" fmla="*/ 77 h 100"/>
                <a:gd name="T54" fmla="*/ 0 w 107"/>
                <a:gd name="T55" fmla="*/ 43 h 100"/>
                <a:gd name="T56" fmla="*/ 53 w 107"/>
                <a:gd name="T57" fmla="*/ 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7" h="100">
                  <a:moveTo>
                    <a:pt x="53" y="13"/>
                  </a:moveTo>
                  <a:cubicBezTo>
                    <a:pt x="48" y="13"/>
                    <a:pt x="42" y="14"/>
                    <a:pt x="37" y="16"/>
                  </a:cubicBezTo>
                  <a:cubicBezTo>
                    <a:pt x="32" y="18"/>
                    <a:pt x="28" y="20"/>
                    <a:pt x="24" y="23"/>
                  </a:cubicBezTo>
                  <a:cubicBezTo>
                    <a:pt x="17" y="29"/>
                    <a:pt x="13" y="36"/>
                    <a:pt x="13" y="43"/>
                  </a:cubicBezTo>
                  <a:cubicBezTo>
                    <a:pt x="13" y="48"/>
                    <a:pt x="14" y="52"/>
                    <a:pt x="17" y="55"/>
                  </a:cubicBezTo>
                  <a:cubicBezTo>
                    <a:pt x="19" y="59"/>
                    <a:pt x="23" y="63"/>
                    <a:pt x="27" y="66"/>
                  </a:cubicBezTo>
                  <a:cubicBezTo>
                    <a:pt x="30" y="68"/>
                    <a:pt x="32" y="71"/>
                    <a:pt x="33" y="75"/>
                  </a:cubicBezTo>
                  <a:cubicBezTo>
                    <a:pt x="33" y="76"/>
                    <a:pt x="33" y="78"/>
                    <a:pt x="33" y="79"/>
                  </a:cubicBezTo>
                  <a:cubicBezTo>
                    <a:pt x="34" y="78"/>
                    <a:pt x="35" y="78"/>
                    <a:pt x="36" y="77"/>
                  </a:cubicBezTo>
                  <a:cubicBezTo>
                    <a:pt x="38" y="74"/>
                    <a:pt x="42" y="73"/>
                    <a:pt x="45" y="73"/>
                  </a:cubicBezTo>
                  <a:cubicBezTo>
                    <a:pt x="46" y="73"/>
                    <a:pt x="46" y="73"/>
                    <a:pt x="47" y="73"/>
                  </a:cubicBezTo>
                  <a:cubicBezTo>
                    <a:pt x="49" y="73"/>
                    <a:pt x="51" y="73"/>
                    <a:pt x="53" y="73"/>
                  </a:cubicBezTo>
                  <a:cubicBezTo>
                    <a:pt x="59" y="73"/>
                    <a:pt x="65" y="73"/>
                    <a:pt x="70" y="71"/>
                  </a:cubicBezTo>
                  <a:cubicBezTo>
                    <a:pt x="75" y="69"/>
                    <a:pt x="79" y="67"/>
                    <a:pt x="83" y="64"/>
                  </a:cubicBezTo>
                  <a:cubicBezTo>
                    <a:pt x="90" y="58"/>
                    <a:pt x="93" y="51"/>
                    <a:pt x="93" y="43"/>
                  </a:cubicBezTo>
                  <a:cubicBezTo>
                    <a:pt x="93" y="36"/>
                    <a:pt x="90" y="29"/>
                    <a:pt x="83" y="23"/>
                  </a:cubicBezTo>
                  <a:cubicBezTo>
                    <a:pt x="79" y="20"/>
                    <a:pt x="75" y="18"/>
                    <a:pt x="70" y="16"/>
                  </a:cubicBezTo>
                  <a:cubicBezTo>
                    <a:pt x="65" y="14"/>
                    <a:pt x="59" y="13"/>
                    <a:pt x="53" y="13"/>
                  </a:cubicBezTo>
                  <a:close/>
                  <a:moveTo>
                    <a:pt x="53" y="0"/>
                  </a:moveTo>
                  <a:cubicBezTo>
                    <a:pt x="53" y="0"/>
                    <a:pt x="53" y="0"/>
                    <a:pt x="53" y="0"/>
                  </a:cubicBezTo>
                  <a:cubicBezTo>
                    <a:pt x="83" y="0"/>
                    <a:pt x="107" y="19"/>
                    <a:pt x="107" y="43"/>
                  </a:cubicBezTo>
                  <a:cubicBezTo>
                    <a:pt x="107" y="67"/>
                    <a:pt x="83" y="87"/>
                    <a:pt x="53" y="87"/>
                  </a:cubicBezTo>
                  <a:cubicBezTo>
                    <a:pt x="51" y="87"/>
                    <a:pt x="48" y="87"/>
                    <a:pt x="45" y="86"/>
                  </a:cubicBezTo>
                  <a:cubicBezTo>
                    <a:pt x="34" y="98"/>
                    <a:pt x="20" y="100"/>
                    <a:pt x="7" y="100"/>
                  </a:cubicBezTo>
                  <a:cubicBezTo>
                    <a:pt x="7" y="97"/>
                    <a:pt x="7" y="97"/>
                    <a:pt x="7" y="97"/>
                  </a:cubicBezTo>
                  <a:cubicBezTo>
                    <a:pt x="14" y="94"/>
                    <a:pt x="20" y="87"/>
                    <a:pt x="20" y="80"/>
                  </a:cubicBezTo>
                  <a:cubicBezTo>
                    <a:pt x="20" y="79"/>
                    <a:pt x="20" y="78"/>
                    <a:pt x="20" y="77"/>
                  </a:cubicBezTo>
                  <a:cubicBezTo>
                    <a:pt x="8" y="69"/>
                    <a:pt x="0" y="57"/>
                    <a:pt x="0" y="43"/>
                  </a:cubicBezTo>
                  <a:cubicBezTo>
                    <a:pt x="0" y="19"/>
                    <a:pt x="24" y="0"/>
                    <a:pt x="53" y="0"/>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1" name="Freeform 56">
              <a:extLst>
                <a:ext uri="{FF2B5EF4-FFF2-40B4-BE49-F238E27FC236}">
                  <a16:creationId xmlns:a16="http://schemas.microsoft.com/office/drawing/2014/main" id="{434DD30D-1589-4FB4-B8BB-B892BAF04B60}"/>
                </a:ext>
              </a:extLst>
            </p:cNvPr>
            <p:cNvSpPr>
              <a:spLocks noEditPoints="1"/>
            </p:cNvSpPr>
            <p:nvPr/>
          </p:nvSpPr>
          <p:spPr bwMode="auto">
            <a:xfrm>
              <a:off x="10826047" y="3905125"/>
              <a:ext cx="161485" cy="161486"/>
            </a:xfrm>
            <a:custGeom>
              <a:avLst/>
              <a:gdLst>
                <a:gd name="T0" fmla="*/ 62 w 67"/>
                <a:gd name="T1" fmla="*/ 17 h 67"/>
                <a:gd name="T2" fmla="*/ 67 w 67"/>
                <a:gd name="T3" fmla="*/ 13 h 67"/>
                <a:gd name="T4" fmla="*/ 67 w 67"/>
                <a:gd name="T5" fmla="*/ 5 h 67"/>
                <a:gd name="T6" fmla="*/ 58 w 67"/>
                <a:gd name="T7" fmla="*/ 5 h 67"/>
                <a:gd name="T8" fmla="*/ 58 w 67"/>
                <a:gd name="T9" fmla="*/ 0 h 67"/>
                <a:gd name="T10" fmla="*/ 4 w 67"/>
                <a:gd name="T11" fmla="*/ 0 h 67"/>
                <a:gd name="T12" fmla="*/ 0 w 67"/>
                <a:gd name="T13" fmla="*/ 5 h 67"/>
                <a:gd name="T14" fmla="*/ 0 w 67"/>
                <a:gd name="T15" fmla="*/ 63 h 67"/>
                <a:gd name="T16" fmla="*/ 4 w 67"/>
                <a:gd name="T17" fmla="*/ 67 h 67"/>
                <a:gd name="T18" fmla="*/ 58 w 67"/>
                <a:gd name="T19" fmla="*/ 67 h 67"/>
                <a:gd name="T20" fmla="*/ 58 w 67"/>
                <a:gd name="T21" fmla="*/ 50 h 67"/>
                <a:gd name="T22" fmla="*/ 62 w 67"/>
                <a:gd name="T23" fmla="*/ 50 h 67"/>
                <a:gd name="T24" fmla="*/ 67 w 67"/>
                <a:gd name="T25" fmla="*/ 46 h 67"/>
                <a:gd name="T26" fmla="*/ 67 w 67"/>
                <a:gd name="T27" fmla="*/ 38 h 67"/>
                <a:gd name="T28" fmla="*/ 58 w 67"/>
                <a:gd name="T29" fmla="*/ 38 h 67"/>
                <a:gd name="T30" fmla="*/ 58 w 67"/>
                <a:gd name="T31" fmla="*/ 34 h 67"/>
                <a:gd name="T32" fmla="*/ 62 w 67"/>
                <a:gd name="T33" fmla="*/ 34 h 67"/>
                <a:gd name="T34" fmla="*/ 67 w 67"/>
                <a:gd name="T35" fmla="*/ 30 h 67"/>
                <a:gd name="T36" fmla="*/ 67 w 67"/>
                <a:gd name="T37" fmla="*/ 21 h 67"/>
                <a:gd name="T38" fmla="*/ 58 w 67"/>
                <a:gd name="T39" fmla="*/ 21 h 67"/>
                <a:gd name="T40" fmla="*/ 58 w 67"/>
                <a:gd name="T41" fmla="*/ 17 h 67"/>
                <a:gd name="T42" fmla="*/ 62 w 67"/>
                <a:gd name="T43" fmla="*/ 17 h 67"/>
                <a:gd name="T44" fmla="*/ 37 w 67"/>
                <a:gd name="T45" fmla="*/ 17 h 67"/>
                <a:gd name="T46" fmla="*/ 46 w 67"/>
                <a:gd name="T47" fmla="*/ 25 h 67"/>
                <a:gd name="T48" fmla="*/ 37 w 67"/>
                <a:gd name="T49" fmla="*/ 34 h 67"/>
                <a:gd name="T50" fmla="*/ 29 w 67"/>
                <a:gd name="T51" fmla="*/ 25 h 67"/>
                <a:gd name="T52" fmla="*/ 37 w 67"/>
                <a:gd name="T53" fmla="*/ 17 h 67"/>
                <a:gd name="T54" fmla="*/ 16 w 67"/>
                <a:gd name="T55" fmla="*/ 63 h 67"/>
                <a:gd name="T56" fmla="*/ 12 w 67"/>
                <a:gd name="T57" fmla="*/ 63 h 67"/>
                <a:gd name="T58" fmla="*/ 12 w 67"/>
                <a:gd name="T59" fmla="*/ 5 h 67"/>
                <a:gd name="T60" fmla="*/ 16 w 67"/>
                <a:gd name="T61" fmla="*/ 5 h 67"/>
                <a:gd name="T62" fmla="*/ 16 w 67"/>
                <a:gd name="T63" fmla="*/ 63 h 67"/>
                <a:gd name="T64" fmla="*/ 50 w 67"/>
                <a:gd name="T65" fmla="*/ 50 h 67"/>
                <a:gd name="T66" fmla="*/ 25 w 67"/>
                <a:gd name="T67" fmla="*/ 50 h 67"/>
                <a:gd name="T68" fmla="*/ 25 w 67"/>
                <a:gd name="T69" fmla="*/ 46 h 67"/>
                <a:gd name="T70" fmla="*/ 33 w 67"/>
                <a:gd name="T71" fmla="*/ 38 h 67"/>
                <a:gd name="T72" fmla="*/ 33 w 67"/>
                <a:gd name="T73" fmla="*/ 38 h 67"/>
                <a:gd name="T74" fmla="*/ 41 w 67"/>
                <a:gd name="T75" fmla="*/ 38 h 67"/>
                <a:gd name="T76" fmla="*/ 50 w 67"/>
                <a:gd name="T77" fmla="*/ 46 h 67"/>
                <a:gd name="T78" fmla="*/ 50 w 67"/>
                <a:gd name="T79" fmla="*/ 50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7" h="67">
                  <a:moveTo>
                    <a:pt x="62" y="17"/>
                  </a:moveTo>
                  <a:cubicBezTo>
                    <a:pt x="65" y="17"/>
                    <a:pt x="67" y="15"/>
                    <a:pt x="67" y="13"/>
                  </a:cubicBezTo>
                  <a:cubicBezTo>
                    <a:pt x="67" y="5"/>
                    <a:pt x="67" y="5"/>
                    <a:pt x="67" y="5"/>
                  </a:cubicBezTo>
                  <a:cubicBezTo>
                    <a:pt x="58" y="5"/>
                    <a:pt x="58" y="5"/>
                    <a:pt x="58" y="5"/>
                  </a:cubicBezTo>
                  <a:cubicBezTo>
                    <a:pt x="58" y="0"/>
                    <a:pt x="58" y="0"/>
                    <a:pt x="58" y="0"/>
                  </a:cubicBezTo>
                  <a:cubicBezTo>
                    <a:pt x="4" y="0"/>
                    <a:pt x="4" y="0"/>
                    <a:pt x="4" y="0"/>
                  </a:cubicBezTo>
                  <a:cubicBezTo>
                    <a:pt x="2" y="0"/>
                    <a:pt x="0" y="2"/>
                    <a:pt x="0" y="5"/>
                  </a:cubicBezTo>
                  <a:cubicBezTo>
                    <a:pt x="0" y="63"/>
                    <a:pt x="0" y="63"/>
                    <a:pt x="0" y="63"/>
                  </a:cubicBezTo>
                  <a:cubicBezTo>
                    <a:pt x="0" y="65"/>
                    <a:pt x="2" y="67"/>
                    <a:pt x="4" y="67"/>
                  </a:cubicBezTo>
                  <a:cubicBezTo>
                    <a:pt x="58" y="67"/>
                    <a:pt x="58" y="67"/>
                    <a:pt x="58" y="67"/>
                  </a:cubicBezTo>
                  <a:cubicBezTo>
                    <a:pt x="58" y="50"/>
                    <a:pt x="58" y="50"/>
                    <a:pt x="58" y="50"/>
                  </a:cubicBezTo>
                  <a:cubicBezTo>
                    <a:pt x="62" y="50"/>
                    <a:pt x="62" y="50"/>
                    <a:pt x="62" y="50"/>
                  </a:cubicBezTo>
                  <a:cubicBezTo>
                    <a:pt x="65" y="50"/>
                    <a:pt x="67" y="49"/>
                    <a:pt x="67" y="46"/>
                  </a:cubicBezTo>
                  <a:cubicBezTo>
                    <a:pt x="67" y="38"/>
                    <a:pt x="67" y="38"/>
                    <a:pt x="67" y="38"/>
                  </a:cubicBezTo>
                  <a:cubicBezTo>
                    <a:pt x="58" y="38"/>
                    <a:pt x="58" y="38"/>
                    <a:pt x="58" y="38"/>
                  </a:cubicBezTo>
                  <a:cubicBezTo>
                    <a:pt x="58" y="34"/>
                    <a:pt x="58" y="34"/>
                    <a:pt x="58" y="34"/>
                  </a:cubicBezTo>
                  <a:cubicBezTo>
                    <a:pt x="62" y="34"/>
                    <a:pt x="62" y="34"/>
                    <a:pt x="62" y="34"/>
                  </a:cubicBezTo>
                  <a:cubicBezTo>
                    <a:pt x="65" y="34"/>
                    <a:pt x="67" y="32"/>
                    <a:pt x="67" y="30"/>
                  </a:cubicBezTo>
                  <a:cubicBezTo>
                    <a:pt x="67" y="21"/>
                    <a:pt x="67" y="21"/>
                    <a:pt x="67" y="21"/>
                  </a:cubicBezTo>
                  <a:cubicBezTo>
                    <a:pt x="58" y="21"/>
                    <a:pt x="58" y="21"/>
                    <a:pt x="58" y="21"/>
                  </a:cubicBezTo>
                  <a:cubicBezTo>
                    <a:pt x="58" y="17"/>
                    <a:pt x="58" y="17"/>
                    <a:pt x="58" y="17"/>
                  </a:cubicBezTo>
                  <a:lnTo>
                    <a:pt x="62" y="17"/>
                  </a:lnTo>
                  <a:close/>
                  <a:moveTo>
                    <a:pt x="37" y="17"/>
                  </a:moveTo>
                  <a:cubicBezTo>
                    <a:pt x="42" y="17"/>
                    <a:pt x="46" y="21"/>
                    <a:pt x="46" y="25"/>
                  </a:cubicBezTo>
                  <a:cubicBezTo>
                    <a:pt x="46" y="30"/>
                    <a:pt x="42" y="34"/>
                    <a:pt x="37" y="34"/>
                  </a:cubicBezTo>
                  <a:cubicBezTo>
                    <a:pt x="33" y="34"/>
                    <a:pt x="29" y="30"/>
                    <a:pt x="29" y="25"/>
                  </a:cubicBezTo>
                  <a:cubicBezTo>
                    <a:pt x="29" y="21"/>
                    <a:pt x="33" y="17"/>
                    <a:pt x="37" y="17"/>
                  </a:cubicBezTo>
                  <a:close/>
                  <a:moveTo>
                    <a:pt x="16" y="63"/>
                  </a:moveTo>
                  <a:cubicBezTo>
                    <a:pt x="12" y="63"/>
                    <a:pt x="12" y="63"/>
                    <a:pt x="12" y="63"/>
                  </a:cubicBezTo>
                  <a:cubicBezTo>
                    <a:pt x="12" y="5"/>
                    <a:pt x="12" y="5"/>
                    <a:pt x="12" y="5"/>
                  </a:cubicBezTo>
                  <a:cubicBezTo>
                    <a:pt x="16" y="5"/>
                    <a:pt x="16" y="5"/>
                    <a:pt x="16" y="5"/>
                  </a:cubicBezTo>
                  <a:lnTo>
                    <a:pt x="16" y="63"/>
                  </a:lnTo>
                  <a:close/>
                  <a:moveTo>
                    <a:pt x="50" y="50"/>
                  </a:moveTo>
                  <a:cubicBezTo>
                    <a:pt x="25" y="50"/>
                    <a:pt x="25" y="50"/>
                    <a:pt x="25" y="50"/>
                  </a:cubicBezTo>
                  <a:cubicBezTo>
                    <a:pt x="25" y="46"/>
                    <a:pt x="25" y="46"/>
                    <a:pt x="25" y="46"/>
                  </a:cubicBezTo>
                  <a:cubicBezTo>
                    <a:pt x="25" y="42"/>
                    <a:pt x="28" y="38"/>
                    <a:pt x="33" y="38"/>
                  </a:cubicBezTo>
                  <a:cubicBezTo>
                    <a:pt x="33" y="38"/>
                    <a:pt x="33" y="38"/>
                    <a:pt x="33" y="38"/>
                  </a:cubicBezTo>
                  <a:cubicBezTo>
                    <a:pt x="41" y="38"/>
                    <a:pt x="41" y="38"/>
                    <a:pt x="41" y="38"/>
                  </a:cubicBezTo>
                  <a:cubicBezTo>
                    <a:pt x="46" y="38"/>
                    <a:pt x="50" y="42"/>
                    <a:pt x="50" y="46"/>
                  </a:cubicBezTo>
                  <a:lnTo>
                    <a:pt x="50" y="50"/>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2" name="Freeform 57">
              <a:extLst>
                <a:ext uri="{FF2B5EF4-FFF2-40B4-BE49-F238E27FC236}">
                  <a16:creationId xmlns:a16="http://schemas.microsoft.com/office/drawing/2014/main" id="{3ADE98C4-1638-437D-B2F0-5CE66624657F}"/>
                </a:ext>
              </a:extLst>
            </p:cNvPr>
            <p:cNvSpPr>
              <a:spLocks noEditPoints="1"/>
            </p:cNvSpPr>
            <p:nvPr/>
          </p:nvSpPr>
          <p:spPr bwMode="auto">
            <a:xfrm>
              <a:off x="11102040" y="3464710"/>
              <a:ext cx="139465" cy="136528"/>
            </a:xfrm>
            <a:custGeom>
              <a:avLst/>
              <a:gdLst>
                <a:gd name="T0" fmla="*/ 58 w 58"/>
                <a:gd name="T1" fmla="*/ 29 h 57"/>
                <a:gd name="T2" fmla="*/ 29 w 58"/>
                <a:gd name="T3" fmla="*/ 57 h 57"/>
                <a:gd name="T4" fmla="*/ 0 w 58"/>
                <a:gd name="T5" fmla="*/ 29 h 57"/>
                <a:gd name="T6" fmla="*/ 29 w 58"/>
                <a:gd name="T7" fmla="*/ 0 h 57"/>
                <a:gd name="T8" fmla="*/ 58 w 58"/>
                <a:gd name="T9" fmla="*/ 29 h 57"/>
                <a:gd name="T10" fmla="*/ 6 w 58"/>
                <a:gd name="T11" fmla="*/ 29 h 57"/>
                <a:gd name="T12" fmla="*/ 29 w 58"/>
                <a:gd name="T13" fmla="*/ 52 h 57"/>
                <a:gd name="T14" fmla="*/ 52 w 58"/>
                <a:gd name="T15" fmla="*/ 29 h 57"/>
                <a:gd name="T16" fmla="*/ 29 w 58"/>
                <a:gd name="T17" fmla="*/ 6 h 57"/>
                <a:gd name="T18" fmla="*/ 6 w 58"/>
                <a:gd name="T19" fmla="*/ 29 h 57"/>
                <a:gd name="T20" fmla="*/ 32 w 58"/>
                <a:gd name="T21" fmla="*/ 12 h 57"/>
                <a:gd name="T22" fmla="*/ 46 w 58"/>
                <a:gd name="T23" fmla="*/ 26 h 57"/>
                <a:gd name="T24" fmla="*/ 46 w 58"/>
                <a:gd name="T25" fmla="*/ 31 h 57"/>
                <a:gd name="T26" fmla="*/ 41 w 58"/>
                <a:gd name="T27" fmla="*/ 31 h 57"/>
                <a:gd name="T28" fmla="*/ 33 w 58"/>
                <a:gd name="T29" fmla="*/ 23 h 57"/>
                <a:gd name="T30" fmla="*/ 33 w 58"/>
                <a:gd name="T31" fmla="*/ 43 h 57"/>
                <a:gd name="T32" fmla="*/ 29 w 58"/>
                <a:gd name="T33" fmla="*/ 47 h 57"/>
                <a:gd name="T34" fmla="*/ 25 w 58"/>
                <a:gd name="T35" fmla="*/ 43 h 57"/>
                <a:gd name="T36" fmla="*/ 25 w 58"/>
                <a:gd name="T37" fmla="*/ 23 h 57"/>
                <a:gd name="T38" fmla="*/ 17 w 58"/>
                <a:gd name="T39" fmla="*/ 31 h 57"/>
                <a:gd name="T40" fmla="*/ 12 w 58"/>
                <a:gd name="T41" fmla="*/ 31 h 57"/>
                <a:gd name="T42" fmla="*/ 11 w 58"/>
                <a:gd name="T43" fmla="*/ 29 h 57"/>
                <a:gd name="T44" fmla="*/ 12 w 58"/>
                <a:gd name="T45" fmla="*/ 26 h 57"/>
                <a:gd name="T46" fmla="*/ 27 w 58"/>
                <a:gd name="T47" fmla="*/ 12 h 57"/>
                <a:gd name="T48" fmla="*/ 32 w 58"/>
                <a:gd name="T49" fmla="*/ 12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57">
                  <a:moveTo>
                    <a:pt x="58" y="29"/>
                  </a:moveTo>
                  <a:cubicBezTo>
                    <a:pt x="58" y="45"/>
                    <a:pt x="45" y="57"/>
                    <a:pt x="29" y="57"/>
                  </a:cubicBezTo>
                  <a:cubicBezTo>
                    <a:pt x="13" y="57"/>
                    <a:pt x="0" y="45"/>
                    <a:pt x="0" y="29"/>
                  </a:cubicBezTo>
                  <a:cubicBezTo>
                    <a:pt x="0" y="13"/>
                    <a:pt x="13" y="0"/>
                    <a:pt x="29" y="0"/>
                  </a:cubicBezTo>
                  <a:cubicBezTo>
                    <a:pt x="45" y="0"/>
                    <a:pt x="58" y="13"/>
                    <a:pt x="58" y="29"/>
                  </a:cubicBezTo>
                  <a:close/>
                  <a:moveTo>
                    <a:pt x="6" y="29"/>
                  </a:moveTo>
                  <a:cubicBezTo>
                    <a:pt x="6" y="42"/>
                    <a:pt x="16" y="52"/>
                    <a:pt x="29" y="52"/>
                  </a:cubicBezTo>
                  <a:cubicBezTo>
                    <a:pt x="42" y="52"/>
                    <a:pt x="52" y="42"/>
                    <a:pt x="52" y="29"/>
                  </a:cubicBezTo>
                  <a:cubicBezTo>
                    <a:pt x="52" y="16"/>
                    <a:pt x="42" y="6"/>
                    <a:pt x="29" y="6"/>
                  </a:cubicBezTo>
                  <a:cubicBezTo>
                    <a:pt x="16" y="6"/>
                    <a:pt x="6" y="16"/>
                    <a:pt x="6" y="29"/>
                  </a:cubicBezTo>
                  <a:close/>
                  <a:moveTo>
                    <a:pt x="32" y="12"/>
                  </a:moveTo>
                  <a:cubicBezTo>
                    <a:pt x="46" y="26"/>
                    <a:pt x="46" y="26"/>
                    <a:pt x="46" y="26"/>
                  </a:cubicBezTo>
                  <a:cubicBezTo>
                    <a:pt x="47" y="28"/>
                    <a:pt x="47" y="30"/>
                    <a:pt x="46" y="31"/>
                  </a:cubicBezTo>
                  <a:cubicBezTo>
                    <a:pt x="45" y="33"/>
                    <a:pt x="42" y="33"/>
                    <a:pt x="41" y="31"/>
                  </a:cubicBezTo>
                  <a:cubicBezTo>
                    <a:pt x="33" y="23"/>
                    <a:pt x="33" y="23"/>
                    <a:pt x="33" y="23"/>
                  </a:cubicBezTo>
                  <a:cubicBezTo>
                    <a:pt x="33" y="43"/>
                    <a:pt x="33" y="43"/>
                    <a:pt x="33" y="43"/>
                  </a:cubicBezTo>
                  <a:cubicBezTo>
                    <a:pt x="33" y="45"/>
                    <a:pt x="31" y="47"/>
                    <a:pt x="29" y="47"/>
                  </a:cubicBezTo>
                  <a:cubicBezTo>
                    <a:pt x="27" y="47"/>
                    <a:pt x="25" y="45"/>
                    <a:pt x="25" y="43"/>
                  </a:cubicBezTo>
                  <a:cubicBezTo>
                    <a:pt x="25" y="23"/>
                    <a:pt x="25" y="23"/>
                    <a:pt x="25" y="23"/>
                  </a:cubicBezTo>
                  <a:cubicBezTo>
                    <a:pt x="17" y="31"/>
                    <a:pt x="17" y="31"/>
                    <a:pt x="17" y="31"/>
                  </a:cubicBezTo>
                  <a:cubicBezTo>
                    <a:pt x="16" y="33"/>
                    <a:pt x="14" y="33"/>
                    <a:pt x="12" y="31"/>
                  </a:cubicBezTo>
                  <a:cubicBezTo>
                    <a:pt x="12" y="31"/>
                    <a:pt x="11" y="30"/>
                    <a:pt x="11" y="29"/>
                  </a:cubicBezTo>
                  <a:cubicBezTo>
                    <a:pt x="11" y="28"/>
                    <a:pt x="12" y="27"/>
                    <a:pt x="12" y="26"/>
                  </a:cubicBezTo>
                  <a:cubicBezTo>
                    <a:pt x="27" y="12"/>
                    <a:pt x="27" y="12"/>
                    <a:pt x="27" y="12"/>
                  </a:cubicBezTo>
                  <a:cubicBezTo>
                    <a:pt x="28" y="11"/>
                    <a:pt x="30" y="11"/>
                    <a:pt x="32" y="12"/>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3" name="Freeform 58">
              <a:extLst>
                <a:ext uri="{FF2B5EF4-FFF2-40B4-BE49-F238E27FC236}">
                  <a16:creationId xmlns:a16="http://schemas.microsoft.com/office/drawing/2014/main" id="{30CD2E7A-9E44-4332-8E58-2DE8322E9E4E}"/>
                </a:ext>
              </a:extLst>
            </p:cNvPr>
            <p:cNvSpPr>
              <a:spLocks noEditPoints="1"/>
            </p:cNvSpPr>
            <p:nvPr/>
          </p:nvSpPr>
          <p:spPr bwMode="auto">
            <a:xfrm>
              <a:off x="11078552" y="3635004"/>
              <a:ext cx="110104" cy="110103"/>
            </a:xfrm>
            <a:custGeom>
              <a:avLst/>
              <a:gdLst>
                <a:gd name="T0" fmla="*/ 3 w 46"/>
                <a:gd name="T1" fmla="*/ 0 h 46"/>
                <a:gd name="T2" fmla="*/ 20 w 46"/>
                <a:gd name="T3" fmla="*/ 0 h 46"/>
                <a:gd name="T4" fmla="*/ 20 w 46"/>
                <a:gd name="T5" fmla="*/ 3 h 46"/>
                <a:gd name="T6" fmla="*/ 3 w 46"/>
                <a:gd name="T7" fmla="*/ 3 h 46"/>
                <a:gd name="T8" fmla="*/ 3 w 46"/>
                <a:gd name="T9" fmla="*/ 0 h 46"/>
                <a:gd name="T10" fmla="*/ 26 w 46"/>
                <a:gd name="T11" fmla="*/ 0 h 46"/>
                <a:gd name="T12" fmla="*/ 43 w 46"/>
                <a:gd name="T13" fmla="*/ 0 h 46"/>
                <a:gd name="T14" fmla="*/ 43 w 46"/>
                <a:gd name="T15" fmla="*/ 3 h 46"/>
                <a:gd name="T16" fmla="*/ 26 w 46"/>
                <a:gd name="T17" fmla="*/ 3 h 46"/>
                <a:gd name="T18" fmla="*/ 26 w 46"/>
                <a:gd name="T19" fmla="*/ 0 h 46"/>
                <a:gd name="T20" fmla="*/ 43 w 46"/>
                <a:gd name="T21" fmla="*/ 14 h 46"/>
                <a:gd name="T22" fmla="*/ 41 w 46"/>
                <a:gd name="T23" fmla="*/ 14 h 46"/>
                <a:gd name="T24" fmla="*/ 41 w 46"/>
                <a:gd name="T25" fmla="*/ 3 h 46"/>
                <a:gd name="T26" fmla="*/ 29 w 46"/>
                <a:gd name="T27" fmla="*/ 3 h 46"/>
                <a:gd name="T28" fmla="*/ 29 w 46"/>
                <a:gd name="T29" fmla="*/ 14 h 46"/>
                <a:gd name="T30" fmla="*/ 17 w 46"/>
                <a:gd name="T31" fmla="*/ 14 h 46"/>
                <a:gd name="T32" fmla="*/ 17 w 46"/>
                <a:gd name="T33" fmla="*/ 3 h 46"/>
                <a:gd name="T34" fmla="*/ 6 w 46"/>
                <a:gd name="T35" fmla="*/ 3 h 46"/>
                <a:gd name="T36" fmla="*/ 6 w 46"/>
                <a:gd name="T37" fmla="*/ 14 h 46"/>
                <a:gd name="T38" fmla="*/ 3 w 46"/>
                <a:gd name="T39" fmla="*/ 14 h 46"/>
                <a:gd name="T40" fmla="*/ 0 w 46"/>
                <a:gd name="T41" fmla="*/ 18 h 46"/>
                <a:gd name="T42" fmla="*/ 0 w 46"/>
                <a:gd name="T43" fmla="*/ 43 h 46"/>
                <a:gd name="T44" fmla="*/ 3 w 46"/>
                <a:gd name="T45" fmla="*/ 46 h 46"/>
                <a:gd name="T46" fmla="*/ 17 w 46"/>
                <a:gd name="T47" fmla="*/ 46 h 46"/>
                <a:gd name="T48" fmla="*/ 20 w 46"/>
                <a:gd name="T49" fmla="*/ 43 h 46"/>
                <a:gd name="T50" fmla="*/ 20 w 46"/>
                <a:gd name="T51" fmla="*/ 26 h 46"/>
                <a:gd name="T52" fmla="*/ 26 w 46"/>
                <a:gd name="T53" fmla="*/ 26 h 46"/>
                <a:gd name="T54" fmla="*/ 26 w 46"/>
                <a:gd name="T55" fmla="*/ 43 h 46"/>
                <a:gd name="T56" fmla="*/ 29 w 46"/>
                <a:gd name="T57" fmla="*/ 46 h 46"/>
                <a:gd name="T58" fmla="*/ 43 w 46"/>
                <a:gd name="T59" fmla="*/ 46 h 46"/>
                <a:gd name="T60" fmla="*/ 46 w 46"/>
                <a:gd name="T61" fmla="*/ 43 h 46"/>
                <a:gd name="T62" fmla="*/ 46 w 46"/>
                <a:gd name="T63" fmla="*/ 18 h 46"/>
                <a:gd name="T64" fmla="*/ 43 w 46"/>
                <a:gd name="T65" fmla="*/ 14 h 46"/>
                <a:gd name="T66" fmla="*/ 16 w 46"/>
                <a:gd name="T67" fmla="*/ 43 h 46"/>
                <a:gd name="T68" fmla="*/ 5 w 46"/>
                <a:gd name="T69" fmla="*/ 43 h 46"/>
                <a:gd name="T70" fmla="*/ 3 w 46"/>
                <a:gd name="T71" fmla="*/ 42 h 46"/>
                <a:gd name="T72" fmla="*/ 5 w 46"/>
                <a:gd name="T73" fmla="*/ 40 h 46"/>
                <a:gd name="T74" fmla="*/ 16 w 46"/>
                <a:gd name="T75" fmla="*/ 40 h 46"/>
                <a:gd name="T76" fmla="*/ 17 w 46"/>
                <a:gd name="T77" fmla="*/ 42 h 46"/>
                <a:gd name="T78" fmla="*/ 16 w 46"/>
                <a:gd name="T79" fmla="*/ 43 h 46"/>
                <a:gd name="T80" fmla="*/ 25 w 46"/>
                <a:gd name="T81" fmla="*/ 23 h 46"/>
                <a:gd name="T82" fmla="*/ 22 w 46"/>
                <a:gd name="T83" fmla="*/ 23 h 46"/>
                <a:gd name="T84" fmla="*/ 20 w 46"/>
                <a:gd name="T85" fmla="*/ 22 h 46"/>
                <a:gd name="T86" fmla="*/ 22 w 46"/>
                <a:gd name="T87" fmla="*/ 20 h 46"/>
                <a:gd name="T88" fmla="*/ 25 w 46"/>
                <a:gd name="T89" fmla="*/ 20 h 46"/>
                <a:gd name="T90" fmla="*/ 26 w 46"/>
                <a:gd name="T91" fmla="*/ 22 h 46"/>
                <a:gd name="T92" fmla="*/ 25 w 46"/>
                <a:gd name="T93" fmla="*/ 23 h 46"/>
                <a:gd name="T94" fmla="*/ 42 w 46"/>
                <a:gd name="T95" fmla="*/ 43 h 46"/>
                <a:gd name="T96" fmla="*/ 31 w 46"/>
                <a:gd name="T97" fmla="*/ 43 h 46"/>
                <a:gd name="T98" fmla="*/ 29 w 46"/>
                <a:gd name="T99" fmla="*/ 42 h 46"/>
                <a:gd name="T100" fmla="*/ 31 w 46"/>
                <a:gd name="T101" fmla="*/ 40 h 46"/>
                <a:gd name="T102" fmla="*/ 42 w 46"/>
                <a:gd name="T103" fmla="*/ 40 h 46"/>
                <a:gd name="T104" fmla="*/ 43 w 46"/>
                <a:gd name="T105" fmla="*/ 42 h 46"/>
                <a:gd name="T106" fmla="*/ 42 w 46"/>
                <a:gd name="T107" fmla="*/ 43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6" h="46">
                  <a:moveTo>
                    <a:pt x="3" y="0"/>
                  </a:moveTo>
                  <a:cubicBezTo>
                    <a:pt x="20" y="0"/>
                    <a:pt x="20" y="0"/>
                    <a:pt x="20" y="0"/>
                  </a:cubicBezTo>
                  <a:cubicBezTo>
                    <a:pt x="20" y="3"/>
                    <a:pt x="20" y="3"/>
                    <a:pt x="20" y="3"/>
                  </a:cubicBezTo>
                  <a:cubicBezTo>
                    <a:pt x="3" y="3"/>
                    <a:pt x="3" y="3"/>
                    <a:pt x="3" y="3"/>
                  </a:cubicBezTo>
                  <a:lnTo>
                    <a:pt x="3" y="0"/>
                  </a:lnTo>
                  <a:close/>
                  <a:moveTo>
                    <a:pt x="26" y="0"/>
                  </a:moveTo>
                  <a:cubicBezTo>
                    <a:pt x="43" y="0"/>
                    <a:pt x="43" y="0"/>
                    <a:pt x="43" y="0"/>
                  </a:cubicBezTo>
                  <a:cubicBezTo>
                    <a:pt x="43" y="3"/>
                    <a:pt x="43" y="3"/>
                    <a:pt x="43" y="3"/>
                  </a:cubicBezTo>
                  <a:cubicBezTo>
                    <a:pt x="26" y="3"/>
                    <a:pt x="26" y="3"/>
                    <a:pt x="26" y="3"/>
                  </a:cubicBezTo>
                  <a:lnTo>
                    <a:pt x="26" y="0"/>
                  </a:lnTo>
                  <a:close/>
                  <a:moveTo>
                    <a:pt x="43" y="14"/>
                  </a:moveTo>
                  <a:cubicBezTo>
                    <a:pt x="41" y="14"/>
                    <a:pt x="41" y="14"/>
                    <a:pt x="41" y="14"/>
                  </a:cubicBezTo>
                  <a:cubicBezTo>
                    <a:pt x="41" y="3"/>
                    <a:pt x="41" y="3"/>
                    <a:pt x="41" y="3"/>
                  </a:cubicBezTo>
                  <a:cubicBezTo>
                    <a:pt x="29" y="3"/>
                    <a:pt x="29" y="3"/>
                    <a:pt x="29" y="3"/>
                  </a:cubicBezTo>
                  <a:cubicBezTo>
                    <a:pt x="29" y="14"/>
                    <a:pt x="29" y="14"/>
                    <a:pt x="29" y="14"/>
                  </a:cubicBezTo>
                  <a:cubicBezTo>
                    <a:pt x="17" y="14"/>
                    <a:pt x="17" y="14"/>
                    <a:pt x="17" y="14"/>
                  </a:cubicBezTo>
                  <a:cubicBezTo>
                    <a:pt x="17" y="3"/>
                    <a:pt x="17" y="3"/>
                    <a:pt x="17" y="3"/>
                  </a:cubicBezTo>
                  <a:cubicBezTo>
                    <a:pt x="6" y="3"/>
                    <a:pt x="6" y="3"/>
                    <a:pt x="6" y="3"/>
                  </a:cubicBezTo>
                  <a:cubicBezTo>
                    <a:pt x="6" y="14"/>
                    <a:pt x="6" y="14"/>
                    <a:pt x="6" y="14"/>
                  </a:cubicBezTo>
                  <a:cubicBezTo>
                    <a:pt x="3" y="14"/>
                    <a:pt x="3" y="14"/>
                    <a:pt x="3" y="14"/>
                  </a:cubicBezTo>
                  <a:cubicBezTo>
                    <a:pt x="2" y="14"/>
                    <a:pt x="0" y="16"/>
                    <a:pt x="0" y="18"/>
                  </a:cubicBezTo>
                  <a:cubicBezTo>
                    <a:pt x="0" y="43"/>
                    <a:pt x="0" y="43"/>
                    <a:pt x="0" y="43"/>
                  </a:cubicBezTo>
                  <a:cubicBezTo>
                    <a:pt x="0" y="45"/>
                    <a:pt x="2" y="46"/>
                    <a:pt x="3" y="46"/>
                  </a:cubicBezTo>
                  <a:cubicBezTo>
                    <a:pt x="17" y="46"/>
                    <a:pt x="17" y="46"/>
                    <a:pt x="17" y="46"/>
                  </a:cubicBezTo>
                  <a:cubicBezTo>
                    <a:pt x="19" y="46"/>
                    <a:pt x="20" y="45"/>
                    <a:pt x="20" y="43"/>
                  </a:cubicBezTo>
                  <a:cubicBezTo>
                    <a:pt x="20" y="26"/>
                    <a:pt x="20" y="26"/>
                    <a:pt x="20" y="26"/>
                  </a:cubicBezTo>
                  <a:cubicBezTo>
                    <a:pt x="26" y="26"/>
                    <a:pt x="26" y="26"/>
                    <a:pt x="26" y="26"/>
                  </a:cubicBezTo>
                  <a:cubicBezTo>
                    <a:pt x="26" y="43"/>
                    <a:pt x="26" y="43"/>
                    <a:pt x="26" y="43"/>
                  </a:cubicBezTo>
                  <a:cubicBezTo>
                    <a:pt x="26" y="45"/>
                    <a:pt x="28" y="46"/>
                    <a:pt x="29" y="46"/>
                  </a:cubicBezTo>
                  <a:cubicBezTo>
                    <a:pt x="43" y="46"/>
                    <a:pt x="43" y="46"/>
                    <a:pt x="43" y="46"/>
                  </a:cubicBezTo>
                  <a:cubicBezTo>
                    <a:pt x="45" y="46"/>
                    <a:pt x="46" y="45"/>
                    <a:pt x="46" y="43"/>
                  </a:cubicBezTo>
                  <a:cubicBezTo>
                    <a:pt x="46" y="18"/>
                    <a:pt x="46" y="18"/>
                    <a:pt x="46" y="18"/>
                  </a:cubicBezTo>
                  <a:cubicBezTo>
                    <a:pt x="46" y="16"/>
                    <a:pt x="45" y="14"/>
                    <a:pt x="43" y="14"/>
                  </a:cubicBezTo>
                  <a:close/>
                  <a:moveTo>
                    <a:pt x="16" y="43"/>
                  </a:moveTo>
                  <a:cubicBezTo>
                    <a:pt x="5" y="43"/>
                    <a:pt x="5" y="43"/>
                    <a:pt x="5" y="43"/>
                  </a:cubicBezTo>
                  <a:cubicBezTo>
                    <a:pt x="4" y="43"/>
                    <a:pt x="3" y="43"/>
                    <a:pt x="3" y="42"/>
                  </a:cubicBezTo>
                  <a:cubicBezTo>
                    <a:pt x="3" y="41"/>
                    <a:pt x="4" y="40"/>
                    <a:pt x="5" y="40"/>
                  </a:cubicBezTo>
                  <a:cubicBezTo>
                    <a:pt x="16" y="40"/>
                    <a:pt x="16" y="40"/>
                    <a:pt x="16" y="40"/>
                  </a:cubicBezTo>
                  <a:cubicBezTo>
                    <a:pt x="17" y="40"/>
                    <a:pt x="17" y="41"/>
                    <a:pt x="17" y="42"/>
                  </a:cubicBezTo>
                  <a:cubicBezTo>
                    <a:pt x="17" y="43"/>
                    <a:pt x="17" y="43"/>
                    <a:pt x="16" y="43"/>
                  </a:cubicBezTo>
                  <a:close/>
                  <a:moveTo>
                    <a:pt x="25" y="23"/>
                  </a:moveTo>
                  <a:cubicBezTo>
                    <a:pt x="22" y="23"/>
                    <a:pt x="22" y="23"/>
                    <a:pt x="22" y="23"/>
                  </a:cubicBezTo>
                  <a:cubicBezTo>
                    <a:pt x="21" y="23"/>
                    <a:pt x="20" y="22"/>
                    <a:pt x="20" y="22"/>
                  </a:cubicBezTo>
                  <a:cubicBezTo>
                    <a:pt x="20" y="21"/>
                    <a:pt x="21" y="20"/>
                    <a:pt x="22" y="20"/>
                  </a:cubicBezTo>
                  <a:cubicBezTo>
                    <a:pt x="25" y="20"/>
                    <a:pt x="25" y="20"/>
                    <a:pt x="25" y="20"/>
                  </a:cubicBezTo>
                  <a:cubicBezTo>
                    <a:pt x="25" y="20"/>
                    <a:pt x="26" y="21"/>
                    <a:pt x="26" y="22"/>
                  </a:cubicBezTo>
                  <a:cubicBezTo>
                    <a:pt x="26" y="22"/>
                    <a:pt x="25" y="23"/>
                    <a:pt x="25" y="23"/>
                  </a:cubicBezTo>
                  <a:close/>
                  <a:moveTo>
                    <a:pt x="42" y="43"/>
                  </a:moveTo>
                  <a:cubicBezTo>
                    <a:pt x="31" y="43"/>
                    <a:pt x="31" y="43"/>
                    <a:pt x="31" y="43"/>
                  </a:cubicBezTo>
                  <a:cubicBezTo>
                    <a:pt x="30" y="43"/>
                    <a:pt x="29" y="43"/>
                    <a:pt x="29" y="42"/>
                  </a:cubicBezTo>
                  <a:cubicBezTo>
                    <a:pt x="29" y="41"/>
                    <a:pt x="30" y="40"/>
                    <a:pt x="31" y="40"/>
                  </a:cubicBezTo>
                  <a:cubicBezTo>
                    <a:pt x="42" y="40"/>
                    <a:pt x="42" y="40"/>
                    <a:pt x="42" y="40"/>
                  </a:cubicBezTo>
                  <a:cubicBezTo>
                    <a:pt x="43" y="40"/>
                    <a:pt x="43" y="41"/>
                    <a:pt x="43" y="42"/>
                  </a:cubicBezTo>
                  <a:cubicBezTo>
                    <a:pt x="43" y="43"/>
                    <a:pt x="43" y="43"/>
                    <a:pt x="42" y="43"/>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4" name="Freeform 59">
              <a:extLst>
                <a:ext uri="{FF2B5EF4-FFF2-40B4-BE49-F238E27FC236}">
                  <a16:creationId xmlns:a16="http://schemas.microsoft.com/office/drawing/2014/main" id="{172F68B6-5C13-416E-9947-B0FA51C1B812}"/>
                </a:ext>
              </a:extLst>
            </p:cNvPr>
            <p:cNvSpPr>
              <a:spLocks/>
            </p:cNvSpPr>
            <p:nvPr/>
          </p:nvSpPr>
          <p:spPr bwMode="auto">
            <a:xfrm>
              <a:off x="10878897" y="3657024"/>
              <a:ext cx="177634" cy="179102"/>
            </a:xfrm>
            <a:custGeom>
              <a:avLst/>
              <a:gdLst>
                <a:gd name="T0" fmla="*/ 61 w 121"/>
                <a:gd name="T1" fmla="*/ 122 h 122"/>
                <a:gd name="T2" fmla="*/ 121 w 121"/>
                <a:gd name="T3" fmla="*/ 62 h 122"/>
                <a:gd name="T4" fmla="*/ 84 w 121"/>
                <a:gd name="T5" fmla="*/ 62 h 122"/>
                <a:gd name="T6" fmla="*/ 84 w 121"/>
                <a:gd name="T7" fmla="*/ 0 h 122"/>
                <a:gd name="T8" fmla="*/ 38 w 121"/>
                <a:gd name="T9" fmla="*/ 0 h 122"/>
                <a:gd name="T10" fmla="*/ 38 w 121"/>
                <a:gd name="T11" fmla="*/ 62 h 122"/>
                <a:gd name="T12" fmla="*/ 0 w 121"/>
                <a:gd name="T13" fmla="*/ 62 h 122"/>
                <a:gd name="T14" fmla="*/ 61 w 121"/>
                <a:gd name="T15" fmla="*/ 122 h 1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1" h="122">
                  <a:moveTo>
                    <a:pt x="61" y="122"/>
                  </a:moveTo>
                  <a:lnTo>
                    <a:pt x="121" y="62"/>
                  </a:lnTo>
                  <a:lnTo>
                    <a:pt x="84" y="62"/>
                  </a:lnTo>
                  <a:lnTo>
                    <a:pt x="84" y="0"/>
                  </a:lnTo>
                  <a:lnTo>
                    <a:pt x="38" y="0"/>
                  </a:lnTo>
                  <a:lnTo>
                    <a:pt x="38" y="62"/>
                  </a:lnTo>
                  <a:lnTo>
                    <a:pt x="0" y="62"/>
                  </a:lnTo>
                  <a:lnTo>
                    <a:pt x="61" y="122"/>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5" name="Freeform 60">
              <a:extLst>
                <a:ext uri="{FF2B5EF4-FFF2-40B4-BE49-F238E27FC236}">
                  <a16:creationId xmlns:a16="http://schemas.microsoft.com/office/drawing/2014/main" id="{E6F49920-F276-4687-9C33-66B2AA6B4A45}"/>
                </a:ext>
              </a:extLst>
            </p:cNvPr>
            <p:cNvSpPr>
              <a:spLocks noEditPoints="1"/>
            </p:cNvSpPr>
            <p:nvPr/>
          </p:nvSpPr>
          <p:spPr bwMode="auto">
            <a:xfrm>
              <a:off x="11085891" y="3260651"/>
              <a:ext cx="148274" cy="148273"/>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57 w 62"/>
                <a:gd name="T11" fmla="*/ 35 h 62"/>
                <a:gd name="T12" fmla="*/ 41 w 62"/>
                <a:gd name="T13" fmla="*/ 34 h 62"/>
                <a:gd name="T14" fmla="*/ 46 w 62"/>
                <a:gd name="T15" fmla="*/ 53 h 62"/>
                <a:gd name="T16" fmla="*/ 57 w 62"/>
                <a:gd name="T17" fmla="*/ 35 h 62"/>
                <a:gd name="T18" fmla="*/ 41 w 62"/>
                <a:gd name="T19" fmla="*/ 55 h 62"/>
                <a:gd name="T20" fmla="*/ 36 w 62"/>
                <a:gd name="T21" fmla="*/ 35 h 62"/>
                <a:gd name="T22" fmla="*/ 35 w 62"/>
                <a:gd name="T23" fmla="*/ 35 h 62"/>
                <a:gd name="T24" fmla="*/ 15 w 62"/>
                <a:gd name="T25" fmla="*/ 52 h 62"/>
                <a:gd name="T26" fmla="*/ 31 w 62"/>
                <a:gd name="T27" fmla="*/ 57 h 62"/>
                <a:gd name="T28" fmla="*/ 41 w 62"/>
                <a:gd name="T29" fmla="*/ 55 h 62"/>
                <a:gd name="T30" fmla="*/ 11 w 62"/>
                <a:gd name="T31" fmla="*/ 48 h 62"/>
                <a:gd name="T32" fmla="*/ 33 w 62"/>
                <a:gd name="T33" fmla="*/ 31 h 62"/>
                <a:gd name="T34" fmla="*/ 34 w 62"/>
                <a:gd name="T35" fmla="*/ 31 h 62"/>
                <a:gd name="T36" fmla="*/ 32 w 62"/>
                <a:gd name="T37" fmla="*/ 26 h 62"/>
                <a:gd name="T38" fmla="*/ 4 w 62"/>
                <a:gd name="T39" fmla="*/ 30 h 62"/>
                <a:gd name="T40" fmla="*/ 4 w 62"/>
                <a:gd name="T41" fmla="*/ 31 h 62"/>
                <a:gd name="T42" fmla="*/ 11 w 62"/>
                <a:gd name="T43" fmla="*/ 48 h 62"/>
                <a:gd name="T44" fmla="*/ 5 w 62"/>
                <a:gd name="T45" fmla="*/ 25 h 62"/>
                <a:gd name="T46" fmla="*/ 29 w 62"/>
                <a:gd name="T47" fmla="*/ 22 h 62"/>
                <a:gd name="T48" fmla="*/ 20 w 62"/>
                <a:gd name="T49" fmla="*/ 7 h 62"/>
                <a:gd name="T50" fmla="*/ 5 w 62"/>
                <a:gd name="T51" fmla="*/ 25 h 62"/>
                <a:gd name="T52" fmla="*/ 25 w 62"/>
                <a:gd name="T53" fmla="*/ 5 h 62"/>
                <a:gd name="T54" fmla="*/ 35 w 62"/>
                <a:gd name="T55" fmla="*/ 20 h 62"/>
                <a:gd name="T56" fmla="*/ 49 w 62"/>
                <a:gd name="T57" fmla="*/ 11 h 62"/>
                <a:gd name="T58" fmla="*/ 31 w 62"/>
                <a:gd name="T59" fmla="*/ 4 h 62"/>
                <a:gd name="T60" fmla="*/ 25 w 62"/>
                <a:gd name="T61" fmla="*/ 5 h 62"/>
                <a:gd name="T62" fmla="*/ 51 w 62"/>
                <a:gd name="T63" fmla="*/ 14 h 62"/>
                <a:gd name="T64" fmla="*/ 37 w 62"/>
                <a:gd name="T65" fmla="*/ 24 h 62"/>
                <a:gd name="T66" fmla="*/ 38 w 62"/>
                <a:gd name="T67" fmla="*/ 28 h 62"/>
                <a:gd name="T68" fmla="*/ 39 w 62"/>
                <a:gd name="T69" fmla="*/ 30 h 62"/>
                <a:gd name="T70" fmla="*/ 57 w 62"/>
                <a:gd name="T71" fmla="*/ 30 h 62"/>
                <a:gd name="T72" fmla="*/ 51 w 62"/>
                <a:gd name="T73" fmla="*/ 1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7" y="35"/>
                  </a:moveTo>
                  <a:cubicBezTo>
                    <a:pt x="56" y="35"/>
                    <a:pt x="49" y="32"/>
                    <a:pt x="41" y="34"/>
                  </a:cubicBezTo>
                  <a:cubicBezTo>
                    <a:pt x="44" y="43"/>
                    <a:pt x="45" y="51"/>
                    <a:pt x="46" y="53"/>
                  </a:cubicBezTo>
                  <a:cubicBezTo>
                    <a:pt x="52" y="49"/>
                    <a:pt x="56" y="42"/>
                    <a:pt x="57" y="35"/>
                  </a:cubicBezTo>
                  <a:close/>
                  <a:moveTo>
                    <a:pt x="41" y="55"/>
                  </a:moveTo>
                  <a:cubicBezTo>
                    <a:pt x="41" y="53"/>
                    <a:pt x="39" y="45"/>
                    <a:pt x="36" y="35"/>
                  </a:cubicBezTo>
                  <a:cubicBezTo>
                    <a:pt x="36" y="35"/>
                    <a:pt x="36" y="35"/>
                    <a:pt x="35" y="35"/>
                  </a:cubicBezTo>
                  <a:cubicBezTo>
                    <a:pt x="20" y="40"/>
                    <a:pt x="15" y="51"/>
                    <a:pt x="15" y="52"/>
                  </a:cubicBezTo>
                  <a:cubicBezTo>
                    <a:pt x="19" y="55"/>
                    <a:pt x="25" y="57"/>
                    <a:pt x="31" y="57"/>
                  </a:cubicBezTo>
                  <a:cubicBezTo>
                    <a:pt x="35" y="57"/>
                    <a:pt x="38" y="57"/>
                    <a:pt x="41" y="55"/>
                  </a:cubicBezTo>
                  <a:close/>
                  <a:moveTo>
                    <a:pt x="11" y="48"/>
                  </a:moveTo>
                  <a:cubicBezTo>
                    <a:pt x="12" y="47"/>
                    <a:pt x="19" y="35"/>
                    <a:pt x="33" y="31"/>
                  </a:cubicBezTo>
                  <a:cubicBezTo>
                    <a:pt x="33" y="31"/>
                    <a:pt x="33" y="31"/>
                    <a:pt x="34" y="31"/>
                  </a:cubicBezTo>
                  <a:cubicBezTo>
                    <a:pt x="33" y="29"/>
                    <a:pt x="32" y="28"/>
                    <a:pt x="32" y="26"/>
                  </a:cubicBezTo>
                  <a:cubicBezTo>
                    <a:pt x="18" y="30"/>
                    <a:pt x="6" y="30"/>
                    <a:pt x="4" y="30"/>
                  </a:cubicBezTo>
                  <a:cubicBezTo>
                    <a:pt x="4" y="30"/>
                    <a:pt x="4" y="30"/>
                    <a:pt x="4" y="31"/>
                  </a:cubicBezTo>
                  <a:cubicBezTo>
                    <a:pt x="4" y="38"/>
                    <a:pt x="7" y="44"/>
                    <a:pt x="11" y="48"/>
                  </a:cubicBezTo>
                  <a:close/>
                  <a:moveTo>
                    <a:pt x="5" y="25"/>
                  </a:moveTo>
                  <a:cubicBezTo>
                    <a:pt x="6" y="25"/>
                    <a:pt x="17" y="25"/>
                    <a:pt x="29" y="22"/>
                  </a:cubicBezTo>
                  <a:cubicBezTo>
                    <a:pt x="25" y="14"/>
                    <a:pt x="20" y="8"/>
                    <a:pt x="20" y="7"/>
                  </a:cubicBezTo>
                  <a:cubicBezTo>
                    <a:pt x="12" y="10"/>
                    <a:pt x="7" y="17"/>
                    <a:pt x="5" y="25"/>
                  </a:cubicBezTo>
                  <a:close/>
                  <a:moveTo>
                    <a:pt x="25" y="5"/>
                  </a:moveTo>
                  <a:cubicBezTo>
                    <a:pt x="25" y="6"/>
                    <a:pt x="30" y="12"/>
                    <a:pt x="35" y="20"/>
                  </a:cubicBezTo>
                  <a:cubicBezTo>
                    <a:pt x="44" y="17"/>
                    <a:pt x="48" y="12"/>
                    <a:pt x="49" y="11"/>
                  </a:cubicBezTo>
                  <a:cubicBezTo>
                    <a:pt x="44" y="7"/>
                    <a:pt x="38" y="4"/>
                    <a:pt x="31" y="4"/>
                  </a:cubicBezTo>
                  <a:cubicBezTo>
                    <a:pt x="29" y="4"/>
                    <a:pt x="27" y="4"/>
                    <a:pt x="25" y="5"/>
                  </a:cubicBezTo>
                  <a:close/>
                  <a:moveTo>
                    <a:pt x="51" y="14"/>
                  </a:moveTo>
                  <a:cubicBezTo>
                    <a:pt x="51" y="15"/>
                    <a:pt x="46" y="20"/>
                    <a:pt x="37" y="24"/>
                  </a:cubicBezTo>
                  <a:cubicBezTo>
                    <a:pt x="37" y="26"/>
                    <a:pt x="38" y="27"/>
                    <a:pt x="38" y="28"/>
                  </a:cubicBezTo>
                  <a:cubicBezTo>
                    <a:pt x="39" y="29"/>
                    <a:pt x="39" y="29"/>
                    <a:pt x="39" y="30"/>
                  </a:cubicBezTo>
                  <a:cubicBezTo>
                    <a:pt x="48" y="29"/>
                    <a:pt x="57" y="30"/>
                    <a:pt x="57" y="30"/>
                  </a:cubicBezTo>
                  <a:cubicBezTo>
                    <a:pt x="57" y="24"/>
                    <a:pt x="55" y="18"/>
                    <a:pt x="51" y="14"/>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6" name="Freeform 61">
              <a:extLst>
                <a:ext uri="{FF2B5EF4-FFF2-40B4-BE49-F238E27FC236}">
                  <a16:creationId xmlns:a16="http://schemas.microsoft.com/office/drawing/2014/main" id="{337BB8ED-EBAE-4848-91DB-E74A213A0629}"/>
                </a:ext>
              </a:extLst>
            </p:cNvPr>
            <p:cNvSpPr>
              <a:spLocks noEditPoints="1"/>
            </p:cNvSpPr>
            <p:nvPr/>
          </p:nvSpPr>
          <p:spPr bwMode="auto">
            <a:xfrm>
              <a:off x="10937619" y="3483794"/>
              <a:ext cx="140933" cy="124784"/>
            </a:xfrm>
            <a:custGeom>
              <a:avLst/>
              <a:gdLst>
                <a:gd name="T0" fmla="*/ 48 w 59"/>
                <a:gd name="T1" fmla="*/ 0 h 52"/>
                <a:gd name="T2" fmla="*/ 11 w 59"/>
                <a:gd name="T3" fmla="*/ 0 h 52"/>
                <a:gd name="T4" fmla="*/ 0 w 59"/>
                <a:gd name="T5" fmla="*/ 12 h 52"/>
                <a:gd name="T6" fmla="*/ 0 w 59"/>
                <a:gd name="T7" fmla="*/ 50 h 52"/>
                <a:gd name="T8" fmla="*/ 2 w 59"/>
                <a:gd name="T9" fmla="*/ 52 h 52"/>
                <a:gd name="T10" fmla="*/ 57 w 59"/>
                <a:gd name="T11" fmla="*/ 52 h 52"/>
                <a:gd name="T12" fmla="*/ 59 w 59"/>
                <a:gd name="T13" fmla="*/ 50 h 52"/>
                <a:gd name="T14" fmla="*/ 59 w 59"/>
                <a:gd name="T15" fmla="*/ 12 h 52"/>
                <a:gd name="T16" fmla="*/ 48 w 59"/>
                <a:gd name="T17" fmla="*/ 0 h 52"/>
                <a:gd name="T18" fmla="*/ 37 w 59"/>
                <a:gd name="T19" fmla="*/ 34 h 52"/>
                <a:gd name="T20" fmla="*/ 37 w 59"/>
                <a:gd name="T21" fmla="*/ 45 h 52"/>
                <a:gd name="T22" fmla="*/ 22 w 59"/>
                <a:gd name="T23" fmla="*/ 45 h 52"/>
                <a:gd name="T24" fmla="*/ 22 w 59"/>
                <a:gd name="T25" fmla="*/ 34 h 52"/>
                <a:gd name="T26" fmla="*/ 11 w 59"/>
                <a:gd name="T27" fmla="*/ 34 h 52"/>
                <a:gd name="T28" fmla="*/ 29 w 59"/>
                <a:gd name="T29" fmla="*/ 19 h 52"/>
                <a:gd name="T30" fmla="*/ 48 w 59"/>
                <a:gd name="T31" fmla="*/ 34 h 52"/>
                <a:gd name="T32" fmla="*/ 37 w 59"/>
                <a:gd name="T33" fmla="*/ 34 h 52"/>
                <a:gd name="T34" fmla="*/ 9 w 59"/>
                <a:gd name="T35" fmla="*/ 8 h 52"/>
                <a:gd name="T36" fmla="*/ 12 w 59"/>
                <a:gd name="T37" fmla="*/ 4 h 52"/>
                <a:gd name="T38" fmla="*/ 46 w 59"/>
                <a:gd name="T39" fmla="*/ 4 h 52"/>
                <a:gd name="T40" fmla="*/ 50 w 59"/>
                <a:gd name="T41" fmla="*/ 8 h 52"/>
                <a:gd name="T42" fmla="*/ 9 w 59"/>
                <a:gd name="T43" fmla="*/ 8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59" h="52">
                  <a:moveTo>
                    <a:pt x="48" y="0"/>
                  </a:moveTo>
                  <a:cubicBezTo>
                    <a:pt x="11" y="0"/>
                    <a:pt x="11" y="0"/>
                    <a:pt x="11" y="0"/>
                  </a:cubicBezTo>
                  <a:cubicBezTo>
                    <a:pt x="0" y="12"/>
                    <a:pt x="0" y="12"/>
                    <a:pt x="0" y="12"/>
                  </a:cubicBezTo>
                  <a:cubicBezTo>
                    <a:pt x="0" y="50"/>
                    <a:pt x="0" y="50"/>
                    <a:pt x="0" y="50"/>
                  </a:cubicBezTo>
                  <a:cubicBezTo>
                    <a:pt x="0" y="52"/>
                    <a:pt x="1" y="52"/>
                    <a:pt x="2" y="52"/>
                  </a:cubicBezTo>
                  <a:cubicBezTo>
                    <a:pt x="57" y="52"/>
                    <a:pt x="57" y="52"/>
                    <a:pt x="57" y="52"/>
                  </a:cubicBezTo>
                  <a:cubicBezTo>
                    <a:pt x="58" y="52"/>
                    <a:pt x="59" y="52"/>
                    <a:pt x="59" y="50"/>
                  </a:cubicBezTo>
                  <a:cubicBezTo>
                    <a:pt x="59" y="12"/>
                    <a:pt x="59" y="12"/>
                    <a:pt x="59" y="12"/>
                  </a:cubicBezTo>
                  <a:lnTo>
                    <a:pt x="48" y="0"/>
                  </a:lnTo>
                  <a:close/>
                  <a:moveTo>
                    <a:pt x="37" y="34"/>
                  </a:moveTo>
                  <a:cubicBezTo>
                    <a:pt x="37" y="45"/>
                    <a:pt x="37" y="45"/>
                    <a:pt x="37" y="45"/>
                  </a:cubicBezTo>
                  <a:cubicBezTo>
                    <a:pt x="22" y="45"/>
                    <a:pt x="22" y="45"/>
                    <a:pt x="22" y="45"/>
                  </a:cubicBezTo>
                  <a:cubicBezTo>
                    <a:pt x="22" y="34"/>
                    <a:pt x="22" y="34"/>
                    <a:pt x="22" y="34"/>
                  </a:cubicBezTo>
                  <a:cubicBezTo>
                    <a:pt x="11" y="34"/>
                    <a:pt x="11" y="34"/>
                    <a:pt x="11" y="34"/>
                  </a:cubicBezTo>
                  <a:cubicBezTo>
                    <a:pt x="29" y="19"/>
                    <a:pt x="29" y="19"/>
                    <a:pt x="29" y="19"/>
                  </a:cubicBezTo>
                  <a:cubicBezTo>
                    <a:pt x="48" y="34"/>
                    <a:pt x="48" y="34"/>
                    <a:pt x="48" y="34"/>
                  </a:cubicBezTo>
                  <a:lnTo>
                    <a:pt x="37" y="34"/>
                  </a:lnTo>
                  <a:close/>
                  <a:moveTo>
                    <a:pt x="9" y="8"/>
                  </a:moveTo>
                  <a:cubicBezTo>
                    <a:pt x="12" y="4"/>
                    <a:pt x="12" y="4"/>
                    <a:pt x="12" y="4"/>
                  </a:cubicBezTo>
                  <a:cubicBezTo>
                    <a:pt x="46" y="4"/>
                    <a:pt x="46" y="4"/>
                    <a:pt x="46" y="4"/>
                  </a:cubicBezTo>
                  <a:cubicBezTo>
                    <a:pt x="50" y="8"/>
                    <a:pt x="50" y="8"/>
                    <a:pt x="50" y="8"/>
                  </a:cubicBezTo>
                  <a:lnTo>
                    <a:pt x="9" y="8"/>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7" name="Freeform 62">
              <a:extLst>
                <a:ext uri="{FF2B5EF4-FFF2-40B4-BE49-F238E27FC236}">
                  <a16:creationId xmlns:a16="http://schemas.microsoft.com/office/drawing/2014/main" id="{BF8B36CE-5B0C-4BB3-A1D6-E73BBD522621}"/>
                </a:ext>
              </a:extLst>
            </p:cNvPr>
            <p:cNvSpPr>
              <a:spLocks noEditPoints="1"/>
            </p:cNvSpPr>
            <p:nvPr/>
          </p:nvSpPr>
          <p:spPr bwMode="auto">
            <a:xfrm>
              <a:off x="10632264" y="3726023"/>
              <a:ext cx="227549" cy="199655"/>
            </a:xfrm>
            <a:custGeom>
              <a:avLst/>
              <a:gdLst>
                <a:gd name="T0" fmla="*/ 95 w 95"/>
                <a:gd name="T1" fmla="*/ 34 h 83"/>
                <a:gd name="T2" fmla="*/ 83 w 95"/>
                <a:gd name="T3" fmla="*/ 0 h 83"/>
                <a:gd name="T4" fmla="*/ 83 w 95"/>
                <a:gd name="T5" fmla="*/ 0 h 83"/>
                <a:gd name="T6" fmla="*/ 75 w 95"/>
                <a:gd name="T7" fmla="*/ 0 h 83"/>
                <a:gd name="T8" fmla="*/ 31 w 95"/>
                <a:gd name="T9" fmla="*/ 19 h 83"/>
                <a:gd name="T10" fmla="*/ 30 w 95"/>
                <a:gd name="T11" fmla="*/ 34 h 83"/>
                <a:gd name="T12" fmla="*/ 31 w 95"/>
                <a:gd name="T13" fmla="*/ 49 h 83"/>
                <a:gd name="T14" fmla="*/ 75 w 95"/>
                <a:gd name="T15" fmla="*/ 67 h 83"/>
                <a:gd name="T16" fmla="*/ 83 w 95"/>
                <a:gd name="T17" fmla="*/ 67 h 83"/>
                <a:gd name="T18" fmla="*/ 83 w 95"/>
                <a:gd name="T19" fmla="*/ 67 h 83"/>
                <a:gd name="T20" fmla="*/ 95 w 95"/>
                <a:gd name="T21" fmla="*/ 34 h 83"/>
                <a:gd name="T22" fmla="*/ 80 w 95"/>
                <a:gd name="T23" fmla="*/ 62 h 83"/>
                <a:gd name="T24" fmla="*/ 78 w 95"/>
                <a:gd name="T25" fmla="*/ 61 h 83"/>
                <a:gd name="T26" fmla="*/ 75 w 95"/>
                <a:gd name="T27" fmla="*/ 55 h 83"/>
                <a:gd name="T28" fmla="*/ 71 w 95"/>
                <a:gd name="T29" fmla="*/ 34 h 83"/>
                <a:gd name="T30" fmla="*/ 75 w 95"/>
                <a:gd name="T31" fmla="*/ 12 h 83"/>
                <a:gd name="T32" fmla="*/ 78 w 95"/>
                <a:gd name="T33" fmla="*/ 7 h 83"/>
                <a:gd name="T34" fmla="*/ 80 w 95"/>
                <a:gd name="T35" fmla="*/ 5 h 83"/>
                <a:gd name="T36" fmla="*/ 82 w 95"/>
                <a:gd name="T37" fmla="*/ 7 h 83"/>
                <a:gd name="T38" fmla="*/ 86 w 95"/>
                <a:gd name="T39" fmla="*/ 12 h 83"/>
                <a:gd name="T40" fmla="*/ 89 w 95"/>
                <a:gd name="T41" fmla="*/ 34 h 83"/>
                <a:gd name="T42" fmla="*/ 86 w 95"/>
                <a:gd name="T43" fmla="*/ 55 h 83"/>
                <a:gd name="T44" fmla="*/ 82 w 95"/>
                <a:gd name="T45" fmla="*/ 61 h 83"/>
                <a:gd name="T46" fmla="*/ 80 w 95"/>
                <a:gd name="T47" fmla="*/ 62 h 83"/>
                <a:gd name="T48" fmla="*/ 23 w 95"/>
                <a:gd name="T49" fmla="*/ 34 h 83"/>
                <a:gd name="T50" fmla="*/ 24 w 95"/>
                <a:gd name="T51" fmla="*/ 20 h 83"/>
                <a:gd name="T52" fmla="*/ 12 w 95"/>
                <a:gd name="T53" fmla="*/ 21 h 83"/>
                <a:gd name="T54" fmla="*/ 5 w 95"/>
                <a:gd name="T55" fmla="*/ 21 h 83"/>
                <a:gd name="T56" fmla="*/ 0 w 95"/>
                <a:gd name="T57" fmla="*/ 30 h 83"/>
                <a:gd name="T58" fmla="*/ 0 w 95"/>
                <a:gd name="T59" fmla="*/ 38 h 83"/>
                <a:gd name="T60" fmla="*/ 5 w 95"/>
                <a:gd name="T61" fmla="*/ 47 h 83"/>
                <a:gd name="T62" fmla="*/ 12 w 95"/>
                <a:gd name="T63" fmla="*/ 47 h 83"/>
                <a:gd name="T64" fmla="*/ 24 w 95"/>
                <a:gd name="T65" fmla="*/ 47 h 83"/>
                <a:gd name="T66" fmla="*/ 23 w 95"/>
                <a:gd name="T67" fmla="*/ 34 h 83"/>
                <a:gd name="T68" fmla="*/ 34 w 95"/>
                <a:gd name="T69" fmla="*/ 53 h 83"/>
                <a:gd name="T70" fmla="*/ 22 w 95"/>
                <a:gd name="T71" fmla="*/ 51 h 83"/>
                <a:gd name="T72" fmla="*/ 30 w 95"/>
                <a:gd name="T73" fmla="*/ 81 h 83"/>
                <a:gd name="T74" fmla="*/ 33 w 95"/>
                <a:gd name="T75" fmla="*/ 83 h 83"/>
                <a:gd name="T76" fmla="*/ 44 w 95"/>
                <a:gd name="T77" fmla="*/ 78 h 83"/>
                <a:gd name="T78" fmla="*/ 46 w 95"/>
                <a:gd name="T79" fmla="*/ 75 h 83"/>
                <a:gd name="T80" fmla="*/ 34 w 95"/>
                <a:gd name="T81" fmla="*/ 53 h 83"/>
                <a:gd name="T82" fmla="*/ 80 w 95"/>
                <a:gd name="T83" fmla="*/ 45 h 83"/>
                <a:gd name="T84" fmla="*/ 79 w 95"/>
                <a:gd name="T85" fmla="*/ 44 h 83"/>
                <a:gd name="T86" fmla="*/ 78 w 95"/>
                <a:gd name="T87" fmla="*/ 42 h 83"/>
                <a:gd name="T88" fmla="*/ 77 w 95"/>
                <a:gd name="T89" fmla="*/ 34 h 83"/>
                <a:gd name="T90" fmla="*/ 78 w 95"/>
                <a:gd name="T91" fmla="*/ 25 h 83"/>
                <a:gd name="T92" fmla="*/ 79 w 95"/>
                <a:gd name="T93" fmla="*/ 23 h 83"/>
                <a:gd name="T94" fmla="*/ 80 w 95"/>
                <a:gd name="T95" fmla="*/ 23 h 83"/>
                <a:gd name="T96" fmla="*/ 81 w 95"/>
                <a:gd name="T97" fmla="*/ 23 h 83"/>
                <a:gd name="T98" fmla="*/ 82 w 95"/>
                <a:gd name="T99" fmla="*/ 25 h 83"/>
                <a:gd name="T100" fmla="*/ 84 w 95"/>
                <a:gd name="T101" fmla="*/ 34 h 83"/>
                <a:gd name="T102" fmla="*/ 82 w 95"/>
                <a:gd name="T103" fmla="*/ 42 h 83"/>
                <a:gd name="T104" fmla="*/ 81 w 95"/>
                <a:gd name="T105" fmla="*/ 44 h 83"/>
                <a:gd name="T106" fmla="*/ 80 w 95"/>
                <a:gd name="T107" fmla="*/ 45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95" h="83">
                  <a:moveTo>
                    <a:pt x="95" y="34"/>
                  </a:moveTo>
                  <a:cubicBezTo>
                    <a:pt x="95" y="15"/>
                    <a:pt x="89" y="0"/>
                    <a:pt x="83" y="0"/>
                  </a:cubicBezTo>
                  <a:cubicBezTo>
                    <a:pt x="83" y="0"/>
                    <a:pt x="83" y="0"/>
                    <a:pt x="83" y="0"/>
                  </a:cubicBezTo>
                  <a:cubicBezTo>
                    <a:pt x="75" y="0"/>
                    <a:pt x="75" y="0"/>
                    <a:pt x="75" y="0"/>
                  </a:cubicBezTo>
                  <a:cubicBezTo>
                    <a:pt x="75" y="0"/>
                    <a:pt x="57" y="13"/>
                    <a:pt x="31" y="19"/>
                  </a:cubicBezTo>
                  <a:cubicBezTo>
                    <a:pt x="30" y="23"/>
                    <a:pt x="30" y="28"/>
                    <a:pt x="30" y="34"/>
                  </a:cubicBezTo>
                  <a:cubicBezTo>
                    <a:pt x="30" y="39"/>
                    <a:pt x="30" y="44"/>
                    <a:pt x="31" y="49"/>
                  </a:cubicBezTo>
                  <a:cubicBezTo>
                    <a:pt x="57" y="54"/>
                    <a:pt x="75" y="67"/>
                    <a:pt x="75" y="67"/>
                  </a:cubicBezTo>
                  <a:cubicBezTo>
                    <a:pt x="83" y="67"/>
                    <a:pt x="83" y="67"/>
                    <a:pt x="83" y="67"/>
                  </a:cubicBezTo>
                  <a:cubicBezTo>
                    <a:pt x="83" y="67"/>
                    <a:pt x="83" y="67"/>
                    <a:pt x="83" y="67"/>
                  </a:cubicBezTo>
                  <a:cubicBezTo>
                    <a:pt x="89" y="67"/>
                    <a:pt x="95" y="52"/>
                    <a:pt x="95" y="34"/>
                  </a:cubicBezTo>
                  <a:close/>
                  <a:moveTo>
                    <a:pt x="80" y="62"/>
                  </a:moveTo>
                  <a:cubicBezTo>
                    <a:pt x="79" y="62"/>
                    <a:pt x="78" y="61"/>
                    <a:pt x="78" y="61"/>
                  </a:cubicBezTo>
                  <a:cubicBezTo>
                    <a:pt x="77" y="60"/>
                    <a:pt x="76" y="58"/>
                    <a:pt x="75" y="55"/>
                  </a:cubicBezTo>
                  <a:cubicBezTo>
                    <a:pt x="72" y="49"/>
                    <a:pt x="71" y="42"/>
                    <a:pt x="71" y="34"/>
                  </a:cubicBezTo>
                  <a:cubicBezTo>
                    <a:pt x="71" y="26"/>
                    <a:pt x="72" y="18"/>
                    <a:pt x="75" y="12"/>
                  </a:cubicBezTo>
                  <a:cubicBezTo>
                    <a:pt x="76" y="10"/>
                    <a:pt x="77" y="8"/>
                    <a:pt x="78" y="7"/>
                  </a:cubicBezTo>
                  <a:cubicBezTo>
                    <a:pt x="78" y="6"/>
                    <a:pt x="79" y="5"/>
                    <a:pt x="80" y="5"/>
                  </a:cubicBezTo>
                  <a:cubicBezTo>
                    <a:pt x="81" y="5"/>
                    <a:pt x="82" y="6"/>
                    <a:pt x="82" y="7"/>
                  </a:cubicBezTo>
                  <a:cubicBezTo>
                    <a:pt x="84" y="8"/>
                    <a:pt x="85" y="10"/>
                    <a:pt x="86" y="12"/>
                  </a:cubicBezTo>
                  <a:cubicBezTo>
                    <a:pt x="88" y="18"/>
                    <a:pt x="89" y="26"/>
                    <a:pt x="89" y="34"/>
                  </a:cubicBezTo>
                  <a:cubicBezTo>
                    <a:pt x="89" y="42"/>
                    <a:pt x="88" y="49"/>
                    <a:pt x="86" y="55"/>
                  </a:cubicBezTo>
                  <a:cubicBezTo>
                    <a:pt x="85" y="58"/>
                    <a:pt x="84" y="60"/>
                    <a:pt x="82" y="61"/>
                  </a:cubicBezTo>
                  <a:cubicBezTo>
                    <a:pt x="82" y="61"/>
                    <a:pt x="81" y="62"/>
                    <a:pt x="80" y="62"/>
                  </a:cubicBezTo>
                  <a:close/>
                  <a:moveTo>
                    <a:pt x="23" y="34"/>
                  </a:moveTo>
                  <a:cubicBezTo>
                    <a:pt x="23" y="29"/>
                    <a:pt x="24" y="24"/>
                    <a:pt x="24" y="20"/>
                  </a:cubicBezTo>
                  <a:cubicBezTo>
                    <a:pt x="20" y="21"/>
                    <a:pt x="16" y="21"/>
                    <a:pt x="12" y="21"/>
                  </a:cubicBezTo>
                  <a:cubicBezTo>
                    <a:pt x="5" y="21"/>
                    <a:pt x="5" y="21"/>
                    <a:pt x="5" y="21"/>
                  </a:cubicBezTo>
                  <a:cubicBezTo>
                    <a:pt x="0" y="30"/>
                    <a:pt x="0" y="30"/>
                    <a:pt x="0" y="30"/>
                  </a:cubicBezTo>
                  <a:cubicBezTo>
                    <a:pt x="0" y="38"/>
                    <a:pt x="0" y="38"/>
                    <a:pt x="0" y="38"/>
                  </a:cubicBezTo>
                  <a:cubicBezTo>
                    <a:pt x="5" y="47"/>
                    <a:pt x="5" y="47"/>
                    <a:pt x="5" y="47"/>
                  </a:cubicBezTo>
                  <a:cubicBezTo>
                    <a:pt x="5" y="47"/>
                    <a:pt x="5" y="47"/>
                    <a:pt x="12" y="47"/>
                  </a:cubicBezTo>
                  <a:cubicBezTo>
                    <a:pt x="16" y="47"/>
                    <a:pt x="20" y="47"/>
                    <a:pt x="24" y="47"/>
                  </a:cubicBezTo>
                  <a:cubicBezTo>
                    <a:pt x="24" y="43"/>
                    <a:pt x="23" y="39"/>
                    <a:pt x="23" y="34"/>
                  </a:cubicBezTo>
                  <a:close/>
                  <a:moveTo>
                    <a:pt x="34" y="53"/>
                  </a:moveTo>
                  <a:cubicBezTo>
                    <a:pt x="22" y="51"/>
                    <a:pt x="22" y="51"/>
                    <a:pt x="22" y="51"/>
                  </a:cubicBezTo>
                  <a:cubicBezTo>
                    <a:pt x="30" y="81"/>
                    <a:pt x="30" y="81"/>
                    <a:pt x="30" y="81"/>
                  </a:cubicBezTo>
                  <a:cubicBezTo>
                    <a:pt x="30" y="82"/>
                    <a:pt x="32" y="83"/>
                    <a:pt x="33" y="83"/>
                  </a:cubicBezTo>
                  <a:cubicBezTo>
                    <a:pt x="44" y="78"/>
                    <a:pt x="44" y="78"/>
                    <a:pt x="44" y="78"/>
                  </a:cubicBezTo>
                  <a:cubicBezTo>
                    <a:pt x="46" y="78"/>
                    <a:pt x="46" y="76"/>
                    <a:pt x="46" y="75"/>
                  </a:cubicBezTo>
                  <a:lnTo>
                    <a:pt x="34" y="53"/>
                  </a:lnTo>
                  <a:close/>
                  <a:moveTo>
                    <a:pt x="80" y="45"/>
                  </a:moveTo>
                  <a:cubicBezTo>
                    <a:pt x="80" y="45"/>
                    <a:pt x="79" y="44"/>
                    <a:pt x="79" y="44"/>
                  </a:cubicBezTo>
                  <a:cubicBezTo>
                    <a:pt x="79" y="44"/>
                    <a:pt x="78" y="43"/>
                    <a:pt x="78" y="42"/>
                  </a:cubicBezTo>
                  <a:cubicBezTo>
                    <a:pt x="77" y="40"/>
                    <a:pt x="77" y="37"/>
                    <a:pt x="77" y="34"/>
                  </a:cubicBezTo>
                  <a:cubicBezTo>
                    <a:pt x="77" y="31"/>
                    <a:pt x="77" y="28"/>
                    <a:pt x="78" y="25"/>
                  </a:cubicBezTo>
                  <a:cubicBezTo>
                    <a:pt x="78" y="25"/>
                    <a:pt x="79" y="24"/>
                    <a:pt x="79" y="23"/>
                  </a:cubicBezTo>
                  <a:cubicBezTo>
                    <a:pt x="79" y="23"/>
                    <a:pt x="80" y="23"/>
                    <a:pt x="80" y="23"/>
                  </a:cubicBezTo>
                  <a:cubicBezTo>
                    <a:pt x="80" y="23"/>
                    <a:pt x="81" y="23"/>
                    <a:pt x="81" y="23"/>
                  </a:cubicBezTo>
                  <a:cubicBezTo>
                    <a:pt x="81" y="24"/>
                    <a:pt x="82" y="25"/>
                    <a:pt x="82" y="25"/>
                  </a:cubicBezTo>
                  <a:cubicBezTo>
                    <a:pt x="83" y="28"/>
                    <a:pt x="84" y="31"/>
                    <a:pt x="84" y="34"/>
                  </a:cubicBezTo>
                  <a:cubicBezTo>
                    <a:pt x="84" y="37"/>
                    <a:pt x="83" y="40"/>
                    <a:pt x="82" y="42"/>
                  </a:cubicBezTo>
                  <a:cubicBezTo>
                    <a:pt x="82" y="43"/>
                    <a:pt x="81" y="44"/>
                    <a:pt x="81" y="44"/>
                  </a:cubicBezTo>
                  <a:cubicBezTo>
                    <a:pt x="81" y="44"/>
                    <a:pt x="80" y="45"/>
                    <a:pt x="80" y="45"/>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8" name="Freeform 14">
              <a:extLst>
                <a:ext uri="{FF2B5EF4-FFF2-40B4-BE49-F238E27FC236}">
                  <a16:creationId xmlns:a16="http://schemas.microsoft.com/office/drawing/2014/main" id="{43464377-8131-4982-9A3A-3225189553E8}"/>
                </a:ext>
              </a:extLst>
            </p:cNvPr>
            <p:cNvSpPr>
              <a:spLocks noEditPoints="1"/>
            </p:cNvSpPr>
            <p:nvPr/>
          </p:nvSpPr>
          <p:spPr bwMode="auto">
            <a:xfrm>
              <a:off x="11025702" y="3416263"/>
              <a:ext cx="120380" cy="48445"/>
            </a:xfrm>
            <a:custGeom>
              <a:avLst/>
              <a:gdLst>
                <a:gd name="T0" fmla="*/ 50 w 50"/>
                <a:gd name="T1" fmla="*/ 10 h 20"/>
                <a:gd name="T2" fmla="*/ 50 w 50"/>
                <a:gd name="T3" fmla="*/ 10 h 20"/>
                <a:gd name="T4" fmla="*/ 40 w 50"/>
                <a:gd name="T5" fmla="*/ 0 h 20"/>
                <a:gd name="T6" fmla="*/ 28 w 50"/>
                <a:gd name="T7" fmla="*/ 0 h 20"/>
                <a:gd name="T8" fmla="*/ 18 w 50"/>
                <a:gd name="T9" fmla="*/ 10 h 20"/>
                <a:gd name="T10" fmla="*/ 18 w 50"/>
                <a:gd name="T11" fmla="*/ 10 h 20"/>
                <a:gd name="T12" fmla="*/ 18 w 50"/>
                <a:gd name="T13" fmla="*/ 11 h 20"/>
                <a:gd name="T14" fmla="*/ 23 w 50"/>
                <a:gd name="T15" fmla="*/ 11 h 20"/>
                <a:gd name="T16" fmla="*/ 23 w 50"/>
                <a:gd name="T17" fmla="*/ 10 h 20"/>
                <a:gd name="T18" fmla="*/ 23 w 50"/>
                <a:gd name="T19" fmla="*/ 10 h 20"/>
                <a:gd name="T20" fmla="*/ 28 w 50"/>
                <a:gd name="T21" fmla="*/ 5 h 20"/>
                <a:gd name="T22" fmla="*/ 40 w 50"/>
                <a:gd name="T23" fmla="*/ 5 h 20"/>
                <a:gd name="T24" fmla="*/ 45 w 50"/>
                <a:gd name="T25" fmla="*/ 10 h 20"/>
                <a:gd name="T26" fmla="*/ 45 w 50"/>
                <a:gd name="T27" fmla="*/ 10 h 20"/>
                <a:gd name="T28" fmla="*/ 40 w 50"/>
                <a:gd name="T29" fmla="*/ 15 h 20"/>
                <a:gd name="T30" fmla="*/ 35 w 50"/>
                <a:gd name="T31" fmla="*/ 15 h 20"/>
                <a:gd name="T32" fmla="*/ 32 w 50"/>
                <a:gd name="T33" fmla="*/ 20 h 20"/>
                <a:gd name="T34" fmla="*/ 40 w 50"/>
                <a:gd name="T35" fmla="*/ 20 h 20"/>
                <a:gd name="T36" fmla="*/ 50 w 50"/>
                <a:gd name="T37" fmla="*/ 10 h 20"/>
                <a:gd name="T38" fmla="*/ 32 w 50"/>
                <a:gd name="T39" fmla="*/ 10 h 20"/>
                <a:gd name="T40" fmla="*/ 32 w 50"/>
                <a:gd name="T41" fmla="*/ 9 h 20"/>
                <a:gd name="T42" fmla="*/ 27 w 50"/>
                <a:gd name="T43" fmla="*/ 9 h 20"/>
                <a:gd name="T44" fmla="*/ 28 w 50"/>
                <a:gd name="T45" fmla="*/ 10 h 20"/>
                <a:gd name="T46" fmla="*/ 28 w 50"/>
                <a:gd name="T47" fmla="*/ 10 h 20"/>
                <a:gd name="T48" fmla="*/ 22 w 50"/>
                <a:gd name="T49" fmla="*/ 15 h 20"/>
                <a:gd name="T50" fmla="*/ 10 w 50"/>
                <a:gd name="T51" fmla="*/ 15 h 20"/>
                <a:gd name="T52" fmla="*/ 5 w 50"/>
                <a:gd name="T53" fmla="*/ 10 h 20"/>
                <a:gd name="T54" fmla="*/ 5 w 50"/>
                <a:gd name="T55" fmla="*/ 10 h 20"/>
                <a:gd name="T56" fmla="*/ 10 w 50"/>
                <a:gd name="T57" fmla="*/ 5 h 20"/>
                <a:gd name="T58" fmla="*/ 16 w 50"/>
                <a:gd name="T59" fmla="*/ 5 h 20"/>
                <a:gd name="T60" fmla="*/ 19 w 50"/>
                <a:gd name="T61" fmla="*/ 0 h 20"/>
                <a:gd name="T62" fmla="*/ 10 w 50"/>
                <a:gd name="T63" fmla="*/ 0 h 20"/>
                <a:gd name="T64" fmla="*/ 0 w 50"/>
                <a:gd name="T65" fmla="*/ 10 h 20"/>
                <a:gd name="T66" fmla="*/ 0 w 50"/>
                <a:gd name="T67" fmla="*/ 10 h 20"/>
                <a:gd name="T68" fmla="*/ 10 w 50"/>
                <a:gd name="T69" fmla="*/ 20 h 20"/>
                <a:gd name="T70" fmla="*/ 22 w 50"/>
                <a:gd name="T71" fmla="*/ 20 h 20"/>
                <a:gd name="T72" fmla="*/ 32 w 50"/>
                <a:gd name="T73" fmla="*/ 10 h 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50" h="20">
                  <a:moveTo>
                    <a:pt x="50" y="10"/>
                  </a:moveTo>
                  <a:cubicBezTo>
                    <a:pt x="50" y="10"/>
                    <a:pt x="50" y="10"/>
                    <a:pt x="50" y="10"/>
                  </a:cubicBezTo>
                  <a:cubicBezTo>
                    <a:pt x="50" y="5"/>
                    <a:pt x="46" y="0"/>
                    <a:pt x="40" y="0"/>
                  </a:cubicBezTo>
                  <a:cubicBezTo>
                    <a:pt x="28" y="0"/>
                    <a:pt x="28" y="0"/>
                    <a:pt x="28" y="0"/>
                  </a:cubicBezTo>
                  <a:cubicBezTo>
                    <a:pt x="23" y="0"/>
                    <a:pt x="18" y="5"/>
                    <a:pt x="18" y="10"/>
                  </a:cubicBezTo>
                  <a:cubicBezTo>
                    <a:pt x="18" y="10"/>
                    <a:pt x="18" y="10"/>
                    <a:pt x="18" y="10"/>
                  </a:cubicBezTo>
                  <a:cubicBezTo>
                    <a:pt x="18" y="10"/>
                    <a:pt x="18" y="11"/>
                    <a:pt x="18" y="11"/>
                  </a:cubicBezTo>
                  <a:cubicBezTo>
                    <a:pt x="23" y="11"/>
                    <a:pt x="23" y="11"/>
                    <a:pt x="23" y="11"/>
                  </a:cubicBezTo>
                  <a:cubicBezTo>
                    <a:pt x="23" y="11"/>
                    <a:pt x="23" y="10"/>
                    <a:pt x="23" y="10"/>
                  </a:cubicBezTo>
                  <a:cubicBezTo>
                    <a:pt x="23" y="10"/>
                    <a:pt x="23" y="10"/>
                    <a:pt x="23" y="10"/>
                  </a:cubicBezTo>
                  <a:cubicBezTo>
                    <a:pt x="23" y="7"/>
                    <a:pt x="25" y="5"/>
                    <a:pt x="28" y="5"/>
                  </a:cubicBezTo>
                  <a:cubicBezTo>
                    <a:pt x="40" y="5"/>
                    <a:pt x="40" y="5"/>
                    <a:pt x="40" y="5"/>
                  </a:cubicBezTo>
                  <a:cubicBezTo>
                    <a:pt x="43" y="5"/>
                    <a:pt x="45" y="7"/>
                    <a:pt x="45" y="10"/>
                  </a:cubicBezTo>
                  <a:cubicBezTo>
                    <a:pt x="45" y="10"/>
                    <a:pt x="45" y="10"/>
                    <a:pt x="45" y="10"/>
                  </a:cubicBezTo>
                  <a:cubicBezTo>
                    <a:pt x="45" y="13"/>
                    <a:pt x="43" y="15"/>
                    <a:pt x="40" y="15"/>
                  </a:cubicBezTo>
                  <a:cubicBezTo>
                    <a:pt x="35" y="15"/>
                    <a:pt x="35" y="15"/>
                    <a:pt x="35" y="15"/>
                  </a:cubicBezTo>
                  <a:cubicBezTo>
                    <a:pt x="34" y="17"/>
                    <a:pt x="33" y="18"/>
                    <a:pt x="32" y="20"/>
                  </a:cubicBezTo>
                  <a:cubicBezTo>
                    <a:pt x="40" y="20"/>
                    <a:pt x="40" y="20"/>
                    <a:pt x="40" y="20"/>
                  </a:cubicBezTo>
                  <a:cubicBezTo>
                    <a:pt x="46" y="20"/>
                    <a:pt x="50" y="15"/>
                    <a:pt x="50" y="10"/>
                  </a:cubicBezTo>
                  <a:close/>
                  <a:moveTo>
                    <a:pt x="32" y="10"/>
                  </a:moveTo>
                  <a:cubicBezTo>
                    <a:pt x="32" y="9"/>
                    <a:pt x="32" y="9"/>
                    <a:pt x="32" y="9"/>
                  </a:cubicBezTo>
                  <a:cubicBezTo>
                    <a:pt x="27" y="9"/>
                    <a:pt x="27" y="9"/>
                    <a:pt x="27" y="9"/>
                  </a:cubicBezTo>
                  <a:cubicBezTo>
                    <a:pt x="28" y="9"/>
                    <a:pt x="28" y="9"/>
                    <a:pt x="28" y="10"/>
                  </a:cubicBezTo>
                  <a:cubicBezTo>
                    <a:pt x="28" y="10"/>
                    <a:pt x="28" y="10"/>
                    <a:pt x="28" y="10"/>
                  </a:cubicBezTo>
                  <a:cubicBezTo>
                    <a:pt x="28" y="13"/>
                    <a:pt x="25" y="15"/>
                    <a:pt x="22" y="15"/>
                  </a:cubicBezTo>
                  <a:cubicBezTo>
                    <a:pt x="10" y="15"/>
                    <a:pt x="10" y="15"/>
                    <a:pt x="10" y="15"/>
                  </a:cubicBezTo>
                  <a:cubicBezTo>
                    <a:pt x="7" y="15"/>
                    <a:pt x="5" y="13"/>
                    <a:pt x="5" y="10"/>
                  </a:cubicBezTo>
                  <a:cubicBezTo>
                    <a:pt x="5" y="10"/>
                    <a:pt x="5" y="10"/>
                    <a:pt x="5" y="10"/>
                  </a:cubicBezTo>
                  <a:cubicBezTo>
                    <a:pt x="5" y="7"/>
                    <a:pt x="7" y="5"/>
                    <a:pt x="10" y="5"/>
                  </a:cubicBezTo>
                  <a:cubicBezTo>
                    <a:pt x="16" y="5"/>
                    <a:pt x="16" y="5"/>
                    <a:pt x="16" y="5"/>
                  </a:cubicBezTo>
                  <a:cubicBezTo>
                    <a:pt x="16" y="3"/>
                    <a:pt x="17" y="1"/>
                    <a:pt x="19" y="0"/>
                  </a:cubicBezTo>
                  <a:cubicBezTo>
                    <a:pt x="10" y="0"/>
                    <a:pt x="10" y="0"/>
                    <a:pt x="10" y="0"/>
                  </a:cubicBezTo>
                  <a:cubicBezTo>
                    <a:pt x="5" y="0"/>
                    <a:pt x="0" y="5"/>
                    <a:pt x="0" y="10"/>
                  </a:cubicBezTo>
                  <a:cubicBezTo>
                    <a:pt x="0" y="10"/>
                    <a:pt x="0" y="10"/>
                    <a:pt x="0" y="10"/>
                  </a:cubicBezTo>
                  <a:cubicBezTo>
                    <a:pt x="0" y="15"/>
                    <a:pt x="5" y="20"/>
                    <a:pt x="10" y="20"/>
                  </a:cubicBezTo>
                  <a:cubicBezTo>
                    <a:pt x="22" y="20"/>
                    <a:pt x="22" y="20"/>
                    <a:pt x="22" y="20"/>
                  </a:cubicBezTo>
                  <a:cubicBezTo>
                    <a:pt x="28" y="20"/>
                    <a:pt x="32" y="15"/>
                    <a:pt x="32" y="10"/>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79" name="Freeform 15">
              <a:extLst>
                <a:ext uri="{FF2B5EF4-FFF2-40B4-BE49-F238E27FC236}">
                  <a16:creationId xmlns:a16="http://schemas.microsoft.com/office/drawing/2014/main" id="{083C5BD2-3321-4329-A191-9641BA8AD91F}"/>
                </a:ext>
              </a:extLst>
            </p:cNvPr>
            <p:cNvSpPr>
              <a:spLocks noEditPoints="1"/>
            </p:cNvSpPr>
            <p:nvPr/>
          </p:nvSpPr>
          <p:spPr bwMode="auto">
            <a:xfrm>
              <a:off x="11138741" y="2900978"/>
              <a:ext cx="129189" cy="126252"/>
            </a:xfrm>
            <a:custGeom>
              <a:avLst/>
              <a:gdLst>
                <a:gd name="T0" fmla="*/ 27 w 54"/>
                <a:gd name="T1" fmla="*/ 0 h 53"/>
                <a:gd name="T2" fmla="*/ 0 w 54"/>
                <a:gd name="T3" fmla="*/ 27 h 53"/>
                <a:gd name="T4" fmla="*/ 27 w 54"/>
                <a:gd name="T5" fmla="*/ 53 h 53"/>
                <a:gd name="T6" fmla="*/ 54 w 54"/>
                <a:gd name="T7" fmla="*/ 27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7 h 53"/>
                <a:gd name="T20" fmla="*/ 41 w 54"/>
                <a:gd name="T21" fmla="*/ 12 h 53"/>
                <a:gd name="T22" fmla="*/ 47 w 54"/>
                <a:gd name="T23" fmla="*/ 24 h 53"/>
                <a:gd name="T24" fmla="*/ 37 w 54"/>
                <a:gd name="T25" fmla="*/ 38 h 53"/>
                <a:gd name="T26" fmla="*/ 38 w 54"/>
                <a:gd name="T27" fmla="*/ 43 h 53"/>
                <a:gd name="T28" fmla="*/ 27 w 54"/>
                <a:gd name="T29" fmla="*/ 47 h 53"/>
                <a:gd name="T30" fmla="*/ 16 w 54"/>
                <a:gd name="T31" fmla="*/ 43 h 53"/>
                <a:gd name="T32" fmla="*/ 29 w 54"/>
                <a:gd name="T33" fmla="*/ 33 h 53"/>
                <a:gd name="T34" fmla="*/ 30 w 54"/>
                <a:gd name="T35" fmla="*/ 35 h 53"/>
                <a:gd name="T36" fmla="*/ 30 w 54"/>
                <a:gd name="T37" fmla="*/ 38 h 53"/>
                <a:gd name="T38" fmla="*/ 29 w 54"/>
                <a:gd name="T39" fmla="*/ 40 h 53"/>
                <a:gd name="T40" fmla="*/ 25 w 54"/>
                <a:gd name="T41" fmla="*/ 40 h 53"/>
                <a:gd name="T42" fmla="*/ 24 w 54"/>
                <a:gd name="T43" fmla="*/ 38 h 53"/>
                <a:gd name="T44" fmla="*/ 24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7"/>
                  </a:cubicBezTo>
                  <a:cubicBezTo>
                    <a:pt x="0" y="41"/>
                    <a:pt x="12" y="53"/>
                    <a:pt x="27" y="53"/>
                  </a:cubicBezTo>
                  <a:cubicBezTo>
                    <a:pt x="42" y="53"/>
                    <a:pt x="54" y="41"/>
                    <a:pt x="54" y="27"/>
                  </a:cubicBezTo>
                  <a:cubicBezTo>
                    <a:pt x="54" y="12"/>
                    <a:pt x="42" y="0"/>
                    <a:pt x="27" y="0"/>
                  </a:cubicBezTo>
                  <a:close/>
                  <a:moveTo>
                    <a:pt x="16" y="43"/>
                  </a:moveTo>
                  <a:cubicBezTo>
                    <a:pt x="17" y="42"/>
                    <a:pt x="17" y="40"/>
                    <a:pt x="17" y="38"/>
                  </a:cubicBezTo>
                  <a:cubicBezTo>
                    <a:pt x="17" y="32"/>
                    <a:pt x="13" y="26"/>
                    <a:pt x="7" y="24"/>
                  </a:cubicBezTo>
                  <a:cubicBezTo>
                    <a:pt x="8" y="20"/>
                    <a:pt x="10" y="16"/>
                    <a:pt x="13" y="12"/>
                  </a:cubicBezTo>
                  <a:cubicBezTo>
                    <a:pt x="17" y="9"/>
                    <a:pt x="22" y="7"/>
                    <a:pt x="27" y="7"/>
                  </a:cubicBezTo>
                  <a:cubicBezTo>
                    <a:pt x="32" y="7"/>
                    <a:pt x="37" y="9"/>
                    <a:pt x="41" y="12"/>
                  </a:cubicBezTo>
                  <a:cubicBezTo>
                    <a:pt x="44" y="16"/>
                    <a:pt x="46" y="20"/>
                    <a:pt x="47" y="24"/>
                  </a:cubicBezTo>
                  <a:cubicBezTo>
                    <a:pt x="41" y="26"/>
                    <a:pt x="37" y="32"/>
                    <a:pt x="37" y="38"/>
                  </a:cubicBezTo>
                  <a:cubicBezTo>
                    <a:pt x="37" y="40"/>
                    <a:pt x="37" y="42"/>
                    <a:pt x="38" y="43"/>
                  </a:cubicBezTo>
                  <a:cubicBezTo>
                    <a:pt x="35" y="45"/>
                    <a:pt x="31" y="47"/>
                    <a:pt x="27" y="47"/>
                  </a:cubicBezTo>
                  <a:cubicBezTo>
                    <a:pt x="23" y="47"/>
                    <a:pt x="19" y="45"/>
                    <a:pt x="16" y="43"/>
                  </a:cubicBezTo>
                  <a:close/>
                  <a:moveTo>
                    <a:pt x="29" y="33"/>
                  </a:moveTo>
                  <a:cubicBezTo>
                    <a:pt x="30" y="33"/>
                    <a:pt x="30" y="34"/>
                    <a:pt x="30" y="35"/>
                  </a:cubicBezTo>
                  <a:cubicBezTo>
                    <a:pt x="30" y="38"/>
                    <a:pt x="30" y="38"/>
                    <a:pt x="30" y="38"/>
                  </a:cubicBezTo>
                  <a:cubicBezTo>
                    <a:pt x="30" y="39"/>
                    <a:pt x="30" y="40"/>
                    <a:pt x="29" y="40"/>
                  </a:cubicBezTo>
                  <a:cubicBezTo>
                    <a:pt x="25" y="40"/>
                    <a:pt x="25" y="40"/>
                    <a:pt x="25" y="40"/>
                  </a:cubicBezTo>
                  <a:cubicBezTo>
                    <a:pt x="25" y="40"/>
                    <a:pt x="24" y="39"/>
                    <a:pt x="24" y="38"/>
                  </a:cubicBezTo>
                  <a:cubicBezTo>
                    <a:pt x="24" y="35"/>
                    <a:pt x="24" y="35"/>
                    <a:pt x="24" y="35"/>
                  </a:cubicBezTo>
                  <a:cubicBezTo>
                    <a:pt x="24" y="34"/>
                    <a:pt x="24" y="33"/>
                    <a:pt x="25" y="33"/>
                  </a:cubicBezTo>
                  <a:cubicBezTo>
                    <a:pt x="26" y="10"/>
                    <a:pt x="26" y="10"/>
                    <a:pt x="26" y="10"/>
                  </a:cubicBezTo>
                  <a:cubicBezTo>
                    <a:pt x="28" y="10"/>
                    <a:pt x="28" y="10"/>
                    <a:pt x="28" y="10"/>
                  </a:cubicBezTo>
                  <a:lnTo>
                    <a:pt x="29" y="33"/>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0" name="Freeform 16">
              <a:extLst>
                <a:ext uri="{FF2B5EF4-FFF2-40B4-BE49-F238E27FC236}">
                  <a16:creationId xmlns:a16="http://schemas.microsoft.com/office/drawing/2014/main" id="{C176DF9B-AB3B-439F-B06D-05AD05199BB3}"/>
                </a:ext>
              </a:extLst>
            </p:cNvPr>
            <p:cNvSpPr>
              <a:spLocks noEditPoints="1"/>
            </p:cNvSpPr>
            <p:nvPr/>
          </p:nvSpPr>
          <p:spPr bwMode="auto">
            <a:xfrm>
              <a:off x="11121125" y="3041911"/>
              <a:ext cx="113040" cy="91019"/>
            </a:xfrm>
            <a:custGeom>
              <a:avLst/>
              <a:gdLst>
                <a:gd name="T0" fmla="*/ 30 w 77"/>
                <a:gd name="T1" fmla="*/ 62 h 62"/>
                <a:gd name="T2" fmla="*/ 0 w 77"/>
                <a:gd name="T3" fmla="*/ 31 h 62"/>
                <a:gd name="T4" fmla="*/ 15 w 77"/>
                <a:gd name="T5" fmla="*/ 17 h 62"/>
                <a:gd name="T6" fmla="*/ 30 w 77"/>
                <a:gd name="T7" fmla="*/ 33 h 62"/>
                <a:gd name="T8" fmla="*/ 62 w 77"/>
                <a:gd name="T9" fmla="*/ 0 h 62"/>
                <a:gd name="T10" fmla="*/ 77 w 77"/>
                <a:gd name="T11" fmla="*/ 15 h 62"/>
                <a:gd name="T12" fmla="*/ 30 w 77"/>
                <a:gd name="T13" fmla="*/ 62 h 62"/>
                <a:gd name="T14" fmla="*/ 9 w 77"/>
                <a:gd name="T15" fmla="*/ 31 h 62"/>
                <a:gd name="T16" fmla="*/ 30 w 77"/>
                <a:gd name="T17" fmla="*/ 54 h 62"/>
                <a:gd name="T18" fmla="*/ 69 w 77"/>
                <a:gd name="T19" fmla="*/ 15 h 62"/>
                <a:gd name="T20" fmla="*/ 62 w 77"/>
                <a:gd name="T21" fmla="*/ 8 h 62"/>
                <a:gd name="T22" fmla="*/ 30 w 77"/>
                <a:gd name="T23" fmla="*/ 41 h 62"/>
                <a:gd name="T24" fmla="*/ 15 w 77"/>
                <a:gd name="T25" fmla="*/ 25 h 62"/>
                <a:gd name="T26" fmla="*/ 9 w 77"/>
                <a:gd name="T27" fmla="*/ 3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7" h="62">
                  <a:moveTo>
                    <a:pt x="30" y="62"/>
                  </a:moveTo>
                  <a:lnTo>
                    <a:pt x="0" y="31"/>
                  </a:lnTo>
                  <a:lnTo>
                    <a:pt x="15" y="17"/>
                  </a:lnTo>
                  <a:lnTo>
                    <a:pt x="30" y="33"/>
                  </a:lnTo>
                  <a:lnTo>
                    <a:pt x="62" y="0"/>
                  </a:lnTo>
                  <a:lnTo>
                    <a:pt x="77" y="15"/>
                  </a:lnTo>
                  <a:lnTo>
                    <a:pt x="30" y="62"/>
                  </a:lnTo>
                  <a:close/>
                  <a:moveTo>
                    <a:pt x="9" y="31"/>
                  </a:moveTo>
                  <a:lnTo>
                    <a:pt x="30" y="54"/>
                  </a:lnTo>
                  <a:lnTo>
                    <a:pt x="69" y="15"/>
                  </a:lnTo>
                  <a:lnTo>
                    <a:pt x="62" y="8"/>
                  </a:lnTo>
                  <a:lnTo>
                    <a:pt x="30" y="41"/>
                  </a:lnTo>
                  <a:lnTo>
                    <a:pt x="15" y="25"/>
                  </a:lnTo>
                  <a:lnTo>
                    <a:pt x="9" y="31"/>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1" name="Freeform 17">
              <a:extLst>
                <a:ext uri="{FF2B5EF4-FFF2-40B4-BE49-F238E27FC236}">
                  <a16:creationId xmlns:a16="http://schemas.microsoft.com/office/drawing/2014/main" id="{A758A306-24D9-4714-BC28-8B633E79F480}"/>
                </a:ext>
              </a:extLst>
            </p:cNvPr>
            <p:cNvSpPr>
              <a:spLocks noEditPoints="1"/>
            </p:cNvSpPr>
            <p:nvPr/>
          </p:nvSpPr>
          <p:spPr bwMode="auto">
            <a:xfrm>
              <a:off x="10930278" y="3219545"/>
              <a:ext cx="133593" cy="177634"/>
            </a:xfrm>
            <a:custGeom>
              <a:avLst/>
              <a:gdLst>
                <a:gd name="T0" fmla="*/ 53 w 56"/>
                <a:gd name="T1" fmla="*/ 9 h 74"/>
                <a:gd name="T2" fmla="*/ 49 w 56"/>
                <a:gd name="T3" fmla="*/ 9 h 74"/>
                <a:gd name="T4" fmla="*/ 49 w 56"/>
                <a:gd name="T5" fmla="*/ 14 h 74"/>
                <a:gd name="T6" fmla="*/ 51 w 56"/>
                <a:gd name="T7" fmla="*/ 14 h 74"/>
                <a:gd name="T8" fmla="*/ 51 w 56"/>
                <a:gd name="T9" fmla="*/ 51 h 74"/>
                <a:gd name="T10" fmla="*/ 32 w 56"/>
                <a:gd name="T11" fmla="*/ 51 h 74"/>
                <a:gd name="T12" fmla="*/ 32 w 56"/>
                <a:gd name="T13" fmla="*/ 70 h 74"/>
                <a:gd name="T14" fmla="*/ 5 w 56"/>
                <a:gd name="T15" fmla="*/ 70 h 74"/>
                <a:gd name="T16" fmla="*/ 5 w 56"/>
                <a:gd name="T17" fmla="*/ 14 h 74"/>
                <a:gd name="T18" fmla="*/ 7 w 56"/>
                <a:gd name="T19" fmla="*/ 14 h 74"/>
                <a:gd name="T20" fmla="*/ 7 w 56"/>
                <a:gd name="T21" fmla="*/ 9 h 74"/>
                <a:gd name="T22" fmla="*/ 2 w 56"/>
                <a:gd name="T23" fmla="*/ 9 h 74"/>
                <a:gd name="T24" fmla="*/ 0 w 56"/>
                <a:gd name="T25" fmla="*/ 12 h 74"/>
                <a:gd name="T26" fmla="*/ 0 w 56"/>
                <a:gd name="T27" fmla="*/ 72 h 74"/>
                <a:gd name="T28" fmla="*/ 2 w 56"/>
                <a:gd name="T29" fmla="*/ 74 h 74"/>
                <a:gd name="T30" fmla="*/ 39 w 56"/>
                <a:gd name="T31" fmla="*/ 74 h 74"/>
                <a:gd name="T32" fmla="*/ 56 w 56"/>
                <a:gd name="T33" fmla="*/ 58 h 74"/>
                <a:gd name="T34" fmla="*/ 56 w 56"/>
                <a:gd name="T35" fmla="*/ 12 h 74"/>
                <a:gd name="T36" fmla="*/ 53 w 56"/>
                <a:gd name="T37" fmla="*/ 9 h 74"/>
                <a:gd name="T38" fmla="*/ 37 w 56"/>
                <a:gd name="T39" fmla="*/ 70 h 74"/>
                <a:gd name="T40" fmla="*/ 37 w 56"/>
                <a:gd name="T41" fmla="*/ 56 h 74"/>
                <a:gd name="T42" fmla="*/ 51 w 56"/>
                <a:gd name="T43" fmla="*/ 56 h 74"/>
                <a:gd name="T44" fmla="*/ 37 w 56"/>
                <a:gd name="T45" fmla="*/ 70 h 74"/>
                <a:gd name="T46" fmla="*/ 46 w 56"/>
                <a:gd name="T47" fmla="*/ 9 h 74"/>
                <a:gd name="T48" fmla="*/ 37 w 56"/>
                <a:gd name="T49" fmla="*/ 9 h 74"/>
                <a:gd name="T50" fmla="*/ 37 w 56"/>
                <a:gd name="T51" fmla="*/ 5 h 74"/>
                <a:gd name="T52" fmla="*/ 32 w 56"/>
                <a:gd name="T53" fmla="*/ 0 h 74"/>
                <a:gd name="T54" fmla="*/ 23 w 56"/>
                <a:gd name="T55" fmla="*/ 0 h 74"/>
                <a:gd name="T56" fmla="*/ 19 w 56"/>
                <a:gd name="T57" fmla="*/ 5 h 74"/>
                <a:gd name="T58" fmla="*/ 19 w 56"/>
                <a:gd name="T59" fmla="*/ 9 h 74"/>
                <a:gd name="T60" fmla="*/ 9 w 56"/>
                <a:gd name="T61" fmla="*/ 9 h 74"/>
                <a:gd name="T62" fmla="*/ 9 w 56"/>
                <a:gd name="T63" fmla="*/ 19 h 74"/>
                <a:gd name="T64" fmla="*/ 46 w 56"/>
                <a:gd name="T65" fmla="*/ 19 h 74"/>
                <a:gd name="T66" fmla="*/ 46 w 56"/>
                <a:gd name="T67" fmla="*/ 9 h 74"/>
                <a:gd name="T68" fmla="*/ 32 w 56"/>
                <a:gd name="T69" fmla="*/ 9 h 74"/>
                <a:gd name="T70" fmla="*/ 23 w 56"/>
                <a:gd name="T71" fmla="*/ 9 h 74"/>
                <a:gd name="T72" fmla="*/ 23 w 56"/>
                <a:gd name="T73" fmla="*/ 5 h 74"/>
                <a:gd name="T74" fmla="*/ 23 w 56"/>
                <a:gd name="T75" fmla="*/ 5 h 74"/>
                <a:gd name="T76" fmla="*/ 32 w 56"/>
                <a:gd name="T77" fmla="*/ 5 h 74"/>
                <a:gd name="T78" fmla="*/ 32 w 56"/>
                <a:gd name="T79" fmla="*/ 5 h 74"/>
                <a:gd name="T80" fmla="*/ 32 w 56"/>
                <a:gd name="T81" fmla="*/ 9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56" h="74">
                  <a:moveTo>
                    <a:pt x="53" y="9"/>
                  </a:moveTo>
                  <a:cubicBezTo>
                    <a:pt x="49" y="9"/>
                    <a:pt x="49" y="9"/>
                    <a:pt x="49" y="9"/>
                  </a:cubicBezTo>
                  <a:cubicBezTo>
                    <a:pt x="49" y="14"/>
                    <a:pt x="49" y="14"/>
                    <a:pt x="49" y="14"/>
                  </a:cubicBezTo>
                  <a:cubicBezTo>
                    <a:pt x="51" y="14"/>
                    <a:pt x="51" y="14"/>
                    <a:pt x="51" y="14"/>
                  </a:cubicBezTo>
                  <a:cubicBezTo>
                    <a:pt x="51" y="51"/>
                    <a:pt x="51" y="51"/>
                    <a:pt x="51" y="51"/>
                  </a:cubicBezTo>
                  <a:cubicBezTo>
                    <a:pt x="32" y="51"/>
                    <a:pt x="32" y="51"/>
                    <a:pt x="32" y="51"/>
                  </a:cubicBezTo>
                  <a:cubicBezTo>
                    <a:pt x="32" y="70"/>
                    <a:pt x="32" y="70"/>
                    <a:pt x="32" y="70"/>
                  </a:cubicBezTo>
                  <a:cubicBezTo>
                    <a:pt x="5" y="70"/>
                    <a:pt x="5" y="70"/>
                    <a:pt x="5" y="70"/>
                  </a:cubicBezTo>
                  <a:cubicBezTo>
                    <a:pt x="5" y="14"/>
                    <a:pt x="5" y="14"/>
                    <a:pt x="5" y="14"/>
                  </a:cubicBezTo>
                  <a:cubicBezTo>
                    <a:pt x="7" y="14"/>
                    <a:pt x="7" y="14"/>
                    <a:pt x="7" y="14"/>
                  </a:cubicBezTo>
                  <a:cubicBezTo>
                    <a:pt x="7" y="9"/>
                    <a:pt x="7" y="9"/>
                    <a:pt x="7" y="9"/>
                  </a:cubicBezTo>
                  <a:cubicBezTo>
                    <a:pt x="2" y="9"/>
                    <a:pt x="2" y="9"/>
                    <a:pt x="2" y="9"/>
                  </a:cubicBezTo>
                  <a:cubicBezTo>
                    <a:pt x="1" y="9"/>
                    <a:pt x="0" y="10"/>
                    <a:pt x="0" y="12"/>
                  </a:cubicBezTo>
                  <a:cubicBezTo>
                    <a:pt x="0" y="72"/>
                    <a:pt x="0" y="72"/>
                    <a:pt x="0" y="72"/>
                  </a:cubicBezTo>
                  <a:cubicBezTo>
                    <a:pt x="0" y="73"/>
                    <a:pt x="1" y="74"/>
                    <a:pt x="2" y="74"/>
                  </a:cubicBezTo>
                  <a:cubicBezTo>
                    <a:pt x="39" y="74"/>
                    <a:pt x="39" y="74"/>
                    <a:pt x="39" y="74"/>
                  </a:cubicBezTo>
                  <a:cubicBezTo>
                    <a:pt x="56" y="58"/>
                    <a:pt x="56" y="58"/>
                    <a:pt x="56" y="58"/>
                  </a:cubicBezTo>
                  <a:cubicBezTo>
                    <a:pt x="56" y="12"/>
                    <a:pt x="56" y="12"/>
                    <a:pt x="56" y="12"/>
                  </a:cubicBezTo>
                  <a:cubicBezTo>
                    <a:pt x="56" y="10"/>
                    <a:pt x="55" y="9"/>
                    <a:pt x="53" y="9"/>
                  </a:cubicBezTo>
                  <a:close/>
                  <a:moveTo>
                    <a:pt x="37" y="70"/>
                  </a:moveTo>
                  <a:cubicBezTo>
                    <a:pt x="37" y="56"/>
                    <a:pt x="37" y="56"/>
                    <a:pt x="37" y="56"/>
                  </a:cubicBezTo>
                  <a:cubicBezTo>
                    <a:pt x="51" y="56"/>
                    <a:pt x="51" y="56"/>
                    <a:pt x="51" y="56"/>
                  </a:cubicBezTo>
                  <a:lnTo>
                    <a:pt x="37" y="70"/>
                  </a:lnTo>
                  <a:close/>
                  <a:moveTo>
                    <a:pt x="46" y="9"/>
                  </a:moveTo>
                  <a:cubicBezTo>
                    <a:pt x="37" y="9"/>
                    <a:pt x="37" y="9"/>
                    <a:pt x="37" y="9"/>
                  </a:cubicBezTo>
                  <a:cubicBezTo>
                    <a:pt x="37" y="5"/>
                    <a:pt x="37" y="5"/>
                    <a:pt x="37" y="5"/>
                  </a:cubicBezTo>
                  <a:cubicBezTo>
                    <a:pt x="37" y="2"/>
                    <a:pt x="35" y="0"/>
                    <a:pt x="32" y="0"/>
                  </a:cubicBezTo>
                  <a:cubicBezTo>
                    <a:pt x="23" y="0"/>
                    <a:pt x="23" y="0"/>
                    <a:pt x="23" y="0"/>
                  </a:cubicBezTo>
                  <a:cubicBezTo>
                    <a:pt x="21" y="0"/>
                    <a:pt x="19" y="2"/>
                    <a:pt x="19" y="5"/>
                  </a:cubicBezTo>
                  <a:cubicBezTo>
                    <a:pt x="19" y="9"/>
                    <a:pt x="19" y="9"/>
                    <a:pt x="19" y="9"/>
                  </a:cubicBezTo>
                  <a:cubicBezTo>
                    <a:pt x="9" y="9"/>
                    <a:pt x="9" y="9"/>
                    <a:pt x="9" y="9"/>
                  </a:cubicBezTo>
                  <a:cubicBezTo>
                    <a:pt x="9" y="19"/>
                    <a:pt x="9" y="19"/>
                    <a:pt x="9" y="19"/>
                  </a:cubicBezTo>
                  <a:cubicBezTo>
                    <a:pt x="46" y="19"/>
                    <a:pt x="46" y="19"/>
                    <a:pt x="46" y="19"/>
                  </a:cubicBezTo>
                  <a:lnTo>
                    <a:pt x="46" y="9"/>
                  </a:lnTo>
                  <a:close/>
                  <a:moveTo>
                    <a:pt x="32" y="9"/>
                  </a:moveTo>
                  <a:cubicBezTo>
                    <a:pt x="23" y="9"/>
                    <a:pt x="23" y="9"/>
                    <a:pt x="23" y="9"/>
                  </a:cubicBezTo>
                  <a:cubicBezTo>
                    <a:pt x="23" y="5"/>
                    <a:pt x="23" y="5"/>
                    <a:pt x="23" y="5"/>
                  </a:cubicBezTo>
                  <a:cubicBezTo>
                    <a:pt x="23" y="5"/>
                    <a:pt x="23" y="5"/>
                    <a:pt x="23" y="5"/>
                  </a:cubicBezTo>
                  <a:cubicBezTo>
                    <a:pt x="32" y="5"/>
                    <a:pt x="32" y="5"/>
                    <a:pt x="32" y="5"/>
                  </a:cubicBezTo>
                  <a:cubicBezTo>
                    <a:pt x="32" y="5"/>
                    <a:pt x="32" y="5"/>
                    <a:pt x="32" y="5"/>
                  </a:cubicBezTo>
                  <a:lnTo>
                    <a:pt x="32" y="9"/>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2" name="Freeform 18">
              <a:extLst>
                <a:ext uri="{FF2B5EF4-FFF2-40B4-BE49-F238E27FC236}">
                  <a16:creationId xmlns:a16="http://schemas.microsoft.com/office/drawing/2014/main" id="{CA5106B1-5CAC-46EA-B478-824A4343D8A2}"/>
                </a:ext>
              </a:extLst>
            </p:cNvPr>
            <p:cNvSpPr>
              <a:spLocks/>
            </p:cNvSpPr>
            <p:nvPr/>
          </p:nvSpPr>
          <p:spPr bwMode="auto">
            <a:xfrm>
              <a:off x="10439950" y="3430945"/>
              <a:ext cx="456564" cy="256909"/>
            </a:xfrm>
            <a:custGeom>
              <a:avLst/>
              <a:gdLst>
                <a:gd name="T0" fmla="*/ 190 w 190"/>
                <a:gd name="T1" fmla="*/ 74 h 107"/>
                <a:gd name="T2" fmla="*/ 166 w 190"/>
                <a:gd name="T3" fmla="*/ 43 h 107"/>
                <a:gd name="T4" fmla="*/ 122 w 190"/>
                <a:gd name="T5" fmla="*/ 0 h 107"/>
                <a:gd name="T6" fmla="*/ 87 w 190"/>
                <a:gd name="T7" fmla="*/ 17 h 107"/>
                <a:gd name="T8" fmla="*/ 67 w 190"/>
                <a:gd name="T9" fmla="*/ 7 h 107"/>
                <a:gd name="T10" fmla="*/ 42 w 190"/>
                <a:gd name="T11" fmla="*/ 32 h 107"/>
                <a:gd name="T12" fmla="*/ 43 w 190"/>
                <a:gd name="T13" fmla="*/ 35 h 107"/>
                <a:gd name="T14" fmla="*/ 36 w 190"/>
                <a:gd name="T15" fmla="*/ 35 h 107"/>
                <a:gd name="T16" fmla="*/ 0 w 190"/>
                <a:gd name="T17" fmla="*/ 71 h 107"/>
                <a:gd name="T18" fmla="*/ 36 w 190"/>
                <a:gd name="T19" fmla="*/ 107 h 107"/>
                <a:gd name="T20" fmla="*/ 158 w 190"/>
                <a:gd name="T21" fmla="*/ 107 h 107"/>
                <a:gd name="T22" fmla="*/ 158 w 190"/>
                <a:gd name="T23" fmla="*/ 107 h 107"/>
                <a:gd name="T24" fmla="*/ 190 w 190"/>
                <a:gd name="T25"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0" h="107">
                  <a:moveTo>
                    <a:pt x="190" y="74"/>
                  </a:moveTo>
                  <a:cubicBezTo>
                    <a:pt x="190" y="59"/>
                    <a:pt x="180" y="46"/>
                    <a:pt x="166" y="43"/>
                  </a:cubicBezTo>
                  <a:cubicBezTo>
                    <a:pt x="165" y="19"/>
                    <a:pt x="146" y="0"/>
                    <a:pt x="122" y="0"/>
                  </a:cubicBezTo>
                  <a:cubicBezTo>
                    <a:pt x="107" y="0"/>
                    <a:pt x="95" y="6"/>
                    <a:pt x="87" y="17"/>
                  </a:cubicBezTo>
                  <a:cubicBezTo>
                    <a:pt x="82" y="11"/>
                    <a:pt x="75" y="7"/>
                    <a:pt x="67" y="7"/>
                  </a:cubicBezTo>
                  <a:cubicBezTo>
                    <a:pt x="54" y="7"/>
                    <a:pt x="42" y="18"/>
                    <a:pt x="42" y="32"/>
                  </a:cubicBezTo>
                  <a:cubicBezTo>
                    <a:pt x="42" y="33"/>
                    <a:pt x="43" y="34"/>
                    <a:pt x="43" y="35"/>
                  </a:cubicBezTo>
                  <a:cubicBezTo>
                    <a:pt x="41" y="35"/>
                    <a:pt x="38" y="35"/>
                    <a:pt x="36" y="35"/>
                  </a:cubicBezTo>
                  <a:cubicBezTo>
                    <a:pt x="16" y="35"/>
                    <a:pt x="0" y="51"/>
                    <a:pt x="0" y="71"/>
                  </a:cubicBezTo>
                  <a:cubicBezTo>
                    <a:pt x="0" y="91"/>
                    <a:pt x="16" y="107"/>
                    <a:pt x="36" y="107"/>
                  </a:cubicBezTo>
                  <a:cubicBezTo>
                    <a:pt x="158" y="107"/>
                    <a:pt x="158" y="107"/>
                    <a:pt x="158" y="107"/>
                  </a:cubicBezTo>
                  <a:cubicBezTo>
                    <a:pt x="158" y="107"/>
                    <a:pt x="158" y="107"/>
                    <a:pt x="158" y="107"/>
                  </a:cubicBezTo>
                  <a:cubicBezTo>
                    <a:pt x="176" y="107"/>
                    <a:pt x="190" y="92"/>
                    <a:pt x="190" y="74"/>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83" name="Freeform 19">
              <a:extLst>
                <a:ext uri="{FF2B5EF4-FFF2-40B4-BE49-F238E27FC236}">
                  <a16:creationId xmlns:a16="http://schemas.microsoft.com/office/drawing/2014/main" id="{7C9E74A0-16FD-4278-935E-865E5F93CA3F}"/>
                </a:ext>
              </a:extLst>
            </p:cNvPr>
            <p:cNvSpPr>
              <a:spLocks/>
            </p:cNvSpPr>
            <p:nvPr/>
          </p:nvSpPr>
          <p:spPr bwMode="auto">
            <a:xfrm>
              <a:off x="10924406" y="2758577"/>
              <a:ext cx="218740" cy="237824"/>
            </a:xfrm>
            <a:custGeom>
              <a:avLst/>
              <a:gdLst>
                <a:gd name="T0" fmla="*/ 61 w 91"/>
                <a:gd name="T1" fmla="*/ 27 h 99"/>
                <a:gd name="T2" fmla="*/ 51 w 91"/>
                <a:gd name="T3" fmla="*/ 38 h 99"/>
                <a:gd name="T4" fmla="*/ 46 w 91"/>
                <a:gd name="T5" fmla="*/ 46 h 99"/>
                <a:gd name="T6" fmla="*/ 48 w 91"/>
                <a:gd name="T7" fmla="*/ 29 h 99"/>
                <a:gd name="T8" fmla="*/ 48 w 91"/>
                <a:gd name="T9" fmla="*/ 14 h 99"/>
                <a:gd name="T10" fmla="*/ 23 w 91"/>
                <a:gd name="T11" fmla="*/ 4 h 99"/>
                <a:gd name="T12" fmla="*/ 13 w 91"/>
                <a:gd name="T13" fmla="*/ 29 h 99"/>
                <a:gd name="T14" fmla="*/ 24 w 91"/>
                <a:gd name="T15" fmla="*/ 40 h 99"/>
                <a:gd name="T16" fmla="*/ 38 w 91"/>
                <a:gd name="T17" fmla="*/ 50 h 99"/>
                <a:gd name="T18" fmla="*/ 29 w 91"/>
                <a:gd name="T19" fmla="*/ 48 h 99"/>
                <a:gd name="T20" fmla="*/ 14 w 91"/>
                <a:gd name="T21" fmla="*/ 48 h 99"/>
                <a:gd name="T22" fmla="*/ 4 w 91"/>
                <a:gd name="T23" fmla="*/ 74 h 99"/>
                <a:gd name="T24" fmla="*/ 30 w 91"/>
                <a:gd name="T25" fmla="*/ 84 h 99"/>
                <a:gd name="T26" fmla="*/ 40 w 91"/>
                <a:gd name="T27" fmla="*/ 73 h 99"/>
                <a:gd name="T28" fmla="*/ 45 w 91"/>
                <a:gd name="T29" fmla="*/ 65 h 99"/>
                <a:gd name="T30" fmla="*/ 43 w 91"/>
                <a:gd name="T31" fmla="*/ 96 h 99"/>
                <a:gd name="T32" fmla="*/ 45 w 91"/>
                <a:gd name="T33" fmla="*/ 99 h 99"/>
                <a:gd name="T34" fmla="*/ 61 w 91"/>
                <a:gd name="T35" fmla="*/ 92 h 99"/>
                <a:gd name="T36" fmla="*/ 78 w 91"/>
                <a:gd name="T37" fmla="*/ 84 h 99"/>
                <a:gd name="T38" fmla="*/ 76 w 91"/>
                <a:gd name="T39" fmla="*/ 81 h 99"/>
                <a:gd name="T40" fmla="*/ 53 w 91"/>
                <a:gd name="T41" fmla="*/ 61 h 99"/>
                <a:gd name="T42" fmla="*/ 61 w 91"/>
                <a:gd name="T43" fmla="*/ 63 h 99"/>
                <a:gd name="T44" fmla="*/ 77 w 91"/>
                <a:gd name="T45" fmla="*/ 63 h 99"/>
                <a:gd name="T46" fmla="*/ 87 w 91"/>
                <a:gd name="T47" fmla="*/ 37 h 99"/>
                <a:gd name="T48" fmla="*/ 61 w 91"/>
                <a:gd name="T49" fmla="*/ 27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91" h="99">
                  <a:moveTo>
                    <a:pt x="61" y="27"/>
                  </a:moveTo>
                  <a:cubicBezTo>
                    <a:pt x="56" y="29"/>
                    <a:pt x="52" y="33"/>
                    <a:pt x="51" y="38"/>
                  </a:cubicBezTo>
                  <a:cubicBezTo>
                    <a:pt x="50" y="40"/>
                    <a:pt x="48" y="43"/>
                    <a:pt x="46" y="46"/>
                  </a:cubicBezTo>
                  <a:cubicBezTo>
                    <a:pt x="46" y="41"/>
                    <a:pt x="47" y="33"/>
                    <a:pt x="48" y="29"/>
                  </a:cubicBezTo>
                  <a:cubicBezTo>
                    <a:pt x="50" y="25"/>
                    <a:pt x="50" y="19"/>
                    <a:pt x="48" y="14"/>
                  </a:cubicBezTo>
                  <a:cubicBezTo>
                    <a:pt x="44" y="4"/>
                    <a:pt x="32" y="0"/>
                    <a:pt x="23" y="4"/>
                  </a:cubicBezTo>
                  <a:cubicBezTo>
                    <a:pt x="13" y="8"/>
                    <a:pt x="9" y="20"/>
                    <a:pt x="13" y="29"/>
                  </a:cubicBezTo>
                  <a:cubicBezTo>
                    <a:pt x="15" y="35"/>
                    <a:pt x="19" y="38"/>
                    <a:pt x="24" y="40"/>
                  </a:cubicBezTo>
                  <a:cubicBezTo>
                    <a:pt x="28" y="41"/>
                    <a:pt x="34" y="46"/>
                    <a:pt x="38" y="50"/>
                  </a:cubicBezTo>
                  <a:cubicBezTo>
                    <a:pt x="34" y="49"/>
                    <a:pt x="31" y="49"/>
                    <a:pt x="29" y="48"/>
                  </a:cubicBezTo>
                  <a:cubicBezTo>
                    <a:pt x="24" y="46"/>
                    <a:pt x="19" y="46"/>
                    <a:pt x="14" y="48"/>
                  </a:cubicBezTo>
                  <a:cubicBezTo>
                    <a:pt x="4" y="52"/>
                    <a:pt x="0" y="64"/>
                    <a:pt x="4" y="74"/>
                  </a:cubicBezTo>
                  <a:cubicBezTo>
                    <a:pt x="8" y="84"/>
                    <a:pt x="20" y="88"/>
                    <a:pt x="30" y="84"/>
                  </a:cubicBezTo>
                  <a:cubicBezTo>
                    <a:pt x="35" y="82"/>
                    <a:pt x="38" y="77"/>
                    <a:pt x="40" y="73"/>
                  </a:cubicBezTo>
                  <a:cubicBezTo>
                    <a:pt x="41" y="70"/>
                    <a:pt x="42" y="67"/>
                    <a:pt x="45" y="65"/>
                  </a:cubicBezTo>
                  <a:cubicBezTo>
                    <a:pt x="50" y="77"/>
                    <a:pt x="48" y="89"/>
                    <a:pt x="43" y="96"/>
                  </a:cubicBezTo>
                  <a:cubicBezTo>
                    <a:pt x="45" y="99"/>
                    <a:pt x="45" y="99"/>
                    <a:pt x="45" y="99"/>
                  </a:cubicBezTo>
                  <a:cubicBezTo>
                    <a:pt x="61" y="92"/>
                    <a:pt x="61" y="92"/>
                    <a:pt x="61" y="92"/>
                  </a:cubicBezTo>
                  <a:cubicBezTo>
                    <a:pt x="78" y="84"/>
                    <a:pt x="78" y="84"/>
                    <a:pt x="78" y="84"/>
                  </a:cubicBezTo>
                  <a:cubicBezTo>
                    <a:pt x="76" y="81"/>
                    <a:pt x="76" y="81"/>
                    <a:pt x="76" y="81"/>
                  </a:cubicBezTo>
                  <a:cubicBezTo>
                    <a:pt x="68" y="80"/>
                    <a:pt x="58" y="74"/>
                    <a:pt x="53" y="61"/>
                  </a:cubicBezTo>
                  <a:cubicBezTo>
                    <a:pt x="56" y="61"/>
                    <a:pt x="59" y="62"/>
                    <a:pt x="61" y="63"/>
                  </a:cubicBezTo>
                  <a:cubicBezTo>
                    <a:pt x="66" y="65"/>
                    <a:pt x="72" y="65"/>
                    <a:pt x="77" y="63"/>
                  </a:cubicBezTo>
                  <a:cubicBezTo>
                    <a:pt x="87" y="59"/>
                    <a:pt x="91" y="47"/>
                    <a:pt x="87" y="37"/>
                  </a:cubicBezTo>
                  <a:cubicBezTo>
                    <a:pt x="82" y="27"/>
                    <a:pt x="71" y="23"/>
                    <a:pt x="61" y="27"/>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4" name="Freeform 20">
              <a:extLst>
                <a:ext uri="{FF2B5EF4-FFF2-40B4-BE49-F238E27FC236}">
                  <a16:creationId xmlns:a16="http://schemas.microsoft.com/office/drawing/2014/main" id="{538C6372-AE8E-4368-BBDD-F721F1FFDFBC}"/>
                </a:ext>
              </a:extLst>
            </p:cNvPr>
            <p:cNvSpPr>
              <a:spLocks noEditPoints="1"/>
            </p:cNvSpPr>
            <p:nvPr/>
          </p:nvSpPr>
          <p:spPr bwMode="auto">
            <a:xfrm>
              <a:off x="10795217" y="3329649"/>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8"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5"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7" y="34"/>
                    <a:pt x="13" y="29"/>
                    <a:pt x="13" y="24"/>
                  </a:cubicBezTo>
                  <a:cubicBezTo>
                    <a:pt x="13" y="19"/>
                    <a:pt x="17" y="14"/>
                    <a:pt x="23" y="14"/>
                  </a:cubicBezTo>
                  <a:cubicBezTo>
                    <a:pt x="28" y="14"/>
                    <a:pt x="33" y="19"/>
                    <a:pt x="33" y="24"/>
                  </a:cubicBezTo>
                  <a:cubicBezTo>
                    <a:pt x="33" y="29"/>
                    <a:pt x="28" y="34"/>
                    <a:pt x="23" y="34"/>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5" name="Freeform 21">
              <a:extLst>
                <a:ext uri="{FF2B5EF4-FFF2-40B4-BE49-F238E27FC236}">
                  <a16:creationId xmlns:a16="http://schemas.microsoft.com/office/drawing/2014/main" id="{7FC82910-0814-42D1-A061-8FFB117E2354}"/>
                </a:ext>
              </a:extLst>
            </p:cNvPr>
            <p:cNvSpPr>
              <a:spLocks/>
            </p:cNvSpPr>
            <p:nvPr/>
          </p:nvSpPr>
          <p:spPr bwMode="auto">
            <a:xfrm>
              <a:off x="10889173" y="3025762"/>
              <a:ext cx="167357" cy="170294"/>
            </a:xfrm>
            <a:custGeom>
              <a:avLst/>
              <a:gdLst>
                <a:gd name="T0" fmla="*/ 53 w 70"/>
                <a:gd name="T1" fmla="*/ 45 h 71"/>
                <a:gd name="T2" fmla="*/ 41 w 70"/>
                <a:gd name="T3" fmla="*/ 32 h 71"/>
                <a:gd name="T4" fmla="*/ 70 w 70"/>
                <a:gd name="T5" fmla="*/ 10 h 71"/>
                <a:gd name="T6" fmla="*/ 62 w 70"/>
                <a:gd name="T7" fmla="*/ 1 h 71"/>
                <a:gd name="T8" fmla="*/ 25 w 70"/>
                <a:gd name="T9" fmla="*/ 16 h 71"/>
                <a:gd name="T10" fmla="*/ 13 w 70"/>
                <a:gd name="T11" fmla="*/ 5 h 71"/>
                <a:gd name="T12" fmla="*/ 2 w 70"/>
                <a:gd name="T13" fmla="*/ 3 h 71"/>
                <a:gd name="T14" fmla="*/ 4 w 70"/>
                <a:gd name="T15" fmla="*/ 13 h 71"/>
                <a:gd name="T16" fmla="*/ 16 w 70"/>
                <a:gd name="T17" fmla="*/ 25 h 71"/>
                <a:gd name="T18" fmla="*/ 1 w 70"/>
                <a:gd name="T19" fmla="*/ 62 h 71"/>
                <a:gd name="T20" fmla="*/ 10 w 70"/>
                <a:gd name="T21" fmla="*/ 71 h 71"/>
                <a:gd name="T22" fmla="*/ 32 w 70"/>
                <a:gd name="T23" fmla="*/ 41 h 71"/>
                <a:gd name="T24" fmla="*/ 44 w 70"/>
                <a:gd name="T25" fmla="*/ 53 h 71"/>
                <a:gd name="T26" fmla="*/ 44 w 70"/>
                <a:gd name="T27" fmla="*/ 71 h 71"/>
                <a:gd name="T28" fmla="*/ 53 w 70"/>
                <a:gd name="T29" fmla="*/ 71 h 71"/>
                <a:gd name="T30" fmla="*/ 57 w 70"/>
                <a:gd name="T31" fmla="*/ 58 h 71"/>
                <a:gd name="T32" fmla="*/ 70 w 70"/>
                <a:gd name="T33" fmla="*/ 53 h 71"/>
                <a:gd name="T34" fmla="*/ 70 w 70"/>
                <a:gd name="T35" fmla="*/ 45 h 71"/>
                <a:gd name="T36" fmla="*/ 53 w 70"/>
                <a:gd name="T37" fmla="*/ 45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70" h="71">
                  <a:moveTo>
                    <a:pt x="53" y="45"/>
                  </a:moveTo>
                  <a:cubicBezTo>
                    <a:pt x="41" y="32"/>
                    <a:pt x="41" y="32"/>
                    <a:pt x="41" y="32"/>
                  </a:cubicBezTo>
                  <a:cubicBezTo>
                    <a:pt x="70" y="10"/>
                    <a:pt x="70" y="10"/>
                    <a:pt x="70" y="10"/>
                  </a:cubicBezTo>
                  <a:cubicBezTo>
                    <a:pt x="62" y="1"/>
                    <a:pt x="62" y="1"/>
                    <a:pt x="62" y="1"/>
                  </a:cubicBezTo>
                  <a:cubicBezTo>
                    <a:pt x="25" y="16"/>
                    <a:pt x="25" y="16"/>
                    <a:pt x="25" y="16"/>
                  </a:cubicBezTo>
                  <a:cubicBezTo>
                    <a:pt x="13" y="5"/>
                    <a:pt x="13" y="5"/>
                    <a:pt x="13" y="5"/>
                  </a:cubicBezTo>
                  <a:cubicBezTo>
                    <a:pt x="10" y="1"/>
                    <a:pt x="5" y="0"/>
                    <a:pt x="2" y="3"/>
                  </a:cubicBezTo>
                  <a:cubicBezTo>
                    <a:pt x="0" y="5"/>
                    <a:pt x="1" y="10"/>
                    <a:pt x="4" y="13"/>
                  </a:cubicBezTo>
                  <a:cubicBezTo>
                    <a:pt x="16" y="25"/>
                    <a:pt x="16" y="25"/>
                    <a:pt x="16" y="25"/>
                  </a:cubicBezTo>
                  <a:cubicBezTo>
                    <a:pt x="1" y="62"/>
                    <a:pt x="1" y="62"/>
                    <a:pt x="1" y="62"/>
                  </a:cubicBezTo>
                  <a:cubicBezTo>
                    <a:pt x="10" y="71"/>
                    <a:pt x="10" y="71"/>
                    <a:pt x="10" y="71"/>
                  </a:cubicBezTo>
                  <a:cubicBezTo>
                    <a:pt x="32" y="41"/>
                    <a:pt x="32" y="41"/>
                    <a:pt x="32" y="41"/>
                  </a:cubicBezTo>
                  <a:cubicBezTo>
                    <a:pt x="44" y="53"/>
                    <a:pt x="44" y="53"/>
                    <a:pt x="44" y="53"/>
                  </a:cubicBezTo>
                  <a:cubicBezTo>
                    <a:pt x="44" y="71"/>
                    <a:pt x="44" y="71"/>
                    <a:pt x="44" y="71"/>
                  </a:cubicBezTo>
                  <a:cubicBezTo>
                    <a:pt x="53" y="71"/>
                    <a:pt x="53" y="71"/>
                    <a:pt x="53" y="71"/>
                  </a:cubicBezTo>
                  <a:cubicBezTo>
                    <a:pt x="57" y="58"/>
                    <a:pt x="57" y="58"/>
                    <a:pt x="57" y="58"/>
                  </a:cubicBezTo>
                  <a:cubicBezTo>
                    <a:pt x="70" y="53"/>
                    <a:pt x="70" y="53"/>
                    <a:pt x="70" y="53"/>
                  </a:cubicBezTo>
                  <a:cubicBezTo>
                    <a:pt x="70" y="45"/>
                    <a:pt x="70" y="45"/>
                    <a:pt x="70" y="45"/>
                  </a:cubicBezTo>
                  <a:cubicBezTo>
                    <a:pt x="53" y="45"/>
                    <a:pt x="53" y="45"/>
                    <a:pt x="53" y="45"/>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6" name="Freeform 22">
              <a:extLst>
                <a:ext uri="{FF2B5EF4-FFF2-40B4-BE49-F238E27FC236}">
                  <a16:creationId xmlns:a16="http://schemas.microsoft.com/office/drawing/2014/main" id="{9A093E19-BD37-4D63-ABFF-793DC7226FA1}"/>
                </a:ext>
              </a:extLst>
            </p:cNvPr>
            <p:cNvSpPr>
              <a:spLocks noEditPoints="1"/>
            </p:cNvSpPr>
            <p:nvPr/>
          </p:nvSpPr>
          <p:spPr bwMode="auto">
            <a:xfrm>
              <a:off x="11094700" y="3135866"/>
              <a:ext cx="58722" cy="107167"/>
            </a:xfrm>
            <a:custGeom>
              <a:avLst/>
              <a:gdLst>
                <a:gd name="T0" fmla="*/ 16 w 24"/>
                <a:gd name="T1" fmla="*/ 44 h 45"/>
                <a:gd name="T2" fmla="*/ 16 w 24"/>
                <a:gd name="T3" fmla="*/ 44 h 45"/>
                <a:gd name="T4" fmla="*/ 23 w 24"/>
                <a:gd name="T5" fmla="*/ 34 h 45"/>
                <a:gd name="T6" fmla="*/ 21 w 24"/>
                <a:gd name="T7" fmla="*/ 23 h 45"/>
                <a:gd name="T8" fmla="*/ 11 w 24"/>
                <a:gd name="T9" fmla="*/ 16 h 45"/>
                <a:gd name="T10" fmla="*/ 11 w 24"/>
                <a:gd name="T11" fmla="*/ 16 h 45"/>
                <a:gd name="T12" fmla="*/ 10 w 24"/>
                <a:gd name="T13" fmla="*/ 17 h 45"/>
                <a:gd name="T14" fmla="*/ 11 w 24"/>
                <a:gd name="T15" fmla="*/ 20 h 45"/>
                <a:gd name="T16" fmla="*/ 12 w 24"/>
                <a:gd name="T17" fmla="*/ 20 h 45"/>
                <a:gd name="T18" fmla="*/ 12 w 24"/>
                <a:gd name="T19" fmla="*/ 20 h 45"/>
                <a:gd name="T20" fmla="*/ 17 w 24"/>
                <a:gd name="T21" fmla="*/ 24 h 45"/>
                <a:gd name="T22" fmla="*/ 19 w 24"/>
                <a:gd name="T23" fmla="*/ 35 h 45"/>
                <a:gd name="T24" fmla="*/ 16 w 24"/>
                <a:gd name="T25" fmla="*/ 40 h 45"/>
                <a:gd name="T26" fmla="*/ 16 w 24"/>
                <a:gd name="T27" fmla="*/ 40 h 45"/>
                <a:gd name="T28" fmla="*/ 10 w 24"/>
                <a:gd name="T29" fmla="*/ 36 h 45"/>
                <a:gd name="T30" fmla="*/ 9 w 24"/>
                <a:gd name="T31" fmla="*/ 31 h 45"/>
                <a:gd name="T32" fmla="*/ 5 w 24"/>
                <a:gd name="T33" fmla="*/ 30 h 45"/>
                <a:gd name="T34" fmla="*/ 6 w 24"/>
                <a:gd name="T35" fmla="*/ 37 h 45"/>
                <a:gd name="T36" fmla="*/ 16 w 24"/>
                <a:gd name="T37" fmla="*/ 44 h 45"/>
                <a:gd name="T38" fmla="*/ 13 w 24"/>
                <a:gd name="T39" fmla="*/ 28 h 45"/>
                <a:gd name="T40" fmla="*/ 15 w 24"/>
                <a:gd name="T41" fmla="*/ 28 h 45"/>
                <a:gd name="T42" fmla="*/ 14 w 24"/>
                <a:gd name="T43" fmla="*/ 24 h 45"/>
                <a:gd name="T44" fmla="*/ 13 w 24"/>
                <a:gd name="T45" fmla="*/ 24 h 45"/>
                <a:gd name="T46" fmla="*/ 12 w 24"/>
                <a:gd name="T47" fmla="*/ 24 h 45"/>
                <a:gd name="T48" fmla="*/ 7 w 24"/>
                <a:gd name="T49" fmla="*/ 21 h 45"/>
                <a:gd name="T50" fmla="*/ 5 w 24"/>
                <a:gd name="T51" fmla="*/ 10 h 45"/>
                <a:gd name="T52" fmla="*/ 9 w 24"/>
                <a:gd name="T53" fmla="*/ 4 h 45"/>
                <a:gd name="T54" fmla="*/ 9 w 24"/>
                <a:gd name="T55" fmla="*/ 4 h 45"/>
                <a:gd name="T56" fmla="*/ 14 w 24"/>
                <a:gd name="T57" fmla="*/ 8 h 45"/>
                <a:gd name="T58" fmla="*/ 15 w 24"/>
                <a:gd name="T59" fmla="*/ 13 h 45"/>
                <a:gd name="T60" fmla="*/ 20 w 24"/>
                <a:gd name="T61" fmla="*/ 15 h 45"/>
                <a:gd name="T62" fmla="*/ 18 w 24"/>
                <a:gd name="T63" fmla="*/ 7 h 45"/>
                <a:gd name="T64" fmla="*/ 8 w 24"/>
                <a:gd name="T65" fmla="*/ 0 h 45"/>
                <a:gd name="T66" fmla="*/ 8 w 24"/>
                <a:gd name="T67" fmla="*/ 1 h 45"/>
                <a:gd name="T68" fmla="*/ 1 w 24"/>
                <a:gd name="T69" fmla="*/ 11 h 45"/>
                <a:gd name="T70" fmla="*/ 3 w 24"/>
                <a:gd name="T71" fmla="*/ 21 h 45"/>
                <a:gd name="T72" fmla="*/ 13 w 24"/>
                <a:gd name="T73" fmla="*/ 28 h 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24" h="45">
                  <a:moveTo>
                    <a:pt x="16" y="44"/>
                  </a:moveTo>
                  <a:cubicBezTo>
                    <a:pt x="16" y="44"/>
                    <a:pt x="16" y="44"/>
                    <a:pt x="16" y="44"/>
                  </a:cubicBezTo>
                  <a:cubicBezTo>
                    <a:pt x="21" y="43"/>
                    <a:pt x="24" y="38"/>
                    <a:pt x="23" y="34"/>
                  </a:cubicBezTo>
                  <a:cubicBezTo>
                    <a:pt x="21" y="23"/>
                    <a:pt x="21" y="23"/>
                    <a:pt x="21" y="23"/>
                  </a:cubicBezTo>
                  <a:cubicBezTo>
                    <a:pt x="20" y="18"/>
                    <a:pt x="16" y="15"/>
                    <a:pt x="11" y="16"/>
                  </a:cubicBezTo>
                  <a:cubicBezTo>
                    <a:pt x="11" y="16"/>
                    <a:pt x="11" y="16"/>
                    <a:pt x="11" y="16"/>
                  </a:cubicBezTo>
                  <a:cubicBezTo>
                    <a:pt x="11" y="16"/>
                    <a:pt x="10" y="16"/>
                    <a:pt x="10" y="17"/>
                  </a:cubicBezTo>
                  <a:cubicBezTo>
                    <a:pt x="11" y="20"/>
                    <a:pt x="11" y="20"/>
                    <a:pt x="11" y="20"/>
                  </a:cubicBezTo>
                  <a:cubicBezTo>
                    <a:pt x="11" y="20"/>
                    <a:pt x="11" y="20"/>
                    <a:pt x="12" y="20"/>
                  </a:cubicBezTo>
                  <a:cubicBezTo>
                    <a:pt x="12" y="20"/>
                    <a:pt x="12" y="20"/>
                    <a:pt x="12" y="20"/>
                  </a:cubicBezTo>
                  <a:cubicBezTo>
                    <a:pt x="14" y="20"/>
                    <a:pt x="17" y="21"/>
                    <a:pt x="17" y="24"/>
                  </a:cubicBezTo>
                  <a:cubicBezTo>
                    <a:pt x="19" y="35"/>
                    <a:pt x="19" y="35"/>
                    <a:pt x="19" y="35"/>
                  </a:cubicBezTo>
                  <a:cubicBezTo>
                    <a:pt x="20" y="37"/>
                    <a:pt x="18" y="39"/>
                    <a:pt x="16" y="40"/>
                  </a:cubicBezTo>
                  <a:cubicBezTo>
                    <a:pt x="16" y="40"/>
                    <a:pt x="16" y="40"/>
                    <a:pt x="16" y="40"/>
                  </a:cubicBezTo>
                  <a:cubicBezTo>
                    <a:pt x="13" y="41"/>
                    <a:pt x="11" y="39"/>
                    <a:pt x="10" y="36"/>
                  </a:cubicBezTo>
                  <a:cubicBezTo>
                    <a:pt x="9" y="31"/>
                    <a:pt x="9" y="31"/>
                    <a:pt x="9" y="31"/>
                  </a:cubicBezTo>
                  <a:cubicBezTo>
                    <a:pt x="8" y="31"/>
                    <a:pt x="6" y="30"/>
                    <a:pt x="5" y="30"/>
                  </a:cubicBezTo>
                  <a:cubicBezTo>
                    <a:pt x="6" y="37"/>
                    <a:pt x="6" y="37"/>
                    <a:pt x="6" y="37"/>
                  </a:cubicBezTo>
                  <a:cubicBezTo>
                    <a:pt x="7" y="42"/>
                    <a:pt x="12" y="45"/>
                    <a:pt x="16" y="44"/>
                  </a:cubicBezTo>
                  <a:close/>
                  <a:moveTo>
                    <a:pt x="13" y="28"/>
                  </a:moveTo>
                  <a:cubicBezTo>
                    <a:pt x="14" y="28"/>
                    <a:pt x="14" y="28"/>
                    <a:pt x="15" y="28"/>
                  </a:cubicBezTo>
                  <a:cubicBezTo>
                    <a:pt x="14" y="24"/>
                    <a:pt x="14" y="24"/>
                    <a:pt x="14" y="24"/>
                  </a:cubicBezTo>
                  <a:cubicBezTo>
                    <a:pt x="13" y="24"/>
                    <a:pt x="13" y="24"/>
                    <a:pt x="13" y="24"/>
                  </a:cubicBezTo>
                  <a:cubicBezTo>
                    <a:pt x="12" y="24"/>
                    <a:pt x="12" y="24"/>
                    <a:pt x="12" y="24"/>
                  </a:cubicBezTo>
                  <a:cubicBezTo>
                    <a:pt x="10" y="25"/>
                    <a:pt x="8" y="23"/>
                    <a:pt x="7" y="21"/>
                  </a:cubicBezTo>
                  <a:cubicBezTo>
                    <a:pt x="5" y="10"/>
                    <a:pt x="5" y="10"/>
                    <a:pt x="5" y="10"/>
                  </a:cubicBezTo>
                  <a:cubicBezTo>
                    <a:pt x="4" y="7"/>
                    <a:pt x="6" y="5"/>
                    <a:pt x="9" y="4"/>
                  </a:cubicBezTo>
                  <a:cubicBezTo>
                    <a:pt x="9" y="4"/>
                    <a:pt x="9" y="4"/>
                    <a:pt x="9" y="4"/>
                  </a:cubicBezTo>
                  <a:cubicBezTo>
                    <a:pt x="11" y="4"/>
                    <a:pt x="14" y="6"/>
                    <a:pt x="14" y="8"/>
                  </a:cubicBezTo>
                  <a:cubicBezTo>
                    <a:pt x="15" y="13"/>
                    <a:pt x="15" y="13"/>
                    <a:pt x="15" y="13"/>
                  </a:cubicBezTo>
                  <a:cubicBezTo>
                    <a:pt x="17" y="13"/>
                    <a:pt x="18" y="14"/>
                    <a:pt x="20" y="15"/>
                  </a:cubicBezTo>
                  <a:cubicBezTo>
                    <a:pt x="18" y="7"/>
                    <a:pt x="18" y="7"/>
                    <a:pt x="18" y="7"/>
                  </a:cubicBezTo>
                  <a:cubicBezTo>
                    <a:pt x="17" y="3"/>
                    <a:pt x="13" y="0"/>
                    <a:pt x="8" y="0"/>
                  </a:cubicBezTo>
                  <a:cubicBezTo>
                    <a:pt x="8" y="1"/>
                    <a:pt x="8" y="1"/>
                    <a:pt x="8" y="1"/>
                  </a:cubicBezTo>
                  <a:cubicBezTo>
                    <a:pt x="3" y="1"/>
                    <a:pt x="0" y="6"/>
                    <a:pt x="1" y="11"/>
                  </a:cubicBezTo>
                  <a:cubicBezTo>
                    <a:pt x="3" y="21"/>
                    <a:pt x="3" y="21"/>
                    <a:pt x="3" y="21"/>
                  </a:cubicBezTo>
                  <a:cubicBezTo>
                    <a:pt x="4" y="26"/>
                    <a:pt x="9" y="29"/>
                    <a:pt x="13" y="28"/>
                  </a:cubicBez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7" name="Freeform 23">
              <a:extLst>
                <a:ext uri="{FF2B5EF4-FFF2-40B4-BE49-F238E27FC236}">
                  <a16:creationId xmlns:a16="http://schemas.microsoft.com/office/drawing/2014/main" id="{AE166D74-0C0C-4018-92B3-78A17891AE4D}"/>
                </a:ext>
              </a:extLst>
            </p:cNvPr>
            <p:cNvSpPr>
              <a:spLocks/>
            </p:cNvSpPr>
            <p:nvPr/>
          </p:nvSpPr>
          <p:spPr bwMode="auto">
            <a:xfrm>
              <a:off x="10639604" y="3106506"/>
              <a:ext cx="220207" cy="221675"/>
            </a:xfrm>
            <a:custGeom>
              <a:avLst/>
              <a:gdLst>
                <a:gd name="T0" fmla="*/ 29 w 92"/>
                <a:gd name="T1" fmla="*/ 18 h 92"/>
                <a:gd name="T2" fmla="*/ 92 w 92"/>
                <a:gd name="T3" fmla="*/ 0 h 92"/>
                <a:gd name="T4" fmla="*/ 92 w 92"/>
                <a:gd name="T5" fmla="*/ 6 h 92"/>
                <a:gd name="T6" fmla="*/ 92 w 92"/>
                <a:gd name="T7" fmla="*/ 18 h 92"/>
                <a:gd name="T8" fmla="*/ 92 w 92"/>
                <a:gd name="T9" fmla="*/ 67 h 92"/>
                <a:gd name="T10" fmla="*/ 72 w 92"/>
                <a:gd name="T11" fmla="*/ 81 h 92"/>
                <a:gd name="T12" fmla="*/ 52 w 92"/>
                <a:gd name="T13" fmla="*/ 67 h 92"/>
                <a:gd name="T14" fmla="*/ 72 w 92"/>
                <a:gd name="T15" fmla="*/ 52 h 92"/>
                <a:gd name="T16" fmla="*/ 80 w 92"/>
                <a:gd name="T17" fmla="*/ 54 h 92"/>
                <a:gd name="T18" fmla="*/ 80 w 92"/>
                <a:gd name="T19" fmla="*/ 24 h 92"/>
                <a:gd name="T20" fmla="*/ 40 w 92"/>
                <a:gd name="T21" fmla="*/ 35 h 92"/>
                <a:gd name="T22" fmla="*/ 40 w 92"/>
                <a:gd name="T23" fmla="*/ 78 h 92"/>
                <a:gd name="T24" fmla="*/ 20 w 92"/>
                <a:gd name="T25" fmla="*/ 92 h 92"/>
                <a:gd name="T26" fmla="*/ 0 w 92"/>
                <a:gd name="T27" fmla="*/ 78 h 92"/>
                <a:gd name="T28" fmla="*/ 20 w 92"/>
                <a:gd name="T29" fmla="*/ 64 h 92"/>
                <a:gd name="T30" fmla="*/ 29 w 92"/>
                <a:gd name="T31" fmla="*/ 65 h 92"/>
                <a:gd name="T32" fmla="*/ 29 w 92"/>
                <a:gd name="T33" fmla="*/ 35 h 92"/>
                <a:gd name="T34" fmla="*/ 29 w 92"/>
                <a:gd name="T35" fmla="*/ 18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8"/>
                  </a:moveTo>
                  <a:cubicBezTo>
                    <a:pt x="92" y="0"/>
                    <a:pt x="92" y="0"/>
                    <a:pt x="92" y="0"/>
                  </a:cubicBezTo>
                  <a:cubicBezTo>
                    <a:pt x="92" y="6"/>
                    <a:pt x="92" y="6"/>
                    <a:pt x="92" y="6"/>
                  </a:cubicBezTo>
                  <a:cubicBezTo>
                    <a:pt x="92" y="18"/>
                    <a:pt x="92" y="18"/>
                    <a:pt x="92" y="18"/>
                  </a:cubicBezTo>
                  <a:cubicBezTo>
                    <a:pt x="92" y="67"/>
                    <a:pt x="92" y="67"/>
                    <a:pt x="92" y="67"/>
                  </a:cubicBezTo>
                  <a:cubicBezTo>
                    <a:pt x="92" y="74"/>
                    <a:pt x="83" y="81"/>
                    <a:pt x="72" y="81"/>
                  </a:cubicBezTo>
                  <a:cubicBezTo>
                    <a:pt x="61" y="81"/>
                    <a:pt x="52" y="74"/>
                    <a:pt x="52" y="67"/>
                  </a:cubicBezTo>
                  <a:cubicBezTo>
                    <a:pt x="52" y="59"/>
                    <a:pt x="61" y="52"/>
                    <a:pt x="72" y="52"/>
                  </a:cubicBezTo>
                  <a:cubicBezTo>
                    <a:pt x="75" y="52"/>
                    <a:pt x="78" y="53"/>
                    <a:pt x="80" y="54"/>
                  </a:cubicBezTo>
                  <a:cubicBezTo>
                    <a:pt x="80" y="24"/>
                    <a:pt x="80" y="24"/>
                    <a:pt x="80" y="24"/>
                  </a:cubicBezTo>
                  <a:cubicBezTo>
                    <a:pt x="40" y="35"/>
                    <a:pt x="40" y="35"/>
                    <a:pt x="40" y="35"/>
                  </a:cubicBezTo>
                  <a:cubicBezTo>
                    <a:pt x="40" y="78"/>
                    <a:pt x="40" y="78"/>
                    <a:pt x="40" y="78"/>
                  </a:cubicBezTo>
                  <a:cubicBezTo>
                    <a:pt x="40" y="86"/>
                    <a:pt x="31" y="92"/>
                    <a:pt x="20" y="92"/>
                  </a:cubicBezTo>
                  <a:cubicBezTo>
                    <a:pt x="9" y="92"/>
                    <a:pt x="0" y="86"/>
                    <a:pt x="0" y="78"/>
                  </a:cubicBezTo>
                  <a:cubicBezTo>
                    <a:pt x="0" y="70"/>
                    <a:pt x="9" y="64"/>
                    <a:pt x="20" y="64"/>
                  </a:cubicBezTo>
                  <a:cubicBezTo>
                    <a:pt x="23" y="64"/>
                    <a:pt x="26" y="64"/>
                    <a:pt x="29" y="65"/>
                  </a:cubicBezTo>
                  <a:cubicBezTo>
                    <a:pt x="29" y="35"/>
                    <a:pt x="29" y="35"/>
                    <a:pt x="29" y="35"/>
                  </a:cubicBezTo>
                  <a:lnTo>
                    <a:pt x="29" y="18"/>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8" name="Freeform 24">
              <a:extLst>
                <a:ext uri="{FF2B5EF4-FFF2-40B4-BE49-F238E27FC236}">
                  <a16:creationId xmlns:a16="http://schemas.microsoft.com/office/drawing/2014/main" id="{429EE0AC-83FD-4C95-8121-A620BD5C4B71}"/>
                </a:ext>
              </a:extLst>
            </p:cNvPr>
            <p:cNvSpPr>
              <a:spLocks noEditPoints="1"/>
            </p:cNvSpPr>
            <p:nvPr/>
          </p:nvSpPr>
          <p:spPr bwMode="auto">
            <a:xfrm>
              <a:off x="10817239" y="2622048"/>
              <a:ext cx="155614" cy="218739"/>
            </a:xfrm>
            <a:custGeom>
              <a:avLst/>
              <a:gdLst>
                <a:gd name="T0" fmla="*/ 38 w 65"/>
                <a:gd name="T1" fmla="*/ 46 h 91"/>
                <a:gd name="T2" fmla="*/ 46 w 65"/>
                <a:gd name="T3" fmla="*/ 26 h 91"/>
                <a:gd name="T4" fmla="*/ 52 w 65"/>
                <a:gd name="T5" fmla="*/ 33 h 91"/>
                <a:gd name="T6" fmla="*/ 47 w 65"/>
                <a:gd name="T7" fmla="*/ 46 h 91"/>
                <a:gd name="T8" fmla="*/ 52 w 65"/>
                <a:gd name="T9" fmla="*/ 59 h 91"/>
                <a:gd name="T10" fmla="*/ 45 w 65"/>
                <a:gd name="T11" fmla="*/ 65 h 91"/>
                <a:gd name="T12" fmla="*/ 38 w 65"/>
                <a:gd name="T13" fmla="*/ 46 h 91"/>
                <a:gd name="T14" fmla="*/ 32 w 65"/>
                <a:gd name="T15" fmla="*/ 78 h 91"/>
                <a:gd name="T16" fmla="*/ 19 w 65"/>
                <a:gd name="T17" fmla="*/ 46 h 91"/>
                <a:gd name="T18" fmla="*/ 33 w 65"/>
                <a:gd name="T19" fmla="*/ 13 h 91"/>
                <a:gd name="T20" fmla="*/ 39 w 65"/>
                <a:gd name="T21" fmla="*/ 20 h 91"/>
                <a:gd name="T22" fmla="*/ 39 w 65"/>
                <a:gd name="T23" fmla="*/ 20 h 91"/>
                <a:gd name="T24" fmla="*/ 28 w 65"/>
                <a:gd name="T25" fmla="*/ 46 h 91"/>
                <a:gd name="T26" fmla="*/ 39 w 65"/>
                <a:gd name="T27" fmla="*/ 72 h 91"/>
                <a:gd name="T28" fmla="*/ 32 w 65"/>
                <a:gd name="T29" fmla="*/ 78 h 91"/>
                <a:gd name="T30" fmla="*/ 6 w 65"/>
                <a:gd name="T31" fmla="*/ 20 h 91"/>
                <a:gd name="T32" fmla="*/ 20 w 65"/>
                <a:gd name="T33" fmla="*/ 0 h 91"/>
                <a:gd name="T34" fmla="*/ 20 w 65"/>
                <a:gd name="T35" fmla="*/ 0 h 91"/>
                <a:gd name="T36" fmla="*/ 27 w 65"/>
                <a:gd name="T37" fmla="*/ 6 h 91"/>
                <a:gd name="T38" fmla="*/ 10 w 65"/>
                <a:gd name="T39" fmla="*/ 45 h 91"/>
                <a:gd name="T40" fmla="*/ 26 w 65"/>
                <a:gd name="T41" fmla="*/ 85 h 91"/>
                <a:gd name="T42" fmla="*/ 19 w 65"/>
                <a:gd name="T43" fmla="*/ 91 h 91"/>
                <a:gd name="T44" fmla="*/ 5 w 65"/>
                <a:gd name="T45" fmla="*/ 70 h 91"/>
                <a:gd name="T46" fmla="*/ 1 w 65"/>
                <a:gd name="T47" fmla="*/ 45 h 91"/>
                <a:gd name="T48" fmla="*/ 6 w 65"/>
                <a:gd name="T49" fmla="*/ 20 h 91"/>
                <a:gd name="T50" fmla="*/ 61 w 65"/>
                <a:gd name="T51" fmla="*/ 51 h 91"/>
                <a:gd name="T52" fmla="*/ 65 w 65"/>
                <a:gd name="T53" fmla="*/ 46 h 91"/>
                <a:gd name="T54" fmla="*/ 61 w 65"/>
                <a:gd name="T55" fmla="*/ 41 h 91"/>
                <a:gd name="T56" fmla="*/ 56 w 65"/>
                <a:gd name="T57" fmla="*/ 46 h 91"/>
                <a:gd name="T58" fmla="*/ 61 w 65"/>
                <a:gd name="T59" fmla="*/ 51 h 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65" h="91">
                  <a:moveTo>
                    <a:pt x="38" y="46"/>
                  </a:moveTo>
                  <a:cubicBezTo>
                    <a:pt x="38" y="38"/>
                    <a:pt x="41" y="31"/>
                    <a:pt x="46" y="26"/>
                  </a:cubicBezTo>
                  <a:cubicBezTo>
                    <a:pt x="52" y="33"/>
                    <a:pt x="52" y="33"/>
                    <a:pt x="52" y="33"/>
                  </a:cubicBezTo>
                  <a:cubicBezTo>
                    <a:pt x="49" y="36"/>
                    <a:pt x="47" y="41"/>
                    <a:pt x="47" y="46"/>
                  </a:cubicBezTo>
                  <a:cubicBezTo>
                    <a:pt x="47" y="51"/>
                    <a:pt x="49" y="56"/>
                    <a:pt x="52" y="59"/>
                  </a:cubicBezTo>
                  <a:cubicBezTo>
                    <a:pt x="45" y="65"/>
                    <a:pt x="45" y="65"/>
                    <a:pt x="45" y="65"/>
                  </a:cubicBezTo>
                  <a:cubicBezTo>
                    <a:pt x="40" y="60"/>
                    <a:pt x="37" y="53"/>
                    <a:pt x="38" y="46"/>
                  </a:cubicBezTo>
                  <a:close/>
                  <a:moveTo>
                    <a:pt x="32" y="78"/>
                  </a:moveTo>
                  <a:cubicBezTo>
                    <a:pt x="24" y="69"/>
                    <a:pt x="19" y="58"/>
                    <a:pt x="19" y="46"/>
                  </a:cubicBezTo>
                  <a:cubicBezTo>
                    <a:pt x="19" y="33"/>
                    <a:pt x="24" y="22"/>
                    <a:pt x="33" y="13"/>
                  </a:cubicBezTo>
                  <a:cubicBezTo>
                    <a:pt x="39" y="20"/>
                    <a:pt x="39" y="20"/>
                    <a:pt x="39" y="20"/>
                  </a:cubicBezTo>
                  <a:cubicBezTo>
                    <a:pt x="39" y="20"/>
                    <a:pt x="39" y="20"/>
                    <a:pt x="39" y="20"/>
                  </a:cubicBezTo>
                  <a:cubicBezTo>
                    <a:pt x="32" y="27"/>
                    <a:pt x="28" y="36"/>
                    <a:pt x="28" y="46"/>
                  </a:cubicBezTo>
                  <a:cubicBezTo>
                    <a:pt x="28" y="55"/>
                    <a:pt x="32" y="65"/>
                    <a:pt x="39" y="72"/>
                  </a:cubicBezTo>
                  <a:lnTo>
                    <a:pt x="32" y="78"/>
                  </a:lnTo>
                  <a:close/>
                  <a:moveTo>
                    <a:pt x="6" y="20"/>
                  </a:moveTo>
                  <a:cubicBezTo>
                    <a:pt x="9" y="13"/>
                    <a:pt x="14" y="6"/>
                    <a:pt x="20" y="0"/>
                  </a:cubicBezTo>
                  <a:cubicBezTo>
                    <a:pt x="20" y="0"/>
                    <a:pt x="20" y="0"/>
                    <a:pt x="20" y="0"/>
                  </a:cubicBezTo>
                  <a:cubicBezTo>
                    <a:pt x="27" y="6"/>
                    <a:pt x="27" y="6"/>
                    <a:pt x="27" y="6"/>
                  </a:cubicBezTo>
                  <a:cubicBezTo>
                    <a:pt x="16" y="17"/>
                    <a:pt x="10" y="31"/>
                    <a:pt x="10" y="45"/>
                  </a:cubicBezTo>
                  <a:cubicBezTo>
                    <a:pt x="10" y="60"/>
                    <a:pt x="15" y="74"/>
                    <a:pt x="26" y="85"/>
                  </a:cubicBezTo>
                  <a:cubicBezTo>
                    <a:pt x="19" y="91"/>
                    <a:pt x="19" y="91"/>
                    <a:pt x="19" y="91"/>
                  </a:cubicBezTo>
                  <a:cubicBezTo>
                    <a:pt x="13" y="85"/>
                    <a:pt x="9" y="78"/>
                    <a:pt x="5" y="70"/>
                  </a:cubicBezTo>
                  <a:cubicBezTo>
                    <a:pt x="2" y="62"/>
                    <a:pt x="0" y="54"/>
                    <a:pt x="1" y="45"/>
                  </a:cubicBezTo>
                  <a:cubicBezTo>
                    <a:pt x="1" y="37"/>
                    <a:pt x="3" y="28"/>
                    <a:pt x="6" y="20"/>
                  </a:cubicBezTo>
                  <a:close/>
                  <a:moveTo>
                    <a:pt x="61" y="51"/>
                  </a:moveTo>
                  <a:cubicBezTo>
                    <a:pt x="63" y="51"/>
                    <a:pt x="65" y="49"/>
                    <a:pt x="65" y="46"/>
                  </a:cubicBezTo>
                  <a:cubicBezTo>
                    <a:pt x="65" y="44"/>
                    <a:pt x="63" y="41"/>
                    <a:pt x="61" y="41"/>
                  </a:cubicBezTo>
                  <a:cubicBezTo>
                    <a:pt x="58" y="41"/>
                    <a:pt x="56" y="43"/>
                    <a:pt x="56" y="46"/>
                  </a:cubicBezTo>
                  <a:cubicBezTo>
                    <a:pt x="56" y="49"/>
                    <a:pt x="58" y="51"/>
                    <a:pt x="61" y="51"/>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89" name="Freeform 25">
              <a:extLst>
                <a:ext uri="{FF2B5EF4-FFF2-40B4-BE49-F238E27FC236}">
                  <a16:creationId xmlns:a16="http://schemas.microsoft.com/office/drawing/2014/main" id="{FA28DC0D-DAEC-47BA-8DB9-702737275D33}"/>
                </a:ext>
              </a:extLst>
            </p:cNvPr>
            <p:cNvSpPr>
              <a:spLocks noEditPoints="1"/>
            </p:cNvSpPr>
            <p:nvPr/>
          </p:nvSpPr>
          <p:spPr bwMode="auto">
            <a:xfrm>
              <a:off x="10759984" y="2856937"/>
              <a:ext cx="151209" cy="151209"/>
            </a:xfrm>
            <a:custGeom>
              <a:avLst/>
              <a:gdLst>
                <a:gd name="T0" fmla="*/ 63 w 103"/>
                <a:gd name="T1" fmla="*/ 27 h 103"/>
                <a:gd name="T2" fmla="*/ 65 w 103"/>
                <a:gd name="T3" fmla="*/ 2 h 103"/>
                <a:gd name="T4" fmla="*/ 19 w 103"/>
                <a:gd name="T5" fmla="*/ 0 h 103"/>
                <a:gd name="T6" fmla="*/ 1 w 103"/>
                <a:gd name="T7" fmla="*/ 20 h 103"/>
                <a:gd name="T8" fmla="*/ 0 w 103"/>
                <a:gd name="T9" fmla="*/ 77 h 103"/>
                <a:gd name="T10" fmla="*/ 39 w 103"/>
                <a:gd name="T11" fmla="*/ 77 h 103"/>
                <a:gd name="T12" fmla="*/ 37 w 103"/>
                <a:gd name="T13" fmla="*/ 102 h 103"/>
                <a:gd name="T14" fmla="*/ 101 w 103"/>
                <a:gd name="T15" fmla="*/ 103 h 103"/>
                <a:gd name="T16" fmla="*/ 103 w 103"/>
                <a:gd name="T17" fmla="*/ 27 h 103"/>
                <a:gd name="T18" fmla="*/ 63 w 103"/>
                <a:gd name="T19" fmla="*/ 27 h 103"/>
                <a:gd name="T20" fmla="*/ 19 w 103"/>
                <a:gd name="T21" fmla="*/ 10 h 103"/>
                <a:gd name="T22" fmla="*/ 19 w 103"/>
                <a:gd name="T23" fmla="*/ 20 h 103"/>
                <a:gd name="T24" fmla="*/ 9 w 103"/>
                <a:gd name="T25" fmla="*/ 20 h 103"/>
                <a:gd name="T26" fmla="*/ 19 w 103"/>
                <a:gd name="T27" fmla="*/ 10 h 103"/>
                <a:gd name="T28" fmla="*/ 6 w 103"/>
                <a:gd name="T29" fmla="*/ 71 h 103"/>
                <a:gd name="T30" fmla="*/ 6 w 103"/>
                <a:gd name="T31" fmla="*/ 27 h 103"/>
                <a:gd name="T32" fmla="*/ 26 w 103"/>
                <a:gd name="T33" fmla="*/ 27 h 103"/>
                <a:gd name="T34" fmla="*/ 26 w 103"/>
                <a:gd name="T35" fmla="*/ 7 h 103"/>
                <a:gd name="T36" fmla="*/ 58 w 103"/>
                <a:gd name="T37" fmla="*/ 7 h 103"/>
                <a:gd name="T38" fmla="*/ 58 w 103"/>
                <a:gd name="T39" fmla="*/ 27 h 103"/>
                <a:gd name="T40" fmla="*/ 39 w 103"/>
                <a:gd name="T41" fmla="*/ 46 h 103"/>
                <a:gd name="T42" fmla="*/ 39 w 103"/>
                <a:gd name="T43" fmla="*/ 71 h 103"/>
                <a:gd name="T44" fmla="*/ 6 w 103"/>
                <a:gd name="T45" fmla="*/ 71 h 103"/>
                <a:gd name="T46" fmla="*/ 57 w 103"/>
                <a:gd name="T47" fmla="*/ 36 h 103"/>
                <a:gd name="T48" fmla="*/ 57 w 103"/>
                <a:gd name="T49" fmla="*/ 46 h 103"/>
                <a:gd name="T50" fmla="*/ 47 w 103"/>
                <a:gd name="T51" fmla="*/ 46 h 103"/>
                <a:gd name="T52" fmla="*/ 57 w 103"/>
                <a:gd name="T53" fmla="*/ 36 h 103"/>
                <a:gd name="T54" fmla="*/ 94 w 103"/>
                <a:gd name="T55" fmla="*/ 97 h 103"/>
                <a:gd name="T56" fmla="*/ 44 w 103"/>
                <a:gd name="T57" fmla="*/ 97 h 103"/>
                <a:gd name="T58" fmla="*/ 45 w 103"/>
                <a:gd name="T59" fmla="*/ 51 h 103"/>
                <a:gd name="T60" fmla="*/ 63 w 103"/>
                <a:gd name="T61" fmla="*/ 53 h 103"/>
                <a:gd name="T62" fmla="*/ 63 w 103"/>
                <a:gd name="T63" fmla="*/ 33 h 103"/>
                <a:gd name="T64" fmla="*/ 96 w 103"/>
                <a:gd name="T65" fmla="*/ 33 h 103"/>
                <a:gd name="T66" fmla="*/ 94 w 103"/>
                <a:gd name="T67" fmla="*/ 97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3" h="103">
                  <a:moveTo>
                    <a:pt x="63" y="27"/>
                  </a:moveTo>
                  <a:lnTo>
                    <a:pt x="65" y="2"/>
                  </a:lnTo>
                  <a:lnTo>
                    <a:pt x="19" y="0"/>
                  </a:lnTo>
                  <a:lnTo>
                    <a:pt x="1" y="20"/>
                  </a:lnTo>
                  <a:lnTo>
                    <a:pt x="0" y="77"/>
                  </a:lnTo>
                  <a:lnTo>
                    <a:pt x="39" y="77"/>
                  </a:lnTo>
                  <a:lnTo>
                    <a:pt x="37" y="102"/>
                  </a:lnTo>
                  <a:lnTo>
                    <a:pt x="101" y="103"/>
                  </a:lnTo>
                  <a:lnTo>
                    <a:pt x="103" y="27"/>
                  </a:lnTo>
                  <a:lnTo>
                    <a:pt x="63" y="27"/>
                  </a:lnTo>
                  <a:close/>
                  <a:moveTo>
                    <a:pt x="19" y="10"/>
                  </a:moveTo>
                  <a:lnTo>
                    <a:pt x="19" y="20"/>
                  </a:lnTo>
                  <a:lnTo>
                    <a:pt x="9" y="20"/>
                  </a:lnTo>
                  <a:lnTo>
                    <a:pt x="19" y="10"/>
                  </a:lnTo>
                  <a:close/>
                  <a:moveTo>
                    <a:pt x="6" y="71"/>
                  </a:moveTo>
                  <a:lnTo>
                    <a:pt x="6" y="27"/>
                  </a:lnTo>
                  <a:lnTo>
                    <a:pt x="26" y="27"/>
                  </a:lnTo>
                  <a:lnTo>
                    <a:pt x="26" y="7"/>
                  </a:lnTo>
                  <a:lnTo>
                    <a:pt x="58" y="7"/>
                  </a:lnTo>
                  <a:lnTo>
                    <a:pt x="58" y="27"/>
                  </a:lnTo>
                  <a:lnTo>
                    <a:pt x="39" y="46"/>
                  </a:lnTo>
                  <a:lnTo>
                    <a:pt x="39" y="71"/>
                  </a:lnTo>
                  <a:lnTo>
                    <a:pt x="6" y="71"/>
                  </a:lnTo>
                  <a:close/>
                  <a:moveTo>
                    <a:pt x="57" y="36"/>
                  </a:moveTo>
                  <a:lnTo>
                    <a:pt x="57" y="46"/>
                  </a:lnTo>
                  <a:lnTo>
                    <a:pt x="47" y="46"/>
                  </a:lnTo>
                  <a:lnTo>
                    <a:pt x="57" y="36"/>
                  </a:lnTo>
                  <a:close/>
                  <a:moveTo>
                    <a:pt x="94" y="97"/>
                  </a:moveTo>
                  <a:lnTo>
                    <a:pt x="44" y="97"/>
                  </a:lnTo>
                  <a:lnTo>
                    <a:pt x="45" y="51"/>
                  </a:lnTo>
                  <a:lnTo>
                    <a:pt x="63" y="53"/>
                  </a:lnTo>
                  <a:lnTo>
                    <a:pt x="63" y="33"/>
                  </a:lnTo>
                  <a:lnTo>
                    <a:pt x="96" y="33"/>
                  </a:lnTo>
                  <a:lnTo>
                    <a:pt x="94" y="97"/>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0" name="Freeform 26">
              <a:extLst>
                <a:ext uri="{FF2B5EF4-FFF2-40B4-BE49-F238E27FC236}">
                  <a16:creationId xmlns:a16="http://schemas.microsoft.com/office/drawing/2014/main" id="{8537D60A-6C1A-4248-8A04-95FEF74EAAFC}"/>
                </a:ext>
              </a:extLst>
            </p:cNvPr>
            <p:cNvSpPr>
              <a:spLocks noEditPoints="1"/>
            </p:cNvSpPr>
            <p:nvPr/>
          </p:nvSpPr>
          <p:spPr bwMode="auto">
            <a:xfrm>
              <a:off x="10564734" y="3941826"/>
              <a:ext cx="245165" cy="208464"/>
            </a:xfrm>
            <a:custGeom>
              <a:avLst/>
              <a:gdLst>
                <a:gd name="T0" fmla="*/ 76 w 102"/>
                <a:gd name="T1" fmla="*/ 1 h 87"/>
                <a:gd name="T2" fmla="*/ 7 w 102"/>
                <a:gd name="T3" fmla="*/ 22 h 87"/>
                <a:gd name="T4" fmla="*/ 1 w 102"/>
                <a:gd name="T5" fmla="*/ 32 h 87"/>
                <a:gd name="T6" fmla="*/ 15 w 102"/>
                <a:gd name="T7" fmla="*/ 80 h 87"/>
                <a:gd name="T8" fmla="*/ 26 w 102"/>
                <a:gd name="T9" fmla="*/ 86 h 87"/>
                <a:gd name="T10" fmla="*/ 95 w 102"/>
                <a:gd name="T11" fmla="*/ 65 h 87"/>
                <a:gd name="T12" fmla="*/ 101 w 102"/>
                <a:gd name="T13" fmla="*/ 55 h 87"/>
                <a:gd name="T14" fmla="*/ 87 w 102"/>
                <a:gd name="T15" fmla="*/ 7 h 87"/>
                <a:gd name="T16" fmla="*/ 76 w 102"/>
                <a:gd name="T17" fmla="*/ 1 h 87"/>
                <a:gd name="T18" fmla="*/ 8 w 102"/>
                <a:gd name="T19" fmla="*/ 27 h 87"/>
                <a:gd name="T20" fmla="*/ 78 w 102"/>
                <a:gd name="T21" fmla="*/ 7 h 87"/>
                <a:gd name="T22" fmla="*/ 81 w 102"/>
                <a:gd name="T23" fmla="*/ 8 h 87"/>
                <a:gd name="T24" fmla="*/ 84 w 102"/>
                <a:gd name="T25" fmla="*/ 17 h 87"/>
                <a:gd name="T26" fmla="*/ 9 w 102"/>
                <a:gd name="T27" fmla="*/ 38 h 87"/>
                <a:gd name="T28" fmla="*/ 7 w 102"/>
                <a:gd name="T29" fmla="*/ 30 h 87"/>
                <a:gd name="T30" fmla="*/ 8 w 102"/>
                <a:gd name="T31" fmla="*/ 27 h 87"/>
                <a:gd name="T32" fmla="*/ 94 w 102"/>
                <a:gd name="T33" fmla="*/ 60 h 87"/>
                <a:gd name="T34" fmla="*/ 24 w 102"/>
                <a:gd name="T35" fmla="*/ 80 h 87"/>
                <a:gd name="T36" fmla="*/ 21 w 102"/>
                <a:gd name="T37" fmla="*/ 78 h 87"/>
                <a:gd name="T38" fmla="*/ 14 w 102"/>
                <a:gd name="T39" fmla="*/ 54 h 87"/>
                <a:gd name="T40" fmla="*/ 88 w 102"/>
                <a:gd name="T41" fmla="*/ 33 h 87"/>
                <a:gd name="T42" fmla="*/ 95 w 102"/>
                <a:gd name="T43" fmla="*/ 57 h 87"/>
                <a:gd name="T44" fmla="*/ 94 w 102"/>
                <a:gd name="T45" fmla="*/ 60 h 87"/>
                <a:gd name="T46" fmla="*/ 22 w 102"/>
                <a:gd name="T47" fmla="*/ 64 h 87"/>
                <a:gd name="T48" fmla="*/ 27 w 102"/>
                <a:gd name="T49" fmla="*/ 62 h 87"/>
                <a:gd name="T50" fmla="*/ 31 w 102"/>
                <a:gd name="T51" fmla="*/ 73 h 87"/>
                <a:gd name="T52" fmla="*/ 25 w 102"/>
                <a:gd name="T53" fmla="*/ 74 h 87"/>
                <a:gd name="T54" fmla="*/ 22 w 102"/>
                <a:gd name="T55" fmla="*/ 64 h 87"/>
                <a:gd name="T56" fmla="*/ 33 w 102"/>
                <a:gd name="T57" fmla="*/ 60 h 87"/>
                <a:gd name="T58" fmla="*/ 38 w 102"/>
                <a:gd name="T59" fmla="*/ 59 h 87"/>
                <a:gd name="T60" fmla="*/ 41 w 102"/>
                <a:gd name="T61" fmla="*/ 70 h 87"/>
                <a:gd name="T62" fmla="*/ 36 w 102"/>
                <a:gd name="T63" fmla="*/ 71 h 87"/>
                <a:gd name="T64" fmla="*/ 33 w 102"/>
                <a:gd name="T65" fmla="*/ 60 h 87"/>
                <a:gd name="T66" fmla="*/ 43 w 102"/>
                <a:gd name="T67" fmla="*/ 57 h 87"/>
                <a:gd name="T68" fmla="*/ 49 w 102"/>
                <a:gd name="T69" fmla="*/ 56 h 87"/>
                <a:gd name="T70" fmla="*/ 52 w 102"/>
                <a:gd name="T71" fmla="*/ 66 h 87"/>
                <a:gd name="T72" fmla="*/ 47 w 102"/>
                <a:gd name="T73" fmla="*/ 68 h 87"/>
                <a:gd name="T74" fmla="*/ 43 w 102"/>
                <a:gd name="T75" fmla="*/ 57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02" h="87">
                  <a:moveTo>
                    <a:pt x="76" y="1"/>
                  </a:moveTo>
                  <a:cubicBezTo>
                    <a:pt x="7" y="22"/>
                    <a:pt x="7" y="22"/>
                    <a:pt x="7" y="22"/>
                  </a:cubicBezTo>
                  <a:cubicBezTo>
                    <a:pt x="2" y="23"/>
                    <a:pt x="0" y="28"/>
                    <a:pt x="1" y="32"/>
                  </a:cubicBezTo>
                  <a:cubicBezTo>
                    <a:pt x="15" y="80"/>
                    <a:pt x="15" y="80"/>
                    <a:pt x="15" y="80"/>
                  </a:cubicBezTo>
                  <a:cubicBezTo>
                    <a:pt x="17" y="84"/>
                    <a:pt x="21" y="87"/>
                    <a:pt x="26" y="86"/>
                  </a:cubicBezTo>
                  <a:cubicBezTo>
                    <a:pt x="95" y="65"/>
                    <a:pt x="95" y="65"/>
                    <a:pt x="95" y="65"/>
                  </a:cubicBezTo>
                  <a:cubicBezTo>
                    <a:pt x="100" y="64"/>
                    <a:pt x="102" y="59"/>
                    <a:pt x="101" y="55"/>
                  </a:cubicBezTo>
                  <a:cubicBezTo>
                    <a:pt x="87" y="7"/>
                    <a:pt x="87" y="7"/>
                    <a:pt x="87" y="7"/>
                  </a:cubicBezTo>
                  <a:cubicBezTo>
                    <a:pt x="85" y="3"/>
                    <a:pt x="81" y="0"/>
                    <a:pt x="76" y="1"/>
                  </a:cubicBezTo>
                  <a:close/>
                  <a:moveTo>
                    <a:pt x="8" y="27"/>
                  </a:moveTo>
                  <a:cubicBezTo>
                    <a:pt x="78" y="7"/>
                    <a:pt x="78" y="7"/>
                    <a:pt x="78" y="7"/>
                  </a:cubicBezTo>
                  <a:cubicBezTo>
                    <a:pt x="79" y="6"/>
                    <a:pt x="81" y="7"/>
                    <a:pt x="81" y="8"/>
                  </a:cubicBezTo>
                  <a:cubicBezTo>
                    <a:pt x="84" y="17"/>
                    <a:pt x="84" y="17"/>
                    <a:pt x="84" y="17"/>
                  </a:cubicBezTo>
                  <a:cubicBezTo>
                    <a:pt x="9" y="38"/>
                    <a:pt x="9" y="38"/>
                    <a:pt x="9" y="38"/>
                  </a:cubicBezTo>
                  <a:cubicBezTo>
                    <a:pt x="7" y="30"/>
                    <a:pt x="7" y="30"/>
                    <a:pt x="7" y="30"/>
                  </a:cubicBezTo>
                  <a:cubicBezTo>
                    <a:pt x="6" y="29"/>
                    <a:pt x="7" y="27"/>
                    <a:pt x="8" y="27"/>
                  </a:cubicBezTo>
                  <a:close/>
                  <a:moveTo>
                    <a:pt x="94" y="60"/>
                  </a:moveTo>
                  <a:cubicBezTo>
                    <a:pt x="24" y="80"/>
                    <a:pt x="24" y="80"/>
                    <a:pt x="24" y="80"/>
                  </a:cubicBezTo>
                  <a:cubicBezTo>
                    <a:pt x="23" y="81"/>
                    <a:pt x="21" y="80"/>
                    <a:pt x="21" y="78"/>
                  </a:cubicBezTo>
                  <a:cubicBezTo>
                    <a:pt x="14" y="54"/>
                    <a:pt x="14" y="54"/>
                    <a:pt x="14" y="54"/>
                  </a:cubicBezTo>
                  <a:cubicBezTo>
                    <a:pt x="88" y="33"/>
                    <a:pt x="88" y="33"/>
                    <a:pt x="88" y="33"/>
                  </a:cubicBezTo>
                  <a:cubicBezTo>
                    <a:pt x="95" y="57"/>
                    <a:pt x="95" y="57"/>
                    <a:pt x="95" y="57"/>
                  </a:cubicBezTo>
                  <a:cubicBezTo>
                    <a:pt x="96" y="58"/>
                    <a:pt x="95" y="60"/>
                    <a:pt x="94" y="60"/>
                  </a:cubicBezTo>
                  <a:close/>
                  <a:moveTo>
                    <a:pt x="22" y="64"/>
                  </a:moveTo>
                  <a:cubicBezTo>
                    <a:pt x="27" y="62"/>
                    <a:pt x="27" y="62"/>
                    <a:pt x="27" y="62"/>
                  </a:cubicBezTo>
                  <a:cubicBezTo>
                    <a:pt x="31" y="73"/>
                    <a:pt x="31" y="73"/>
                    <a:pt x="31" y="73"/>
                  </a:cubicBezTo>
                  <a:cubicBezTo>
                    <a:pt x="25" y="74"/>
                    <a:pt x="25" y="74"/>
                    <a:pt x="25" y="74"/>
                  </a:cubicBezTo>
                  <a:lnTo>
                    <a:pt x="22" y="64"/>
                  </a:lnTo>
                  <a:close/>
                  <a:moveTo>
                    <a:pt x="33" y="60"/>
                  </a:moveTo>
                  <a:cubicBezTo>
                    <a:pt x="38" y="59"/>
                    <a:pt x="38" y="59"/>
                    <a:pt x="38" y="59"/>
                  </a:cubicBezTo>
                  <a:cubicBezTo>
                    <a:pt x="41" y="70"/>
                    <a:pt x="41" y="70"/>
                    <a:pt x="41" y="70"/>
                  </a:cubicBezTo>
                  <a:cubicBezTo>
                    <a:pt x="36" y="71"/>
                    <a:pt x="36" y="71"/>
                    <a:pt x="36" y="71"/>
                  </a:cubicBezTo>
                  <a:lnTo>
                    <a:pt x="33" y="60"/>
                  </a:lnTo>
                  <a:close/>
                  <a:moveTo>
                    <a:pt x="43" y="57"/>
                  </a:moveTo>
                  <a:cubicBezTo>
                    <a:pt x="49" y="56"/>
                    <a:pt x="49" y="56"/>
                    <a:pt x="49" y="56"/>
                  </a:cubicBezTo>
                  <a:cubicBezTo>
                    <a:pt x="52" y="66"/>
                    <a:pt x="52" y="66"/>
                    <a:pt x="52" y="66"/>
                  </a:cubicBezTo>
                  <a:cubicBezTo>
                    <a:pt x="47" y="68"/>
                    <a:pt x="47" y="68"/>
                    <a:pt x="47" y="68"/>
                  </a:cubicBezTo>
                  <a:lnTo>
                    <a:pt x="43" y="57"/>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1" name="Freeform 27">
              <a:extLst>
                <a:ext uri="{FF2B5EF4-FFF2-40B4-BE49-F238E27FC236}">
                  <a16:creationId xmlns:a16="http://schemas.microsoft.com/office/drawing/2014/main" id="{2C31047F-0E9E-44DE-AA0A-26C5DC31E2CD}"/>
                </a:ext>
              </a:extLst>
            </p:cNvPr>
            <p:cNvSpPr>
              <a:spLocks/>
            </p:cNvSpPr>
            <p:nvPr/>
          </p:nvSpPr>
          <p:spPr bwMode="auto">
            <a:xfrm>
              <a:off x="10655754" y="2423861"/>
              <a:ext cx="221676" cy="229016"/>
            </a:xfrm>
            <a:custGeom>
              <a:avLst/>
              <a:gdLst>
                <a:gd name="T0" fmla="*/ 65 w 92"/>
                <a:gd name="T1" fmla="*/ 96 h 96"/>
                <a:gd name="T2" fmla="*/ 36 w 92"/>
                <a:gd name="T3" fmla="*/ 49 h 96"/>
                <a:gd name="T4" fmla="*/ 36 w 92"/>
                <a:gd name="T5" fmla="*/ 72 h 96"/>
                <a:gd name="T6" fmla="*/ 0 w 92"/>
                <a:gd name="T7" fmla="*/ 36 h 96"/>
                <a:gd name="T8" fmla="*/ 36 w 92"/>
                <a:gd name="T9" fmla="*/ 0 h 96"/>
                <a:gd name="T10" fmla="*/ 36 w 92"/>
                <a:gd name="T11" fmla="*/ 24 h 96"/>
                <a:gd name="T12" fmla="*/ 65 w 92"/>
                <a:gd name="T13" fmla="*/ 96 h 96"/>
              </a:gdLst>
              <a:ahLst/>
              <a:cxnLst>
                <a:cxn ang="0">
                  <a:pos x="T0" y="T1"/>
                </a:cxn>
                <a:cxn ang="0">
                  <a:pos x="T2" y="T3"/>
                </a:cxn>
                <a:cxn ang="0">
                  <a:pos x="T4" y="T5"/>
                </a:cxn>
                <a:cxn ang="0">
                  <a:pos x="T6" y="T7"/>
                </a:cxn>
                <a:cxn ang="0">
                  <a:pos x="T8" y="T9"/>
                </a:cxn>
                <a:cxn ang="0">
                  <a:pos x="T10" y="T11"/>
                </a:cxn>
                <a:cxn ang="0">
                  <a:pos x="T12" y="T13"/>
                </a:cxn>
              </a:cxnLst>
              <a:rect l="0" t="0" r="r" b="b"/>
              <a:pathLst>
                <a:path w="92" h="96">
                  <a:moveTo>
                    <a:pt x="65" y="96"/>
                  </a:moveTo>
                  <a:cubicBezTo>
                    <a:pt x="76" y="77"/>
                    <a:pt x="78" y="48"/>
                    <a:pt x="36" y="49"/>
                  </a:cubicBezTo>
                  <a:cubicBezTo>
                    <a:pt x="36" y="72"/>
                    <a:pt x="36" y="72"/>
                    <a:pt x="36" y="72"/>
                  </a:cubicBezTo>
                  <a:cubicBezTo>
                    <a:pt x="0" y="36"/>
                    <a:pt x="0" y="36"/>
                    <a:pt x="0" y="36"/>
                  </a:cubicBezTo>
                  <a:cubicBezTo>
                    <a:pt x="36" y="0"/>
                    <a:pt x="36" y="0"/>
                    <a:pt x="36" y="0"/>
                  </a:cubicBezTo>
                  <a:cubicBezTo>
                    <a:pt x="36" y="24"/>
                    <a:pt x="36" y="24"/>
                    <a:pt x="36" y="24"/>
                  </a:cubicBezTo>
                  <a:cubicBezTo>
                    <a:pt x="86" y="22"/>
                    <a:pt x="92" y="68"/>
                    <a:pt x="65" y="96"/>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2" name="Freeform 28">
              <a:extLst>
                <a:ext uri="{FF2B5EF4-FFF2-40B4-BE49-F238E27FC236}">
                  <a16:creationId xmlns:a16="http://schemas.microsoft.com/office/drawing/2014/main" id="{BBEA4316-EDBF-4CA2-BE2A-27E896476C71}"/>
                </a:ext>
              </a:extLst>
            </p:cNvPr>
            <p:cNvSpPr>
              <a:spLocks noEditPoints="1"/>
            </p:cNvSpPr>
            <p:nvPr/>
          </p:nvSpPr>
          <p:spPr bwMode="auto">
            <a:xfrm>
              <a:off x="10591159" y="2598560"/>
              <a:ext cx="206996" cy="146805"/>
            </a:xfrm>
            <a:custGeom>
              <a:avLst/>
              <a:gdLst>
                <a:gd name="T0" fmla="*/ 70 w 86"/>
                <a:gd name="T1" fmla="*/ 58 h 61"/>
                <a:gd name="T2" fmla="*/ 75 w 86"/>
                <a:gd name="T3" fmla="*/ 49 h 61"/>
                <a:gd name="T4" fmla="*/ 80 w 86"/>
                <a:gd name="T5" fmla="*/ 41 h 61"/>
                <a:gd name="T6" fmla="*/ 85 w 86"/>
                <a:gd name="T7" fmla="*/ 32 h 61"/>
                <a:gd name="T8" fmla="*/ 83 w 86"/>
                <a:gd name="T9" fmla="*/ 25 h 61"/>
                <a:gd name="T10" fmla="*/ 65 w 86"/>
                <a:gd name="T11" fmla="*/ 9 h 61"/>
                <a:gd name="T12" fmla="*/ 58 w 86"/>
                <a:gd name="T13" fmla="*/ 9 h 61"/>
                <a:gd name="T14" fmla="*/ 50 w 86"/>
                <a:gd name="T15" fmla="*/ 17 h 61"/>
                <a:gd name="T16" fmla="*/ 49 w 86"/>
                <a:gd name="T17" fmla="*/ 18 h 61"/>
                <a:gd name="T18" fmla="*/ 17 w 86"/>
                <a:gd name="T19" fmla="*/ 0 h 61"/>
                <a:gd name="T20" fmla="*/ 0 w 86"/>
                <a:gd name="T21" fmla="*/ 3 h 61"/>
                <a:gd name="T22" fmla="*/ 4 w 86"/>
                <a:gd name="T23" fmla="*/ 16 h 61"/>
                <a:gd name="T24" fmla="*/ 9 w 86"/>
                <a:gd name="T25" fmla="*/ 15 h 61"/>
                <a:gd name="T26" fmla="*/ 11 w 86"/>
                <a:gd name="T27" fmla="*/ 24 h 61"/>
                <a:gd name="T28" fmla="*/ 20 w 86"/>
                <a:gd name="T29" fmla="*/ 21 h 61"/>
                <a:gd name="T30" fmla="*/ 23 w 86"/>
                <a:gd name="T31" fmla="*/ 30 h 61"/>
                <a:gd name="T32" fmla="*/ 32 w 86"/>
                <a:gd name="T33" fmla="*/ 27 h 61"/>
                <a:gd name="T34" fmla="*/ 35 w 86"/>
                <a:gd name="T35" fmla="*/ 36 h 61"/>
                <a:gd name="T36" fmla="*/ 39 w 86"/>
                <a:gd name="T37" fmla="*/ 35 h 61"/>
                <a:gd name="T38" fmla="*/ 39 w 86"/>
                <a:gd name="T39" fmla="*/ 36 h 61"/>
                <a:gd name="T40" fmla="*/ 37 w 86"/>
                <a:gd name="T41" fmla="*/ 47 h 61"/>
                <a:gd name="T42" fmla="*/ 41 w 86"/>
                <a:gd name="T43" fmla="*/ 53 h 61"/>
                <a:gd name="T44" fmla="*/ 64 w 86"/>
                <a:gd name="T45" fmla="*/ 61 h 61"/>
                <a:gd name="T46" fmla="*/ 70 w 86"/>
                <a:gd name="T47" fmla="*/ 58 h 61"/>
                <a:gd name="T48" fmla="*/ 15 w 86"/>
                <a:gd name="T49" fmla="*/ 10 h 61"/>
                <a:gd name="T50" fmla="*/ 18 w 86"/>
                <a:gd name="T51" fmla="*/ 6 h 61"/>
                <a:gd name="T52" fmla="*/ 46 w 86"/>
                <a:gd name="T53" fmla="*/ 21 h 61"/>
                <a:gd name="T54" fmla="*/ 43 w 86"/>
                <a:gd name="T55" fmla="*/ 25 h 61"/>
                <a:gd name="T56" fmla="*/ 15 w 86"/>
                <a:gd name="T57" fmla="*/ 10 h 61"/>
                <a:gd name="T58" fmla="*/ 61 w 86"/>
                <a:gd name="T59" fmla="*/ 54 h 61"/>
                <a:gd name="T60" fmla="*/ 57 w 86"/>
                <a:gd name="T61" fmla="*/ 52 h 61"/>
                <a:gd name="T62" fmla="*/ 56 w 86"/>
                <a:gd name="T63" fmla="*/ 49 h 61"/>
                <a:gd name="T64" fmla="*/ 69 w 86"/>
                <a:gd name="T65" fmla="*/ 24 h 61"/>
                <a:gd name="T66" fmla="*/ 72 w 86"/>
                <a:gd name="T67" fmla="*/ 23 h 61"/>
                <a:gd name="T68" fmla="*/ 77 w 86"/>
                <a:gd name="T69" fmla="*/ 26 h 61"/>
                <a:gd name="T70" fmla="*/ 77 w 86"/>
                <a:gd name="T71" fmla="*/ 29 h 61"/>
                <a:gd name="T72" fmla="*/ 64 w 86"/>
                <a:gd name="T73" fmla="*/ 53 h 61"/>
                <a:gd name="T74" fmla="*/ 61 w 86"/>
                <a:gd name="T75" fmla="*/ 54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86" h="61">
                  <a:moveTo>
                    <a:pt x="70" y="58"/>
                  </a:moveTo>
                  <a:cubicBezTo>
                    <a:pt x="75" y="49"/>
                    <a:pt x="75" y="49"/>
                    <a:pt x="75" y="49"/>
                  </a:cubicBezTo>
                  <a:cubicBezTo>
                    <a:pt x="77" y="47"/>
                    <a:pt x="79" y="43"/>
                    <a:pt x="80" y="41"/>
                  </a:cubicBezTo>
                  <a:cubicBezTo>
                    <a:pt x="85" y="32"/>
                    <a:pt x="85" y="32"/>
                    <a:pt x="85" y="32"/>
                  </a:cubicBezTo>
                  <a:cubicBezTo>
                    <a:pt x="86" y="29"/>
                    <a:pt x="85" y="26"/>
                    <a:pt x="83" y="25"/>
                  </a:cubicBezTo>
                  <a:cubicBezTo>
                    <a:pt x="65" y="9"/>
                    <a:pt x="65" y="9"/>
                    <a:pt x="65" y="9"/>
                  </a:cubicBezTo>
                  <a:cubicBezTo>
                    <a:pt x="63" y="7"/>
                    <a:pt x="60" y="8"/>
                    <a:pt x="58" y="9"/>
                  </a:cubicBezTo>
                  <a:cubicBezTo>
                    <a:pt x="50" y="17"/>
                    <a:pt x="50" y="17"/>
                    <a:pt x="50" y="17"/>
                  </a:cubicBezTo>
                  <a:cubicBezTo>
                    <a:pt x="49" y="17"/>
                    <a:pt x="49" y="18"/>
                    <a:pt x="49" y="18"/>
                  </a:cubicBezTo>
                  <a:cubicBezTo>
                    <a:pt x="17" y="0"/>
                    <a:pt x="17" y="0"/>
                    <a:pt x="17" y="0"/>
                  </a:cubicBezTo>
                  <a:cubicBezTo>
                    <a:pt x="0" y="3"/>
                    <a:pt x="0" y="3"/>
                    <a:pt x="0" y="3"/>
                  </a:cubicBezTo>
                  <a:cubicBezTo>
                    <a:pt x="4" y="16"/>
                    <a:pt x="4" y="16"/>
                    <a:pt x="4" y="16"/>
                  </a:cubicBezTo>
                  <a:cubicBezTo>
                    <a:pt x="9" y="15"/>
                    <a:pt x="9" y="15"/>
                    <a:pt x="9" y="15"/>
                  </a:cubicBezTo>
                  <a:cubicBezTo>
                    <a:pt x="11" y="24"/>
                    <a:pt x="11" y="24"/>
                    <a:pt x="11" y="24"/>
                  </a:cubicBezTo>
                  <a:cubicBezTo>
                    <a:pt x="20" y="21"/>
                    <a:pt x="20" y="21"/>
                    <a:pt x="20" y="21"/>
                  </a:cubicBezTo>
                  <a:cubicBezTo>
                    <a:pt x="23" y="30"/>
                    <a:pt x="23" y="30"/>
                    <a:pt x="23" y="30"/>
                  </a:cubicBezTo>
                  <a:cubicBezTo>
                    <a:pt x="32" y="27"/>
                    <a:pt x="32" y="27"/>
                    <a:pt x="32" y="27"/>
                  </a:cubicBezTo>
                  <a:cubicBezTo>
                    <a:pt x="35" y="36"/>
                    <a:pt x="35" y="36"/>
                    <a:pt x="35" y="36"/>
                  </a:cubicBezTo>
                  <a:cubicBezTo>
                    <a:pt x="39" y="35"/>
                    <a:pt x="39" y="35"/>
                    <a:pt x="39" y="35"/>
                  </a:cubicBezTo>
                  <a:cubicBezTo>
                    <a:pt x="39" y="35"/>
                    <a:pt x="39" y="36"/>
                    <a:pt x="39" y="36"/>
                  </a:cubicBezTo>
                  <a:cubicBezTo>
                    <a:pt x="37" y="47"/>
                    <a:pt x="37" y="47"/>
                    <a:pt x="37" y="47"/>
                  </a:cubicBezTo>
                  <a:cubicBezTo>
                    <a:pt x="37" y="50"/>
                    <a:pt x="38" y="53"/>
                    <a:pt x="41" y="53"/>
                  </a:cubicBezTo>
                  <a:cubicBezTo>
                    <a:pt x="64" y="61"/>
                    <a:pt x="64" y="61"/>
                    <a:pt x="64" y="61"/>
                  </a:cubicBezTo>
                  <a:cubicBezTo>
                    <a:pt x="66" y="61"/>
                    <a:pt x="69" y="60"/>
                    <a:pt x="70" y="58"/>
                  </a:cubicBezTo>
                  <a:close/>
                  <a:moveTo>
                    <a:pt x="15" y="10"/>
                  </a:moveTo>
                  <a:cubicBezTo>
                    <a:pt x="18" y="6"/>
                    <a:pt x="18" y="6"/>
                    <a:pt x="18" y="6"/>
                  </a:cubicBezTo>
                  <a:cubicBezTo>
                    <a:pt x="46" y="21"/>
                    <a:pt x="46" y="21"/>
                    <a:pt x="46" y="21"/>
                  </a:cubicBezTo>
                  <a:cubicBezTo>
                    <a:pt x="43" y="25"/>
                    <a:pt x="43" y="25"/>
                    <a:pt x="43" y="25"/>
                  </a:cubicBezTo>
                  <a:lnTo>
                    <a:pt x="15" y="10"/>
                  </a:lnTo>
                  <a:close/>
                  <a:moveTo>
                    <a:pt x="61" y="54"/>
                  </a:moveTo>
                  <a:cubicBezTo>
                    <a:pt x="57" y="52"/>
                    <a:pt x="57" y="52"/>
                    <a:pt x="57" y="52"/>
                  </a:cubicBezTo>
                  <a:cubicBezTo>
                    <a:pt x="56" y="51"/>
                    <a:pt x="55" y="50"/>
                    <a:pt x="56" y="49"/>
                  </a:cubicBezTo>
                  <a:cubicBezTo>
                    <a:pt x="69" y="24"/>
                    <a:pt x="69" y="24"/>
                    <a:pt x="69" y="24"/>
                  </a:cubicBezTo>
                  <a:cubicBezTo>
                    <a:pt x="70" y="23"/>
                    <a:pt x="71" y="23"/>
                    <a:pt x="72" y="23"/>
                  </a:cubicBezTo>
                  <a:cubicBezTo>
                    <a:pt x="77" y="26"/>
                    <a:pt x="77" y="26"/>
                    <a:pt x="77" y="26"/>
                  </a:cubicBezTo>
                  <a:cubicBezTo>
                    <a:pt x="78" y="26"/>
                    <a:pt x="78" y="28"/>
                    <a:pt x="77" y="29"/>
                  </a:cubicBezTo>
                  <a:cubicBezTo>
                    <a:pt x="64" y="53"/>
                    <a:pt x="64" y="53"/>
                    <a:pt x="64" y="53"/>
                  </a:cubicBezTo>
                  <a:cubicBezTo>
                    <a:pt x="64" y="54"/>
                    <a:pt x="62" y="55"/>
                    <a:pt x="61" y="54"/>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3" name="Freeform 29">
              <a:extLst>
                <a:ext uri="{FF2B5EF4-FFF2-40B4-BE49-F238E27FC236}">
                  <a16:creationId xmlns:a16="http://schemas.microsoft.com/office/drawing/2014/main" id="{E43954DD-B08E-4D60-9DFB-CABC2AEE16F4}"/>
                </a:ext>
              </a:extLst>
            </p:cNvPr>
            <p:cNvSpPr>
              <a:spLocks noEditPoints="1"/>
            </p:cNvSpPr>
            <p:nvPr/>
          </p:nvSpPr>
          <p:spPr bwMode="auto">
            <a:xfrm>
              <a:off x="10447290" y="3814106"/>
              <a:ext cx="165890" cy="143869"/>
            </a:xfrm>
            <a:custGeom>
              <a:avLst/>
              <a:gdLst>
                <a:gd name="T0" fmla="*/ 56 w 69"/>
                <a:gd name="T1" fmla="*/ 0 h 60"/>
                <a:gd name="T2" fmla="*/ 13 w 69"/>
                <a:gd name="T3" fmla="*/ 0 h 60"/>
                <a:gd name="T4" fmla="*/ 0 w 69"/>
                <a:gd name="T5" fmla="*/ 13 h 60"/>
                <a:gd name="T6" fmla="*/ 0 w 69"/>
                <a:gd name="T7" fmla="*/ 58 h 60"/>
                <a:gd name="T8" fmla="*/ 2 w 69"/>
                <a:gd name="T9" fmla="*/ 60 h 60"/>
                <a:gd name="T10" fmla="*/ 66 w 69"/>
                <a:gd name="T11" fmla="*/ 60 h 60"/>
                <a:gd name="T12" fmla="*/ 69 w 69"/>
                <a:gd name="T13" fmla="*/ 58 h 60"/>
                <a:gd name="T14" fmla="*/ 69 w 69"/>
                <a:gd name="T15" fmla="*/ 13 h 60"/>
                <a:gd name="T16" fmla="*/ 56 w 69"/>
                <a:gd name="T17" fmla="*/ 0 h 60"/>
                <a:gd name="T18" fmla="*/ 34 w 69"/>
                <a:gd name="T19" fmla="*/ 51 h 60"/>
                <a:gd name="T20" fmla="*/ 13 w 69"/>
                <a:gd name="T21" fmla="*/ 34 h 60"/>
                <a:gd name="T22" fmla="*/ 26 w 69"/>
                <a:gd name="T23" fmla="*/ 34 h 60"/>
                <a:gd name="T24" fmla="*/ 26 w 69"/>
                <a:gd name="T25" fmla="*/ 21 h 60"/>
                <a:gd name="T26" fmla="*/ 43 w 69"/>
                <a:gd name="T27" fmla="*/ 21 h 60"/>
                <a:gd name="T28" fmla="*/ 43 w 69"/>
                <a:gd name="T29" fmla="*/ 34 h 60"/>
                <a:gd name="T30" fmla="*/ 56 w 69"/>
                <a:gd name="T31" fmla="*/ 34 h 60"/>
                <a:gd name="T32" fmla="*/ 34 w 69"/>
                <a:gd name="T33" fmla="*/ 51 h 60"/>
                <a:gd name="T34" fmla="*/ 10 w 69"/>
                <a:gd name="T35" fmla="*/ 9 h 60"/>
                <a:gd name="T36" fmla="*/ 15 w 69"/>
                <a:gd name="T37" fmla="*/ 4 h 60"/>
                <a:gd name="T38" fmla="*/ 54 w 69"/>
                <a:gd name="T39" fmla="*/ 4 h 60"/>
                <a:gd name="T40" fmla="*/ 58 w 69"/>
                <a:gd name="T41" fmla="*/ 9 h 60"/>
                <a:gd name="T42" fmla="*/ 10 w 69"/>
                <a:gd name="T43" fmla="*/ 9 h 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69" h="60">
                  <a:moveTo>
                    <a:pt x="56" y="0"/>
                  </a:moveTo>
                  <a:cubicBezTo>
                    <a:pt x="13" y="0"/>
                    <a:pt x="13" y="0"/>
                    <a:pt x="13" y="0"/>
                  </a:cubicBezTo>
                  <a:cubicBezTo>
                    <a:pt x="0" y="13"/>
                    <a:pt x="0" y="13"/>
                    <a:pt x="0" y="13"/>
                  </a:cubicBezTo>
                  <a:cubicBezTo>
                    <a:pt x="0" y="58"/>
                    <a:pt x="0" y="58"/>
                    <a:pt x="0" y="58"/>
                  </a:cubicBezTo>
                  <a:cubicBezTo>
                    <a:pt x="0" y="59"/>
                    <a:pt x="1" y="60"/>
                    <a:pt x="2" y="60"/>
                  </a:cubicBezTo>
                  <a:cubicBezTo>
                    <a:pt x="66" y="60"/>
                    <a:pt x="66" y="60"/>
                    <a:pt x="66" y="60"/>
                  </a:cubicBezTo>
                  <a:cubicBezTo>
                    <a:pt x="68" y="60"/>
                    <a:pt x="69" y="59"/>
                    <a:pt x="69" y="58"/>
                  </a:cubicBezTo>
                  <a:cubicBezTo>
                    <a:pt x="69" y="13"/>
                    <a:pt x="69" y="13"/>
                    <a:pt x="69" y="13"/>
                  </a:cubicBezTo>
                  <a:lnTo>
                    <a:pt x="56" y="0"/>
                  </a:lnTo>
                  <a:close/>
                  <a:moveTo>
                    <a:pt x="34" y="51"/>
                  </a:moveTo>
                  <a:cubicBezTo>
                    <a:pt x="13" y="34"/>
                    <a:pt x="13" y="34"/>
                    <a:pt x="13" y="34"/>
                  </a:cubicBezTo>
                  <a:cubicBezTo>
                    <a:pt x="26" y="34"/>
                    <a:pt x="26" y="34"/>
                    <a:pt x="26" y="34"/>
                  </a:cubicBezTo>
                  <a:cubicBezTo>
                    <a:pt x="26" y="21"/>
                    <a:pt x="26" y="21"/>
                    <a:pt x="26" y="21"/>
                  </a:cubicBezTo>
                  <a:cubicBezTo>
                    <a:pt x="43" y="21"/>
                    <a:pt x="43" y="21"/>
                    <a:pt x="43" y="21"/>
                  </a:cubicBezTo>
                  <a:cubicBezTo>
                    <a:pt x="43" y="34"/>
                    <a:pt x="43" y="34"/>
                    <a:pt x="43" y="34"/>
                  </a:cubicBezTo>
                  <a:cubicBezTo>
                    <a:pt x="56" y="34"/>
                    <a:pt x="56" y="34"/>
                    <a:pt x="56" y="34"/>
                  </a:cubicBezTo>
                  <a:lnTo>
                    <a:pt x="34" y="51"/>
                  </a:lnTo>
                  <a:close/>
                  <a:moveTo>
                    <a:pt x="10" y="9"/>
                  </a:moveTo>
                  <a:cubicBezTo>
                    <a:pt x="15" y="4"/>
                    <a:pt x="15" y="4"/>
                    <a:pt x="15" y="4"/>
                  </a:cubicBezTo>
                  <a:cubicBezTo>
                    <a:pt x="54" y="4"/>
                    <a:pt x="54" y="4"/>
                    <a:pt x="54" y="4"/>
                  </a:cubicBezTo>
                  <a:cubicBezTo>
                    <a:pt x="58" y="9"/>
                    <a:pt x="58" y="9"/>
                    <a:pt x="58" y="9"/>
                  </a:cubicBezTo>
                  <a:lnTo>
                    <a:pt x="10" y="9"/>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94" name="Freeform 30">
              <a:extLst>
                <a:ext uri="{FF2B5EF4-FFF2-40B4-BE49-F238E27FC236}">
                  <a16:creationId xmlns:a16="http://schemas.microsoft.com/office/drawing/2014/main" id="{E9229B59-D9C9-41C9-A43E-4E29D746F5B5}"/>
                </a:ext>
              </a:extLst>
            </p:cNvPr>
            <p:cNvSpPr>
              <a:spLocks noEditPoints="1"/>
            </p:cNvSpPr>
            <p:nvPr/>
          </p:nvSpPr>
          <p:spPr bwMode="auto">
            <a:xfrm>
              <a:off x="10677774" y="2219802"/>
              <a:ext cx="136529" cy="186442"/>
            </a:xfrm>
            <a:custGeom>
              <a:avLst/>
              <a:gdLst>
                <a:gd name="T0" fmla="*/ 57 w 57"/>
                <a:gd name="T1" fmla="*/ 48 h 78"/>
                <a:gd name="T2" fmla="*/ 57 w 57"/>
                <a:gd name="T3" fmla="*/ 48 h 78"/>
                <a:gd name="T4" fmla="*/ 57 w 57"/>
                <a:gd name="T5" fmla="*/ 48 h 78"/>
                <a:gd name="T6" fmla="*/ 28 w 57"/>
                <a:gd name="T7" fmla="*/ 0 h 78"/>
                <a:gd name="T8" fmla="*/ 0 w 57"/>
                <a:gd name="T9" fmla="*/ 48 h 78"/>
                <a:gd name="T10" fmla="*/ 0 w 57"/>
                <a:gd name="T11" fmla="*/ 48 h 78"/>
                <a:gd name="T12" fmla="*/ 0 w 57"/>
                <a:gd name="T13" fmla="*/ 48 h 78"/>
                <a:gd name="T14" fmla="*/ 0 w 57"/>
                <a:gd name="T15" fmla="*/ 49 h 78"/>
                <a:gd name="T16" fmla="*/ 0 w 57"/>
                <a:gd name="T17" fmla="*/ 49 h 78"/>
                <a:gd name="T18" fmla="*/ 0 w 57"/>
                <a:gd name="T19" fmla="*/ 49 h 78"/>
                <a:gd name="T20" fmla="*/ 28 w 57"/>
                <a:gd name="T21" fmla="*/ 78 h 78"/>
                <a:gd name="T22" fmla="*/ 57 w 57"/>
                <a:gd name="T23" fmla="*/ 49 h 78"/>
                <a:gd name="T24" fmla="*/ 57 w 57"/>
                <a:gd name="T25" fmla="*/ 49 h 78"/>
                <a:gd name="T26" fmla="*/ 57 w 57"/>
                <a:gd name="T27" fmla="*/ 49 h 78"/>
                <a:gd name="T28" fmla="*/ 57 w 57"/>
                <a:gd name="T29" fmla="*/ 48 h 78"/>
                <a:gd name="T30" fmla="*/ 48 w 57"/>
                <a:gd name="T31" fmla="*/ 49 h 78"/>
                <a:gd name="T32" fmla="*/ 48 w 57"/>
                <a:gd name="T33" fmla="*/ 49 h 78"/>
                <a:gd name="T34" fmla="*/ 42 w 57"/>
                <a:gd name="T35" fmla="*/ 62 h 78"/>
                <a:gd name="T36" fmla="*/ 28 w 57"/>
                <a:gd name="T37" fmla="*/ 68 h 78"/>
                <a:gd name="T38" fmla="*/ 26 w 57"/>
                <a:gd name="T39" fmla="*/ 68 h 78"/>
                <a:gd name="T40" fmla="*/ 43 w 57"/>
                <a:gd name="T41" fmla="*/ 37 h 78"/>
                <a:gd name="T42" fmla="*/ 43 w 57"/>
                <a:gd name="T43" fmla="*/ 33 h 78"/>
                <a:gd name="T44" fmla="*/ 48 w 57"/>
                <a:gd name="T45" fmla="*/ 48 h 78"/>
                <a:gd name="T46" fmla="*/ 48 w 57"/>
                <a:gd name="T47" fmla="*/ 48 h 78"/>
                <a:gd name="T48" fmla="*/ 48 w 57"/>
                <a:gd name="T49" fmla="*/ 48 h 78"/>
                <a:gd name="T50" fmla="*/ 48 w 57"/>
                <a:gd name="T51" fmla="*/ 48 h 78"/>
                <a:gd name="T52" fmla="*/ 48 w 57"/>
                <a:gd name="T53" fmla="*/ 49 h 78"/>
                <a:gd name="T54" fmla="*/ 48 w 57"/>
                <a:gd name="T55" fmla="*/ 49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57" h="78">
                  <a:moveTo>
                    <a:pt x="57" y="48"/>
                  </a:moveTo>
                  <a:cubicBezTo>
                    <a:pt x="57" y="48"/>
                    <a:pt x="57" y="48"/>
                    <a:pt x="57" y="48"/>
                  </a:cubicBezTo>
                  <a:cubicBezTo>
                    <a:pt x="57" y="48"/>
                    <a:pt x="57" y="48"/>
                    <a:pt x="57" y="48"/>
                  </a:cubicBezTo>
                  <a:cubicBezTo>
                    <a:pt x="57" y="24"/>
                    <a:pt x="28" y="0"/>
                    <a:pt x="28" y="0"/>
                  </a:cubicBezTo>
                  <a:cubicBezTo>
                    <a:pt x="28" y="0"/>
                    <a:pt x="0" y="24"/>
                    <a:pt x="0" y="48"/>
                  </a:cubicBezTo>
                  <a:cubicBezTo>
                    <a:pt x="0" y="48"/>
                    <a:pt x="0" y="48"/>
                    <a:pt x="0" y="48"/>
                  </a:cubicBezTo>
                  <a:cubicBezTo>
                    <a:pt x="0" y="48"/>
                    <a:pt x="0" y="48"/>
                    <a:pt x="0" y="48"/>
                  </a:cubicBezTo>
                  <a:cubicBezTo>
                    <a:pt x="0" y="48"/>
                    <a:pt x="0" y="48"/>
                    <a:pt x="0" y="49"/>
                  </a:cubicBezTo>
                  <a:cubicBezTo>
                    <a:pt x="0" y="49"/>
                    <a:pt x="0" y="49"/>
                    <a:pt x="0" y="49"/>
                  </a:cubicBezTo>
                  <a:cubicBezTo>
                    <a:pt x="0" y="49"/>
                    <a:pt x="0" y="49"/>
                    <a:pt x="0" y="49"/>
                  </a:cubicBezTo>
                  <a:cubicBezTo>
                    <a:pt x="0" y="65"/>
                    <a:pt x="13" y="78"/>
                    <a:pt x="28" y="78"/>
                  </a:cubicBezTo>
                  <a:cubicBezTo>
                    <a:pt x="44" y="78"/>
                    <a:pt x="57" y="65"/>
                    <a:pt x="57" y="49"/>
                  </a:cubicBezTo>
                  <a:cubicBezTo>
                    <a:pt x="57" y="49"/>
                    <a:pt x="57" y="49"/>
                    <a:pt x="57" y="49"/>
                  </a:cubicBezTo>
                  <a:cubicBezTo>
                    <a:pt x="57" y="49"/>
                    <a:pt x="57" y="49"/>
                    <a:pt x="57" y="49"/>
                  </a:cubicBezTo>
                  <a:cubicBezTo>
                    <a:pt x="57" y="48"/>
                    <a:pt x="57" y="48"/>
                    <a:pt x="57" y="48"/>
                  </a:cubicBezTo>
                  <a:close/>
                  <a:moveTo>
                    <a:pt x="48" y="49"/>
                  </a:moveTo>
                  <a:cubicBezTo>
                    <a:pt x="48" y="49"/>
                    <a:pt x="48" y="49"/>
                    <a:pt x="48" y="49"/>
                  </a:cubicBezTo>
                  <a:cubicBezTo>
                    <a:pt x="48" y="54"/>
                    <a:pt x="46" y="59"/>
                    <a:pt x="42" y="62"/>
                  </a:cubicBezTo>
                  <a:cubicBezTo>
                    <a:pt x="38" y="66"/>
                    <a:pt x="34" y="68"/>
                    <a:pt x="28" y="68"/>
                  </a:cubicBezTo>
                  <a:cubicBezTo>
                    <a:pt x="28" y="68"/>
                    <a:pt x="27" y="68"/>
                    <a:pt x="26" y="68"/>
                  </a:cubicBezTo>
                  <a:cubicBezTo>
                    <a:pt x="36" y="61"/>
                    <a:pt x="43" y="50"/>
                    <a:pt x="43" y="37"/>
                  </a:cubicBezTo>
                  <a:cubicBezTo>
                    <a:pt x="43" y="35"/>
                    <a:pt x="43" y="34"/>
                    <a:pt x="43" y="33"/>
                  </a:cubicBezTo>
                  <a:cubicBezTo>
                    <a:pt x="46" y="38"/>
                    <a:pt x="48" y="43"/>
                    <a:pt x="48" y="48"/>
                  </a:cubicBezTo>
                  <a:cubicBezTo>
                    <a:pt x="48" y="48"/>
                    <a:pt x="48" y="48"/>
                    <a:pt x="48" y="48"/>
                  </a:cubicBezTo>
                  <a:cubicBezTo>
                    <a:pt x="48" y="48"/>
                    <a:pt x="48" y="48"/>
                    <a:pt x="48" y="48"/>
                  </a:cubicBezTo>
                  <a:cubicBezTo>
                    <a:pt x="48" y="48"/>
                    <a:pt x="48" y="48"/>
                    <a:pt x="48" y="48"/>
                  </a:cubicBezTo>
                  <a:cubicBezTo>
                    <a:pt x="48" y="48"/>
                    <a:pt x="48" y="48"/>
                    <a:pt x="48" y="49"/>
                  </a:cubicBezTo>
                  <a:cubicBezTo>
                    <a:pt x="48" y="49"/>
                    <a:pt x="48" y="49"/>
                    <a:pt x="48" y="49"/>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5" name="Freeform 31">
              <a:extLst>
                <a:ext uri="{FF2B5EF4-FFF2-40B4-BE49-F238E27FC236}">
                  <a16:creationId xmlns:a16="http://schemas.microsoft.com/office/drawing/2014/main" id="{92431101-0828-4DBC-8CAB-53FD23846C18}"/>
                </a:ext>
              </a:extLst>
            </p:cNvPr>
            <p:cNvSpPr>
              <a:spLocks noEditPoints="1"/>
            </p:cNvSpPr>
            <p:nvPr/>
          </p:nvSpPr>
          <p:spPr bwMode="auto">
            <a:xfrm>
              <a:off x="10530968" y="2084742"/>
              <a:ext cx="214335" cy="204059"/>
            </a:xfrm>
            <a:custGeom>
              <a:avLst/>
              <a:gdLst>
                <a:gd name="T0" fmla="*/ 52 w 89"/>
                <a:gd name="T1" fmla="*/ 3 h 85"/>
                <a:gd name="T2" fmla="*/ 4 w 89"/>
                <a:gd name="T3" fmla="*/ 36 h 85"/>
                <a:gd name="T4" fmla="*/ 3 w 89"/>
                <a:gd name="T5" fmla="*/ 45 h 85"/>
                <a:gd name="T6" fmla="*/ 28 w 89"/>
                <a:gd name="T7" fmla="*/ 82 h 85"/>
                <a:gd name="T8" fmla="*/ 37 w 89"/>
                <a:gd name="T9" fmla="*/ 83 h 85"/>
                <a:gd name="T10" fmla="*/ 85 w 89"/>
                <a:gd name="T11" fmla="*/ 50 h 85"/>
                <a:gd name="T12" fmla="*/ 87 w 89"/>
                <a:gd name="T13" fmla="*/ 41 h 85"/>
                <a:gd name="T14" fmla="*/ 61 w 89"/>
                <a:gd name="T15" fmla="*/ 4 h 85"/>
                <a:gd name="T16" fmla="*/ 52 w 89"/>
                <a:gd name="T17" fmla="*/ 3 h 85"/>
                <a:gd name="T18" fmla="*/ 38 w 89"/>
                <a:gd name="T19" fmla="*/ 48 h 85"/>
                <a:gd name="T20" fmla="*/ 31 w 89"/>
                <a:gd name="T21" fmla="*/ 71 h 85"/>
                <a:gd name="T22" fmla="*/ 11 w 89"/>
                <a:gd name="T23" fmla="*/ 42 h 85"/>
                <a:gd name="T24" fmla="*/ 38 w 89"/>
                <a:gd name="T25" fmla="*/ 48 h 85"/>
                <a:gd name="T26" fmla="*/ 14 w 89"/>
                <a:gd name="T27" fmla="*/ 40 h 85"/>
                <a:gd name="T28" fmla="*/ 52 w 89"/>
                <a:gd name="T29" fmla="*/ 13 h 85"/>
                <a:gd name="T30" fmla="*/ 43 w 89"/>
                <a:gd name="T31" fmla="*/ 41 h 85"/>
                <a:gd name="T32" fmla="*/ 14 w 89"/>
                <a:gd name="T33" fmla="*/ 40 h 85"/>
                <a:gd name="T34" fmla="*/ 39 w 89"/>
                <a:gd name="T35" fmla="*/ 48 h 85"/>
                <a:gd name="T36" fmla="*/ 50 w 89"/>
                <a:gd name="T37" fmla="*/ 50 h 85"/>
                <a:gd name="T38" fmla="*/ 51 w 89"/>
                <a:gd name="T39" fmla="*/ 40 h 85"/>
                <a:gd name="T40" fmla="*/ 74 w 89"/>
                <a:gd name="T41" fmla="*/ 47 h 85"/>
                <a:gd name="T42" fmla="*/ 38 w 89"/>
                <a:gd name="T43" fmla="*/ 72 h 85"/>
                <a:gd name="T44" fmla="*/ 39 w 89"/>
                <a:gd name="T45" fmla="*/ 48 h 85"/>
                <a:gd name="T46" fmla="*/ 51 w 89"/>
                <a:gd name="T47" fmla="*/ 39 h 85"/>
                <a:gd name="T48" fmla="*/ 55 w 89"/>
                <a:gd name="T49" fmla="*/ 11 h 85"/>
                <a:gd name="T50" fmla="*/ 75 w 89"/>
                <a:gd name="T51" fmla="*/ 40 h 85"/>
                <a:gd name="T52" fmla="*/ 51 w 89"/>
                <a:gd name="T53" fmla="*/ 3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9" h="85">
                  <a:moveTo>
                    <a:pt x="52" y="3"/>
                  </a:moveTo>
                  <a:cubicBezTo>
                    <a:pt x="4" y="36"/>
                    <a:pt x="4" y="36"/>
                    <a:pt x="4" y="36"/>
                  </a:cubicBezTo>
                  <a:cubicBezTo>
                    <a:pt x="1" y="38"/>
                    <a:pt x="0" y="42"/>
                    <a:pt x="3" y="45"/>
                  </a:cubicBezTo>
                  <a:cubicBezTo>
                    <a:pt x="28" y="82"/>
                    <a:pt x="28" y="82"/>
                    <a:pt x="28" y="82"/>
                  </a:cubicBezTo>
                  <a:cubicBezTo>
                    <a:pt x="30" y="85"/>
                    <a:pt x="34" y="85"/>
                    <a:pt x="37" y="83"/>
                  </a:cubicBezTo>
                  <a:cubicBezTo>
                    <a:pt x="85" y="50"/>
                    <a:pt x="85" y="50"/>
                    <a:pt x="85" y="50"/>
                  </a:cubicBezTo>
                  <a:cubicBezTo>
                    <a:pt x="88" y="48"/>
                    <a:pt x="89" y="44"/>
                    <a:pt x="87" y="41"/>
                  </a:cubicBezTo>
                  <a:cubicBezTo>
                    <a:pt x="61" y="4"/>
                    <a:pt x="61" y="4"/>
                    <a:pt x="61" y="4"/>
                  </a:cubicBezTo>
                  <a:cubicBezTo>
                    <a:pt x="59" y="1"/>
                    <a:pt x="55" y="0"/>
                    <a:pt x="52" y="3"/>
                  </a:cubicBezTo>
                  <a:close/>
                  <a:moveTo>
                    <a:pt x="38" y="48"/>
                  </a:moveTo>
                  <a:cubicBezTo>
                    <a:pt x="31" y="71"/>
                    <a:pt x="31" y="71"/>
                    <a:pt x="31" y="71"/>
                  </a:cubicBezTo>
                  <a:cubicBezTo>
                    <a:pt x="11" y="42"/>
                    <a:pt x="11" y="42"/>
                    <a:pt x="11" y="42"/>
                  </a:cubicBezTo>
                  <a:lnTo>
                    <a:pt x="38" y="48"/>
                  </a:lnTo>
                  <a:close/>
                  <a:moveTo>
                    <a:pt x="14" y="40"/>
                  </a:moveTo>
                  <a:cubicBezTo>
                    <a:pt x="52" y="13"/>
                    <a:pt x="52" y="13"/>
                    <a:pt x="52" y="13"/>
                  </a:cubicBezTo>
                  <a:cubicBezTo>
                    <a:pt x="43" y="41"/>
                    <a:pt x="43" y="41"/>
                    <a:pt x="43" y="41"/>
                  </a:cubicBezTo>
                  <a:lnTo>
                    <a:pt x="14" y="40"/>
                  </a:lnTo>
                  <a:close/>
                  <a:moveTo>
                    <a:pt x="39" y="48"/>
                  </a:moveTo>
                  <a:cubicBezTo>
                    <a:pt x="50" y="50"/>
                    <a:pt x="50" y="50"/>
                    <a:pt x="50" y="50"/>
                  </a:cubicBezTo>
                  <a:cubicBezTo>
                    <a:pt x="51" y="40"/>
                    <a:pt x="51" y="40"/>
                    <a:pt x="51" y="40"/>
                  </a:cubicBezTo>
                  <a:cubicBezTo>
                    <a:pt x="74" y="47"/>
                    <a:pt x="74" y="47"/>
                    <a:pt x="74" y="47"/>
                  </a:cubicBezTo>
                  <a:cubicBezTo>
                    <a:pt x="38" y="72"/>
                    <a:pt x="38" y="72"/>
                    <a:pt x="38" y="72"/>
                  </a:cubicBezTo>
                  <a:lnTo>
                    <a:pt x="39" y="48"/>
                  </a:lnTo>
                  <a:close/>
                  <a:moveTo>
                    <a:pt x="51" y="39"/>
                  </a:moveTo>
                  <a:cubicBezTo>
                    <a:pt x="55" y="11"/>
                    <a:pt x="55" y="11"/>
                    <a:pt x="55" y="11"/>
                  </a:cubicBezTo>
                  <a:cubicBezTo>
                    <a:pt x="75" y="40"/>
                    <a:pt x="75" y="40"/>
                    <a:pt x="75" y="40"/>
                  </a:cubicBezTo>
                  <a:lnTo>
                    <a:pt x="51" y="39"/>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6" name="Freeform 32">
              <a:extLst>
                <a:ext uri="{FF2B5EF4-FFF2-40B4-BE49-F238E27FC236}">
                  <a16:creationId xmlns:a16="http://schemas.microsoft.com/office/drawing/2014/main" id="{2F9921CA-3E80-45E4-A0A5-5815B85B7394}"/>
                </a:ext>
              </a:extLst>
            </p:cNvPr>
            <p:cNvSpPr>
              <a:spLocks noEditPoints="1"/>
            </p:cNvSpPr>
            <p:nvPr/>
          </p:nvSpPr>
          <p:spPr bwMode="auto">
            <a:xfrm>
              <a:off x="10447290" y="1967298"/>
              <a:ext cx="162954" cy="165890"/>
            </a:xfrm>
            <a:custGeom>
              <a:avLst/>
              <a:gdLst>
                <a:gd name="T0" fmla="*/ 34 w 68"/>
                <a:gd name="T1" fmla="*/ 0 h 69"/>
                <a:gd name="T2" fmla="*/ 0 w 68"/>
                <a:gd name="T3" fmla="*/ 35 h 69"/>
                <a:gd name="T4" fmla="*/ 34 w 68"/>
                <a:gd name="T5" fmla="*/ 69 h 69"/>
                <a:gd name="T6" fmla="*/ 68 w 68"/>
                <a:gd name="T7" fmla="*/ 35 h 69"/>
                <a:gd name="T8" fmla="*/ 34 w 68"/>
                <a:gd name="T9" fmla="*/ 0 h 69"/>
                <a:gd name="T10" fmla="*/ 34 w 68"/>
                <a:gd name="T11" fmla="*/ 62 h 69"/>
                <a:gd name="T12" fmla="*/ 7 w 68"/>
                <a:gd name="T13" fmla="*/ 35 h 69"/>
                <a:gd name="T14" fmla="*/ 34 w 68"/>
                <a:gd name="T15" fmla="*/ 7 h 69"/>
                <a:gd name="T16" fmla="*/ 62 w 68"/>
                <a:gd name="T17" fmla="*/ 35 h 69"/>
                <a:gd name="T18" fmla="*/ 34 w 68"/>
                <a:gd name="T19" fmla="*/ 62 h 69"/>
                <a:gd name="T20" fmla="*/ 22 w 68"/>
                <a:gd name="T21" fmla="*/ 24 h 69"/>
                <a:gd name="T22" fmla="*/ 36 w 68"/>
                <a:gd name="T23" fmla="*/ 35 h 69"/>
                <a:gd name="T24" fmla="*/ 22 w 68"/>
                <a:gd name="T25" fmla="*/ 45 h 69"/>
                <a:gd name="T26" fmla="*/ 22 w 68"/>
                <a:gd name="T27" fmla="*/ 24 h 69"/>
                <a:gd name="T28" fmla="*/ 39 w 68"/>
                <a:gd name="T29" fmla="*/ 24 h 69"/>
                <a:gd name="T30" fmla="*/ 54 w 68"/>
                <a:gd name="T31" fmla="*/ 35 h 69"/>
                <a:gd name="T32" fmla="*/ 39 w 68"/>
                <a:gd name="T33" fmla="*/ 45 h 69"/>
                <a:gd name="T34" fmla="*/ 39 w 68"/>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8" h="69">
                  <a:moveTo>
                    <a:pt x="34" y="0"/>
                  </a:moveTo>
                  <a:cubicBezTo>
                    <a:pt x="15" y="0"/>
                    <a:pt x="0" y="16"/>
                    <a:pt x="0" y="35"/>
                  </a:cubicBezTo>
                  <a:cubicBezTo>
                    <a:pt x="0" y="53"/>
                    <a:pt x="15" y="69"/>
                    <a:pt x="34" y="69"/>
                  </a:cubicBezTo>
                  <a:cubicBezTo>
                    <a:pt x="53" y="69"/>
                    <a:pt x="68" y="53"/>
                    <a:pt x="68" y="35"/>
                  </a:cubicBezTo>
                  <a:cubicBezTo>
                    <a:pt x="68" y="16"/>
                    <a:pt x="53" y="0"/>
                    <a:pt x="34" y="0"/>
                  </a:cubicBezTo>
                  <a:close/>
                  <a:moveTo>
                    <a:pt x="34" y="62"/>
                  </a:moveTo>
                  <a:cubicBezTo>
                    <a:pt x="19" y="62"/>
                    <a:pt x="7" y="50"/>
                    <a:pt x="7" y="35"/>
                  </a:cubicBezTo>
                  <a:cubicBezTo>
                    <a:pt x="7" y="19"/>
                    <a:pt x="19" y="7"/>
                    <a:pt x="34" y="7"/>
                  </a:cubicBezTo>
                  <a:cubicBezTo>
                    <a:pt x="50" y="7"/>
                    <a:pt x="62" y="19"/>
                    <a:pt x="62" y="35"/>
                  </a:cubicBezTo>
                  <a:cubicBezTo>
                    <a:pt x="62" y="50"/>
                    <a:pt x="50" y="62"/>
                    <a:pt x="34" y="62"/>
                  </a:cubicBezTo>
                  <a:close/>
                  <a:moveTo>
                    <a:pt x="22" y="24"/>
                  </a:moveTo>
                  <a:cubicBezTo>
                    <a:pt x="36" y="35"/>
                    <a:pt x="36" y="35"/>
                    <a:pt x="36"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7" name="Freeform 33">
              <a:extLst>
                <a:ext uri="{FF2B5EF4-FFF2-40B4-BE49-F238E27FC236}">
                  <a16:creationId xmlns:a16="http://schemas.microsoft.com/office/drawing/2014/main" id="{E257884D-D8C8-48F1-B369-23978E8BA378}"/>
                </a:ext>
              </a:extLst>
            </p:cNvPr>
            <p:cNvSpPr>
              <a:spLocks noEditPoints="1"/>
            </p:cNvSpPr>
            <p:nvPr/>
          </p:nvSpPr>
          <p:spPr bwMode="auto">
            <a:xfrm>
              <a:off x="10522160" y="2318162"/>
              <a:ext cx="129189" cy="148273"/>
            </a:xfrm>
            <a:custGeom>
              <a:avLst/>
              <a:gdLst>
                <a:gd name="T0" fmla="*/ 50 w 54"/>
                <a:gd name="T1" fmla="*/ 12 h 62"/>
                <a:gd name="T2" fmla="*/ 42 w 54"/>
                <a:gd name="T3" fmla="*/ 5 h 62"/>
                <a:gd name="T4" fmla="*/ 33 w 54"/>
                <a:gd name="T5" fmla="*/ 0 h 62"/>
                <a:gd name="T6" fmla="*/ 6 w 54"/>
                <a:gd name="T7" fmla="*/ 0 h 62"/>
                <a:gd name="T8" fmla="*/ 0 w 54"/>
                <a:gd name="T9" fmla="*/ 6 h 62"/>
                <a:gd name="T10" fmla="*/ 0 w 54"/>
                <a:gd name="T11" fmla="*/ 56 h 62"/>
                <a:gd name="T12" fmla="*/ 6 w 54"/>
                <a:gd name="T13" fmla="*/ 62 h 62"/>
                <a:gd name="T14" fmla="*/ 48 w 54"/>
                <a:gd name="T15" fmla="*/ 62 h 62"/>
                <a:gd name="T16" fmla="*/ 54 w 54"/>
                <a:gd name="T17" fmla="*/ 56 h 62"/>
                <a:gd name="T18" fmla="*/ 54 w 54"/>
                <a:gd name="T19" fmla="*/ 21 h 62"/>
                <a:gd name="T20" fmla="*/ 50 w 54"/>
                <a:gd name="T21" fmla="*/ 12 h 62"/>
                <a:gd name="T22" fmla="*/ 35 w 54"/>
                <a:gd name="T23" fmla="*/ 9 h 62"/>
                <a:gd name="T24" fmla="*/ 35 w 54"/>
                <a:gd name="T25" fmla="*/ 9 h 62"/>
                <a:gd name="T26" fmla="*/ 37 w 54"/>
                <a:gd name="T27" fmla="*/ 10 h 62"/>
                <a:gd name="T28" fmla="*/ 44 w 54"/>
                <a:gd name="T29" fmla="*/ 17 h 62"/>
                <a:gd name="T30" fmla="*/ 45 w 54"/>
                <a:gd name="T31" fmla="*/ 19 h 62"/>
                <a:gd name="T32" fmla="*/ 46 w 54"/>
                <a:gd name="T33" fmla="*/ 20 h 62"/>
                <a:gd name="T34" fmla="*/ 35 w 54"/>
                <a:gd name="T35" fmla="*/ 20 h 62"/>
                <a:gd name="T36" fmla="*/ 35 w 54"/>
                <a:gd name="T37" fmla="*/ 9 h 62"/>
                <a:gd name="T38" fmla="*/ 46 w 54"/>
                <a:gd name="T39" fmla="*/ 54 h 62"/>
                <a:gd name="T40" fmla="*/ 8 w 54"/>
                <a:gd name="T41" fmla="*/ 54 h 62"/>
                <a:gd name="T42" fmla="*/ 8 w 54"/>
                <a:gd name="T43" fmla="*/ 8 h 62"/>
                <a:gd name="T44" fmla="*/ 31 w 54"/>
                <a:gd name="T45" fmla="*/ 8 h 62"/>
                <a:gd name="T46" fmla="*/ 31 w 54"/>
                <a:gd name="T47" fmla="*/ 23 h 62"/>
                <a:gd name="T48" fmla="*/ 46 w 54"/>
                <a:gd name="T49" fmla="*/ 23 h 62"/>
                <a:gd name="T50" fmla="*/ 46 w 54"/>
                <a:gd name="T51" fmla="*/ 54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54" h="62">
                  <a:moveTo>
                    <a:pt x="50" y="12"/>
                  </a:moveTo>
                  <a:cubicBezTo>
                    <a:pt x="42" y="5"/>
                    <a:pt x="42" y="5"/>
                    <a:pt x="42" y="5"/>
                  </a:cubicBezTo>
                  <a:cubicBezTo>
                    <a:pt x="40" y="2"/>
                    <a:pt x="36" y="0"/>
                    <a:pt x="33" y="0"/>
                  </a:cubicBezTo>
                  <a:cubicBezTo>
                    <a:pt x="6" y="0"/>
                    <a:pt x="6" y="0"/>
                    <a:pt x="6" y="0"/>
                  </a:cubicBezTo>
                  <a:cubicBezTo>
                    <a:pt x="3" y="0"/>
                    <a:pt x="0" y="3"/>
                    <a:pt x="0" y="6"/>
                  </a:cubicBezTo>
                  <a:cubicBezTo>
                    <a:pt x="0" y="56"/>
                    <a:pt x="0" y="56"/>
                    <a:pt x="0" y="56"/>
                  </a:cubicBezTo>
                  <a:cubicBezTo>
                    <a:pt x="0" y="59"/>
                    <a:pt x="3" y="62"/>
                    <a:pt x="6" y="62"/>
                  </a:cubicBezTo>
                  <a:cubicBezTo>
                    <a:pt x="48" y="62"/>
                    <a:pt x="48" y="62"/>
                    <a:pt x="48" y="62"/>
                  </a:cubicBezTo>
                  <a:cubicBezTo>
                    <a:pt x="51" y="62"/>
                    <a:pt x="54" y="59"/>
                    <a:pt x="54" y="56"/>
                  </a:cubicBezTo>
                  <a:cubicBezTo>
                    <a:pt x="54" y="21"/>
                    <a:pt x="54" y="21"/>
                    <a:pt x="54" y="21"/>
                  </a:cubicBezTo>
                  <a:cubicBezTo>
                    <a:pt x="54" y="18"/>
                    <a:pt x="52" y="14"/>
                    <a:pt x="50" y="12"/>
                  </a:cubicBezTo>
                  <a:close/>
                  <a:moveTo>
                    <a:pt x="35" y="9"/>
                  </a:moveTo>
                  <a:cubicBezTo>
                    <a:pt x="35" y="9"/>
                    <a:pt x="35" y="9"/>
                    <a:pt x="35" y="9"/>
                  </a:cubicBezTo>
                  <a:cubicBezTo>
                    <a:pt x="36" y="9"/>
                    <a:pt x="37" y="10"/>
                    <a:pt x="37" y="10"/>
                  </a:cubicBezTo>
                  <a:cubicBezTo>
                    <a:pt x="44" y="17"/>
                    <a:pt x="44" y="17"/>
                    <a:pt x="44" y="17"/>
                  </a:cubicBezTo>
                  <a:cubicBezTo>
                    <a:pt x="45" y="17"/>
                    <a:pt x="45" y="18"/>
                    <a:pt x="45" y="19"/>
                  </a:cubicBezTo>
                  <a:cubicBezTo>
                    <a:pt x="46" y="19"/>
                    <a:pt x="46" y="19"/>
                    <a:pt x="46" y="20"/>
                  </a:cubicBezTo>
                  <a:cubicBezTo>
                    <a:pt x="35" y="20"/>
                    <a:pt x="35" y="20"/>
                    <a:pt x="35" y="20"/>
                  </a:cubicBezTo>
                  <a:lnTo>
                    <a:pt x="35" y="9"/>
                  </a:lnTo>
                  <a:close/>
                  <a:moveTo>
                    <a:pt x="46" y="54"/>
                  </a:moveTo>
                  <a:cubicBezTo>
                    <a:pt x="8" y="54"/>
                    <a:pt x="8" y="54"/>
                    <a:pt x="8" y="54"/>
                  </a:cubicBezTo>
                  <a:cubicBezTo>
                    <a:pt x="8" y="8"/>
                    <a:pt x="8" y="8"/>
                    <a:pt x="8" y="8"/>
                  </a:cubicBezTo>
                  <a:cubicBezTo>
                    <a:pt x="31" y="8"/>
                    <a:pt x="31" y="8"/>
                    <a:pt x="31" y="8"/>
                  </a:cubicBezTo>
                  <a:cubicBezTo>
                    <a:pt x="31" y="23"/>
                    <a:pt x="31" y="23"/>
                    <a:pt x="31" y="23"/>
                  </a:cubicBezTo>
                  <a:cubicBezTo>
                    <a:pt x="46" y="23"/>
                    <a:pt x="46" y="23"/>
                    <a:pt x="46" y="23"/>
                  </a:cubicBezTo>
                  <a:lnTo>
                    <a:pt x="46" y="54"/>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8" name="Freeform 34">
              <a:extLst>
                <a:ext uri="{FF2B5EF4-FFF2-40B4-BE49-F238E27FC236}">
                  <a16:creationId xmlns:a16="http://schemas.microsoft.com/office/drawing/2014/main" id="{6B4FB9F0-A13C-4C57-8FC7-C1124444A5E5}"/>
                </a:ext>
              </a:extLst>
            </p:cNvPr>
            <p:cNvSpPr>
              <a:spLocks noEditPoints="1"/>
            </p:cNvSpPr>
            <p:nvPr/>
          </p:nvSpPr>
          <p:spPr bwMode="auto">
            <a:xfrm>
              <a:off x="10511884" y="2764449"/>
              <a:ext cx="209932" cy="223144"/>
            </a:xfrm>
            <a:custGeom>
              <a:avLst/>
              <a:gdLst>
                <a:gd name="T0" fmla="*/ 78 w 87"/>
                <a:gd name="T1" fmla="*/ 0 h 93"/>
                <a:gd name="T2" fmla="*/ 9 w 87"/>
                <a:gd name="T3" fmla="*/ 0 h 93"/>
                <a:gd name="T4" fmla="*/ 0 w 87"/>
                <a:gd name="T5" fmla="*/ 9 h 93"/>
                <a:gd name="T6" fmla="*/ 0 w 87"/>
                <a:gd name="T7" fmla="*/ 84 h 93"/>
                <a:gd name="T8" fmla="*/ 9 w 87"/>
                <a:gd name="T9" fmla="*/ 93 h 93"/>
                <a:gd name="T10" fmla="*/ 78 w 87"/>
                <a:gd name="T11" fmla="*/ 93 h 93"/>
                <a:gd name="T12" fmla="*/ 87 w 87"/>
                <a:gd name="T13" fmla="*/ 84 h 93"/>
                <a:gd name="T14" fmla="*/ 87 w 87"/>
                <a:gd name="T15" fmla="*/ 9 h 93"/>
                <a:gd name="T16" fmla="*/ 78 w 87"/>
                <a:gd name="T17" fmla="*/ 0 h 93"/>
                <a:gd name="T18" fmla="*/ 75 w 87"/>
                <a:gd name="T19" fmla="*/ 81 h 93"/>
                <a:gd name="T20" fmla="*/ 12 w 87"/>
                <a:gd name="T21" fmla="*/ 81 h 93"/>
                <a:gd name="T22" fmla="*/ 12 w 87"/>
                <a:gd name="T23" fmla="*/ 12 h 93"/>
                <a:gd name="T24" fmla="*/ 75 w 87"/>
                <a:gd name="T25" fmla="*/ 12 h 93"/>
                <a:gd name="T26" fmla="*/ 75 w 87"/>
                <a:gd name="T27" fmla="*/ 81 h 93"/>
                <a:gd name="T28" fmla="*/ 23 w 87"/>
                <a:gd name="T29" fmla="*/ 41 h 93"/>
                <a:gd name="T30" fmla="*/ 64 w 87"/>
                <a:gd name="T31" fmla="*/ 41 h 93"/>
                <a:gd name="T32" fmla="*/ 64 w 87"/>
                <a:gd name="T33" fmla="*/ 46 h 93"/>
                <a:gd name="T34" fmla="*/ 23 w 87"/>
                <a:gd name="T35" fmla="*/ 46 h 93"/>
                <a:gd name="T36" fmla="*/ 23 w 87"/>
                <a:gd name="T37" fmla="*/ 41 h 93"/>
                <a:gd name="T38" fmla="*/ 23 w 87"/>
                <a:gd name="T39" fmla="*/ 52 h 93"/>
                <a:gd name="T40" fmla="*/ 64 w 87"/>
                <a:gd name="T41" fmla="*/ 52 h 93"/>
                <a:gd name="T42" fmla="*/ 64 w 87"/>
                <a:gd name="T43" fmla="*/ 58 h 93"/>
                <a:gd name="T44" fmla="*/ 23 w 87"/>
                <a:gd name="T45" fmla="*/ 58 h 93"/>
                <a:gd name="T46" fmla="*/ 23 w 87"/>
                <a:gd name="T47" fmla="*/ 52 h 93"/>
                <a:gd name="T48" fmla="*/ 23 w 87"/>
                <a:gd name="T49" fmla="*/ 64 h 93"/>
                <a:gd name="T50" fmla="*/ 64 w 87"/>
                <a:gd name="T51" fmla="*/ 64 h 93"/>
                <a:gd name="T52" fmla="*/ 64 w 87"/>
                <a:gd name="T53" fmla="*/ 69 h 93"/>
                <a:gd name="T54" fmla="*/ 23 w 87"/>
                <a:gd name="T55" fmla="*/ 69 h 93"/>
                <a:gd name="T56" fmla="*/ 23 w 87"/>
                <a:gd name="T57" fmla="*/ 64 h 93"/>
                <a:gd name="T58" fmla="*/ 23 w 87"/>
                <a:gd name="T59" fmla="*/ 29 h 93"/>
                <a:gd name="T60" fmla="*/ 64 w 87"/>
                <a:gd name="T61" fmla="*/ 29 h 93"/>
                <a:gd name="T62" fmla="*/ 64 w 87"/>
                <a:gd name="T63" fmla="*/ 35 h 93"/>
                <a:gd name="T64" fmla="*/ 23 w 87"/>
                <a:gd name="T65" fmla="*/ 35 h 93"/>
                <a:gd name="T66" fmla="*/ 23 w 87"/>
                <a:gd name="T67" fmla="*/ 29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87" h="93">
                  <a:moveTo>
                    <a:pt x="78" y="0"/>
                  </a:moveTo>
                  <a:cubicBezTo>
                    <a:pt x="9" y="0"/>
                    <a:pt x="9" y="0"/>
                    <a:pt x="9" y="0"/>
                  </a:cubicBezTo>
                  <a:cubicBezTo>
                    <a:pt x="4" y="0"/>
                    <a:pt x="0" y="4"/>
                    <a:pt x="0" y="9"/>
                  </a:cubicBezTo>
                  <a:cubicBezTo>
                    <a:pt x="0" y="84"/>
                    <a:pt x="0" y="84"/>
                    <a:pt x="0" y="84"/>
                  </a:cubicBezTo>
                  <a:cubicBezTo>
                    <a:pt x="0" y="89"/>
                    <a:pt x="4" y="93"/>
                    <a:pt x="9" y="93"/>
                  </a:cubicBezTo>
                  <a:cubicBezTo>
                    <a:pt x="78" y="93"/>
                    <a:pt x="78" y="93"/>
                    <a:pt x="78" y="93"/>
                  </a:cubicBezTo>
                  <a:cubicBezTo>
                    <a:pt x="83" y="93"/>
                    <a:pt x="87" y="89"/>
                    <a:pt x="87" y="84"/>
                  </a:cubicBezTo>
                  <a:cubicBezTo>
                    <a:pt x="87" y="9"/>
                    <a:pt x="87" y="9"/>
                    <a:pt x="87" y="9"/>
                  </a:cubicBezTo>
                  <a:cubicBezTo>
                    <a:pt x="87" y="4"/>
                    <a:pt x="83" y="0"/>
                    <a:pt x="78" y="0"/>
                  </a:cubicBezTo>
                  <a:close/>
                  <a:moveTo>
                    <a:pt x="75" y="81"/>
                  </a:moveTo>
                  <a:cubicBezTo>
                    <a:pt x="12" y="81"/>
                    <a:pt x="12" y="81"/>
                    <a:pt x="12" y="81"/>
                  </a:cubicBezTo>
                  <a:cubicBezTo>
                    <a:pt x="12" y="12"/>
                    <a:pt x="12" y="12"/>
                    <a:pt x="12" y="12"/>
                  </a:cubicBezTo>
                  <a:cubicBezTo>
                    <a:pt x="75" y="12"/>
                    <a:pt x="75" y="12"/>
                    <a:pt x="75" y="12"/>
                  </a:cubicBezTo>
                  <a:lnTo>
                    <a:pt x="75" y="81"/>
                  </a:lnTo>
                  <a:close/>
                  <a:moveTo>
                    <a:pt x="23" y="41"/>
                  </a:moveTo>
                  <a:cubicBezTo>
                    <a:pt x="64" y="41"/>
                    <a:pt x="64" y="41"/>
                    <a:pt x="64" y="41"/>
                  </a:cubicBezTo>
                  <a:cubicBezTo>
                    <a:pt x="64" y="46"/>
                    <a:pt x="64" y="46"/>
                    <a:pt x="64" y="46"/>
                  </a:cubicBezTo>
                  <a:cubicBezTo>
                    <a:pt x="23" y="46"/>
                    <a:pt x="23" y="46"/>
                    <a:pt x="23" y="46"/>
                  </a:cubicBezTo>
                  <a:lnTo>
                    <a:pt x="23" y="41"/>
                  </a:lnTo>
                  <a:close/>
                  <a:moveTo>
                    <a:pt x="23" y="52"/>
                  </a:moveTo>
                  <a:cubicBezTo>
                    <a:pt x="64" y="52"/>
                    <a:pt x="64" y="52"/>
                    <a:pt x="64" y="52"/>
                  </a:cubicBezTo>
                  <a:cubicBezTo>
                    <a:pt x="64" y="58"/>
                    <a:pt x="64" y="58"/>
                    <a:pt x="64" y="58"/>
                  </a:cubicBezTo>
                  <a:cubicBezTo>
                    <a:pt x="23" y="58"/>
                    <a:pt x="23" y="58"/>
                    <a:pt x="23" y="58"/>
                  </a:cubicBezTo>
                  <a:lnTo>
                    <a:pt x="23" y="52"/>
                  </a:lnTo>
                  <a:close/>
                  <a:moveTo>
                    <a:pt x="23" y="64"/>
                  </a:moveTo>
                  <a:cubicBezTo>
                    <a:pt x="64" y="64"/>
                    <a:pt x="64" y="64"/>
                    <a:pt x="64" y="64"/>
                  </a:cubicBezTo>
                  <a:cubicBezTo>
                    <a:pt x="64" y="69"/>
                    <a:pt x="64" y="69"/>
                    <a:pt x="64" y="69"/>
                  </a:cubicBezTo>
                  <a:cubicBezTo>
                    <a:pt x="23" y="69"/>
                    <a:pt x="23" y="69"/>
                    <a:pt x="23" y="69"/>
                  </a:cubicBezTo>
                  <a:lnTo>
                    <a:pt x="23" y="64"/>
                  </a:lnTo>
                  <a:close/>
                  <a:moveTo>
                    <a:pt x="23" y="29"/>
                  </a:moveTo>
                  <a:cubicBezTo>
                    <a:pt x="64" y="29"/>
                    <a:pt x="64" y="29"/>
                    <a:pt x="64" y="29"/>
                  </a:cubicBezTo>
                  <a:cubicBezTo>
                    <a:pt x="64" y="35"/>
                    <a:pt x="64" y="35"/>
                    <a:pt x="64" y="35"/>
                  </a:cubicBezTo>
                  <a:cubicBezTo>
                    <a:pt x="23" y="35"/>
                    <a:pt x="23" y="35"/>
                    <a:pt x="23" y="35"/>
                  </a:cubicBezTo>
                  <a:lnTo>
                    <a:pt x="23" y="29"/>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99" name="Freeform 35">
              <a:extLst>
                <a:ext uri="{FF2B5EF4-FFF2-40B4-BE49-F238E27FC236}">
                  <a16:creationId xmlns:a16="http://schemas.microsoft.com/office/drawing/2014/main" id="{4CB03A96-431F-43DD-8AAD-E4233185E113}"/>
                </a:ext>
              </a:extLst>
            </p:cNvPr>
            <p:cNvSpPr>
              <a:spLocks noEditPoints="1"/>
            </p:cNvSpPr>
            <p:nvPr/>
          </p:nvSpPr>
          <p:spPr bwMode="auto">
            <a:xfrm>
              <a:off x="10473715" y="3030167"/>
              <a:ext cx="196719" cy="148273"/>
            </a:xfrm>
            <a:custGeom>
              <a:avLst/>
              <a:gdLst>
                <a:gd name="T0" fmla="*/ 0 w 134"/>
                <a:gd name="T1" fmla="*/ 0 h 101"/>
                <a:gd name="T2" fmla="*/ 0 w 134"/>
                <a:gd name="T3" fmla="*/ 101 h 101"/>
                <a:gd name="T4" fmla="*/ 134 w 134"/>
                <a:gd name="T5" fmla="*/ 101 h 101"/>
                <a:gd name="T6" fmla="*/ 134 w 134"/>
                <a:gd name="T7" fmla="*/ 0 h 101"/>
                <a:gd name="T8" fmla="*/ 0 w 134"/>
                <a:gd name="T9" fmla="*/ 0 h 101"/>
                <a:gd name="T10" fmla="*/ 25 w 134"/>
                <a:gd name="T11" fmla="*/ 93 h 101"/>
                <a:gd name="T12" fmla="*/ 8 w 134"/>
                <a:gd name="T13" fmla="*/ 93 h 101"/>
                <a:gd name="T14" fmla="*/ 8 w 134"/>
                <a:gd name="T15" fmla="*/ 77 h 101"/>
                <a:gd name="T16" fmla="*/ 25 w 134"/>
                <a:gd name="T17" fmla="*/ 77 h 101"/>
                <a:gd name="T18" fmla="*/ 25 w 134"/>
                <a:gd name="T19" fmla="*/ 93 h 101"/>
                <a:gd name="T20" fmla="*/ 25 w 134"/>
                <a:gd name="T21" fmla="*/ 59 h 101"/>
                <a:gd name="T22" fmla="*/ 8 w 134"/>
                <a:gd name="T23" fmla="*/ 59 h 101"/>
                <a:gd name="T24" fmla="*/ 8 w 134"/>
                <a:gd name="T25" fmla="*/ 43 h 101"/>
                <a:gd name="T26" fmla="*/ 25 w 134"/>
                <a:gd name="T27" fmla="*/ 43 h 101"/>
                <a:gd name="T28" fmla="*/ 25 w 134"/>
                <a:gd name="T29" fmla="*/ 59 h 101"/>
                <a:gd name="T30" fmla="*/ 25 w 134"/>
                <a:gd name="T31" fmla="*/ 26 h 101"/>
                <a:gd name="T32" fmla="*/ 8 w 134"/>
                <a:gd name="T33" fmla="*/ 26 h 101"/>
                <a:gd name="T34" fmla="*/ 8 w 134"/>
                <a:gd name="T35" fmla="*/ 8 h 101"/>
                <a:gd name="T36" fmla="*/ 25 w 134"/>
                <a:gd name="T37" fmla="*/ 8 h 101"/>
                <a:gd name="T38" fmla="*/ 25 w 134"/>
                <a:gd name="T39" fmla="*/ 26 h 101"/>
                <a:gd name="T40" fmla="*/ 102 w 134"/>
                <a:gd name="T41" fmla="*/ 93 h 101"/>
                <a:gd name="T42" fmla="*/ 35 w 134"/>
                <a:gd name="T43" fmla="*/ 93 h 101"/>
                <a:gd name="T44" fmla="*/ 35 w 134"/>
                <a:gd name="T45" fmla="*/ 8 h 101"/>
                <a:gd name="T46" fmla="*/ 102 w 134"/>
                <a:gd name="T47" fmla="*/ 8 h 101"/>
                <a:gd name="T48" fmla="*/ 102 w 134"/>
                <a:gd name="T49" fmla="*/ 93 h 101"/>
                <a:gd name="T50" fmla="*/ 126 w 134"/>
                <a:gd name="T51" fmla="*/ 93 h 101"/>
                <a:gd name="T52" fmla="*/ 110 w 134"/>
                <a:gd name="T53" fmla="*/ 93 h 101"/>
                <a:gd name="T54" fmla="*/ 110 w 134"/>
                <a:gd name="T55" fmla="*/ 77 h 101"/>
                <a:gd name="T56" fmla="*/ 126 w 134"/>
                <a:gd name="T57" fmla="*/ 77 h 101"/>
                <a:gd name="T58" fmla="*/ 126 w 134"/>
                <a:gd name="T59" fmla="*/ 93 h 101"/>
                <a:gd name="T60" fmla="*/ 126 w 134"/>
                <a:gd name="T61" fmla="*/ 59 h 101"/>
                <a:gd name="T62" fmla="*/ 110 w 134"/>
                <a:gd name="T63" fmla="*/ 59 h 101"/>
                <a:gd name="T64" fmla="*/ 110 w 134"/>
                <a:gd name="T65" fmla="*/ 43 h 101"/>
                <a:gd name="T66" fmla="*/ 126 w 134"/>
                <a:gd name="T67" fmla="*/ 43 h 101"/>
                <a:gd name="T68" fmla="*/ 126 w 134"/>
                <a:gd name="T69" fmla="*/ 59 h 101"/>
                <a:gd name="T70" fmla="*/ 126 w 134"/>
                <a:gd name="T71" fmla="*/ 26 h 101"/>
                <a:gd name="T72" fmla="*/ 110 w 134"/>
                <a:gd name="T73" fmla="*/ 26 h 101"/>
                <a:gd name="T74" fmla="*/ 110 w 134"/>
                <a:gd name="T75" fmla="*/ 8 h 101"/>
                <a:gd name="T76" fmla="*/ 126 w 134"/>
                <a:gd name="T77" fmla="*/ 8 h 101"/>
                <a:gd name="T78" fmla="*/ 126 w 134"/>
                <a:gd name="T79" fmla="*/ 26 h 101"/>
                <a:gd name="T80" fmla="*/ 51 w 134"/>
                <a:gd name="T81" fmla="*/ 26 h 101"/>
                <a:gd name="T82" fmla="*/ 51 w 134"/>
                <a:gd name="T83" fmla="*/ 77 h 101"/>
                <a:gd name="T84" fmla="*/ 84 w 134"/>
                <a:gd name="T85" fmla="*/ 51 h 101"/>
                <a:gd name="T86" fmla="*/ 51 w 134"/>
                <a:gd name="T87" fmla="*/ 26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34" h="101">
                  <a:moveTo>
                    <a:pt x="0" y="0"/>
                  </a:moveTo>
                  <a:lnTo>
                    <a:pt x="0" y="101"/>
                  </a:lnTo>
                  <a:lnTo>
                    <a:pt x="134" y="101"/>
                  </a:lnTo>
                  <a:lnTo>
                    <a:pt x="134" y="0"/>
                  </a:lnTo>
                  <a:lnTo>
                    <a:pt x="0" y="0"/>
                  </a:lnTo>
                  <a:close/>
                  <a:moveTo>
                    <a:pt x="25" y="93"/>
                  </a:moveTo>
                  <a:lnTo>
                    <a:pt x="8" y="93"/>
                  </a:lnTo>
                  <a:lnTo>
                    <a:pt x="8" y="77"/>
                  </a:lnTo>
                  <a:lnTo>
                    <a:pt x="25" y="77"/>
                  </a:lnTo>
                  <a:lnTo>
                    <a:pt x="25" y="93"/>
                  </a:lnTo>
                  <a:close/>
                  <a:moveTo>
                    <a:pt x="25" y="59"/>
                  </a:moveTo>
                  <a:lnTo>
                    <a:pt x="8" y="59"/>
                  </a:lnTo>
                  <a:lnTo>
                    <a:pt x="8" y="43"/>
                  </a:lnTo>
                  <a:lnTo>
                    <a:pt x="25" y="43"/>
                  </a:lnTo>
                  <a:lnTo>
                    <a:pt x="25" y="59"/>
                  </a:lnTo>
                  <a:close/>
                  <a:moveTo>
                    <a:pt x="25" y="26"/>
                  </a:moveTo>
                  <a:lnTo>
                    <a:pt x="8" y="26"/>
                  </a:lnTo>
                  <a:lnTo>
                    <a:pt x="8" y="8"/>
                  </a:lnTo>
                  <a:lnTo>
                    <a:pt x="25" y="8"/>
                  </a:lnTo>
                  <a:lnTo>
                    <a:pt x="25" y="26"/>
                  </a:lnTo>
                  <a:close/>
                  <a:moveTo>
                    <a:pt x="102" y="93"/>
                  </a:moveTo>
                  <a:lnTo>
                    <a:pt x="35" y="93"/>
                  </a:lnTo>
                  <a:lnTo>
                    <a:pt x="35" y="8"/>
                  </a:lnTo>
                  <a:lnTo>
                    <a:pt x="102" y="8"/>
                  </a:lnTo>
                  <a:lnTo>
                    <a:pt x="102" y="93"/>
                  </a:lnTo>
                  <a:close/>
                  <a:moveTo>
                    <a:pt x="126" y="93"/>
                  </a:moveTo>
                  <a:lnTo>
                    <a:pt x="110" y="93"/>
                  </a:lnTo>
                  <a:lnTo>
                    <a:pt x="110" y="77"/>
                  </a:lnTo>
                  <a:lnTo>
                    <a:pt x="126" y="77"/>
                  </a:lnTo>
                  <a:lnTo>
                    <a:pt x="126" y="93"/>
                  </a:lnTo>
                  <a:close/>
                  <a:moveTo>
                    <a:pt x="126" y="59"/>
                  </a:moveTo>
                  <a:lnTo>
                    <a:pt x="110" y="59"/>
                  </a:lnTo>
                  <a:lnTo>
                    <a:pt x="110" y="43"/>
                  </a:lnTo>
                  <a:lnTo>
                    <a:pt x="126" y="43"/>
                  </a:lnTo>
                  <a:lnTo>
                    <a:pt x="126" y="59"/>
                  </a:lnTo>
                  <a:close/>
                  <a:moveTo>
                    <a:pt x="126" y="26"/>
                  </a:moveTo>
                  <a:lnTo>
                    <a:pt x="110" y="26"/>
                  </a:lnTo>
                  <a:lnTo>
                    <a:pt x="110" y="8"/>
                  </a:lnTo>
                  <a:lnTo>
                    <a:pt x="126" y="8"/>
                  </a:lnTo>
                  <a:lnTo>
                    <a:pt x="126" y="26"/>
                  </a:lnTo>
                  <a:close/>
                  <a:moveTo>
                    <a:pt x="51" y="26"/>
                  </a:moveTo>
                  <a:lnTo>
                    <a:pt x="51" y="77"/>
                  </a:lnTo>
                  <a:lnTo>
                    <a:pt x="84" y="51"/>
                  </a:lnTo>
                  <a:lnTo>
                    <a:pt x="51" y="26"/>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0" name="Freeform 36">
              <a:extLst>
                <a:ext uri="{FF2B5EF4-FFF2-40B4-BE49-F238E27FC236}">
                  <a16:creationId xmlns:a16="http://schemas.microsoft.com/office/drawing/2014/main" id="{F092FD33-1D17-4B86-B981-77CCED4B68F6}"/>
                </a:ext>
              </a:extLst>
            </p:cNvPr>
            <p:cNvSpPr>
              <a:spLocks noEditPoints="1"/>
            </p:cNvSpPr>
            <p:nvPr/>
          </p:nvSpPr>
          <p:spPr bwMode="auto">
            <a:xfrm>
              <a:off x="10699794" y="2987592"/>
              <a:ext cx="117444" cy="110103"/>
            </a:xfrm>
            <a:custGeom>
              <a:avLst/>
              <a:gdLst>
                <a:gd name="T0" fmla="*/ 80 w 80"/>
                <a:gd name="T1" fmla="*/ 29 h 75"/>
                <a:gd name="T2" fmla="*/ 52 w 80"/>
                <a:gd name="T3" fmla="*/ 24 h 75"/>
                <a:gd name="T4" fmla="*/ 41 w 80"/>
                <a:gd name="T5" fmla="*/ 0 h 75"/>
                <a:gd name="T6" fmla="*/ 28 w 80"/>
                <a:gd name="T7" fmla="*/ 24 h 75"/>
                <a:gd name="T8" fmla="*/ 0 w 80"/>
                <a:gd name="T9" fmla="*/ 29 h 75"/>
                <a:gd name="T10" fmla="*/ 19 w 80"/>
                <a:gd name="T11" fmla="*/ 49 h 75"/>
                <a:gd name="T12" fmla="*/ 15 w 80"/>
                <a:gd name="T13" fmla="*/ 75 h 75"/>
                <a:gd name="T14" fmla="*/ 41 w 80"/>
                <a:gd name="T15" fmla="*/ 62 h 75"/>
                <a:gd name="T16" fmla="*/ 65 w 80"/>
                <a:gd name="T17" fmla="*/ 75 h 75"/>
                <a:gd name="T18" fmla="*/ 60 w 80"/>
                <a:gd name="T19" fmla="*/ 49 h 75"/>
                <a:gd name="T20" fmla="*/ 80 w 80"/>
                <a:gd name="T21" fmla="*/ 29 h 75"/>
                <a:gd name="T22" fmla="*/ 41 w 80"/>
                <a:gd name="T23" fmla="*/ 57 h 75"/>
                <a:gd name="T24" fmla="*/ 23 w 80"/>
                <a:gd name="T25" fmla="*/ 65 h 75"/>
                <a:gd name="T26" fmla="*/ 26 w 80"/>
                <a:gd name="T27" fmla="*/ 45 h 75"/>
                <a:gd name="T28" fmla="*/ 11 w 80"/>
                <a:gd name="T29" fmla="*/ 32 h 75"/>
                <a:gd name="T30" fmla="*/ 31 w 80"/>
                <a:gd name="T31" fmla="*/ 29 h 75"/>
                <a:gd name="T32" fmla="*/ 41 w 80"/>
                <a:gd name="T33" fmla="*/ 11 h 75"/>
                <a:gd name="T34" fmla="*/ 49 w 80"/>
                <a:gd name="T35" fmla="*/ 29 h 75"/>
                <a:gd name="T36" fmla="*/ 68 w 80"/>
                <a:gd name="T37" fmla="*/ 32 h 75"/>
                <a:gd name="T38" fmla="*/ 54 w 80"/>
                <a:gd name="T39" fmla="*/ 45 h 75"/>
                <a:gd name="T40" fmla="*/ 57 w 80"/>
                <a:gd name="T41" fmla="*/ 65 h 75"/>
                <a:gd name="T42" fmla="*/ 41 w 80"/>
                <a:gd name="T43" fmla="*/ 57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80" h="75">
                  <a:moveTo>
                    <a:pt x="80" y="29"/>
                  </a:moveTo>
                  <a:lnTo>
                    <a:pt x="52" y="24"/>
                  </a:lnTo>
                  <a:lnTo>
                    <a:pt x="41" y="0"/>
                  </a:lnTo>
                  <a:lnTo>
                    <a:pt x="28" y="24"/>
                  </a:lnTo>
                  <a:lnTo>
                    <a:pt x="0" y="29"/>
                  </a:lnTo>
                  <a:lnTo>
                    <a:pt x="19" y="49"/>
                  </a:lnTo>
                  <a:lnTo>
                    <a:pt x="15" y="75"/>
                  </a:lnTo>
                  <a:lnTo>
                    <a:pt x="41" y="62"/>
                  </a:lnTo>
                  <a:lnTo>
                    <a:pt x="65" y="75"/>
                  </a:lnTo>
                  <a:lnTo>
                    <a:pt x="60" y="49"/>
                  </a:lnTo>
                  <a:lnTo>
                    <a:pt x="80" y="29"/>
                  </a:lnTo>
                  <a:close/>
                  <a:moveTo>
                    <a:pt x="41" y="57"/>
                  </a:moveTo>
                  <a:lnTo>
                    <a:pt x="23" y="65"/>
                  </a:lnTo>
                  <a:lnTo>
                    <a:pt x="26" y="45"/>
                  </a:lnTo>
                  <a:lnTo>
                    <a:pt x="11" y="32"/>
                  </a:lnTo>
                  <a:lnTo>
                    <a:pt x="31" y="29"/>
                  </a:lnTo>
                  <a:lnTo>
                    <a:pt x="41" y="11"/>
                  </a:lnTo>
                  <a:lnTo>
                    <a:pt x="49" y="29"/>
                  </a:lnTo>
                  <a:lnTo>
                    <a:pt x="68" y="32"/>
                  </a:lnTo>
                  <a:lnTo>
                    <a:pt x="54" y="45"/>
                  </a:lnTo>
                  <a:lnTo>
                    <a:pt x="57" y="65"/>
                  </a:lnTo>
                  <a:lnTo>
                    <a:pt x="41" y="57"/>
                  </a:lnTo>
                  <a:close/>
                </a:path>
              </a:pathLst>
            </a:custGeom>
            <a:solidFill>
              <a:schemeClr val="accent3"/>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1" name="Freeform 37">
              <a:extLst>
                <a:ext uri="{FF2B5EF4-FFF2-40B4-BE49-F238E27FC236}">
                  <a16:creationId xmlns:a16="http://schemas.microsoft.com/office/drawing/2014/main" id="{41744671-BA3E-45A6-872B-609C35E06339}"/>
                </a:ext>
              </a:extLst>
            </p:cNvPr>
            <p:cNvSpPr>
              <a:spLocks noEditPoints="1"/>
            </p:cNvSpPr>
            <p:nvPr/>
          </p:nvSpPr>
          <p:spPr bwMode="auto">
            <a:xfrm>
              <a:off x="10313697" y="1861598"/>
              <a:ext cx="143869" cy="155614"/>
            </a:xfrm>
            <a:custGeom>
              <a:avLst/>
              <a:gdLst>
                <a:gd name="T0" fmla="*/ 48 w 60"/>
                <a:gd name="T1" fmla="*/ 11 h 65"/>
                <a:gd name="T2" fmla="*/ 60 w 60"/>
                <a:gd name="T3" fmla="*/ 6 h 65"/>
                <a:gd name="T4" fmla="*/ 60 w 60"/>
                <a:gd name="T5" fmla="*/ 44 h 65"/>
                <a:gd name="T6" fmla="*/ 48 w 60"/>
                <a:gd name="T7" fmla="*/ 48 h 65"/>
                <a:gd name="T8" fmla="*/ 36 w 60"/>
                <a:gd name="T9" fmla="*/ 45 h 65"/>
                <a:gd name="T10" fmla="*/ 24 w 60"/>
                <a:gd name="T11" fmla="*/ 41 h 65"/>
                <a:gd name="T12" fmla="*/ 12 w 60"/>
                <a:gd name="T13" fmla="*/ 46 h 65"/>
                <a:gd name="T14" fmla="*/ 12 w 60"/>
                <a:gd name="T15" fmla="*/ 8 h 65"/>
                <a:gd name="T16" fmla="*/ 24 w 60"/>
                <a:gd name="T17" fmla="*/ 4 h 65"/>
                <a:gd name="T18" fmla="*/ 36 w 60"/>
                <a:gd name="T19" fmla="*/ 7 h 65"/>
                <a:gd name="T20" fmla="*/ 48 w 60"/>
                <a:gd name="T21" fmla="*/ 11 h 65"/>
                <a:gd name="T22" fmla="*/ 4 w 60"/>
                <a:gd name="T23" fmla="*/ 0 h 65"/>
                <a:gd name="T24" fmla="*/ 8 w 60"/>
                <a:gd name="T25" fmla="*/ 4 h 65"/>
                <a:gd name="T26" fmla="*/ 8 w 60"/>
                <a:gd name="T27" fmla="*/ 65 h 65"/>
                <a:gd name="T28" fmla="*/ 0 w 60"/>
                <a:gd name="T29" fmla="*/ 65 h 65"/>
                <a:gd name="T30" fmla="*/ 0 w 60"/>
                <a:gd name="T31" fmla="*/ 4 h 65"/>
                <a:gd name="T32" fmla="*/ 4 w 60"/>
                <a:gd name="T33"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0" h="65">
                  <a:moveTo>
                    <a:pt x="48" y="11"/>
                  </a:moveTo>
                  <a:cubicBezTo>
                    <a:pt x="53" y="11"/>
                    <a:pt x="58" y="8"/>
                    <a:pt x="60" y="6"/>
                  </a:cubicBezTo>
                  <a:cubicBezTo>
                    <a:pt x="60" y="44"/>
                    <a:pt x="60" y="44"/>
                    <a:pt x="60" y="44"/>
                  </a:cubicBezTo>
                  <a:cubicBezTo>
                    <a:pt x="58" y="46"/>
                    <a:pt x="53" y="48"/>
                    <a:pt x="48" y="48"/>
                  </a:cubicBezTo>
                  <a:cubicBezTo>
                    <a:pt x="43" y="48"/>
                    <a:pt x="39" y="47"/>
                    <a:pt x="36" y="45"/>
                  </a:cubicBezTo>
                  <a:cubicBezTo>
                    <a:pt x="33" y="43"/>
                    <a:pt x="29" y="41"/>
                    <a:pt x="24" y="41"/>
                  </a:cubicBezTo>
                  <a:cubicBezTo>
                    <a:pt x="19" y="41"/>
                    <a:pt x="15" y="44"/>
                    <a:pt x="12" y="46"/>
                  </a:cubicBezTo>
                  <a:cubicBezTo>
                    <a:pt x="12" y="8"/>
                    <a:pt x="12" y="8"/>
                    <a:pt x="12" y="8"/>
                  </a:cubicBezTo>
                  <a:cubicBezTo>
                    <a:pt x="15" y="6"/>
                    <a:pt x="19" y="4"/>
                    <a:pt x="24" y="4"/>
                  </a:cubicBezTo>
                  <a:cubicBezTo>
                    <a:pt x="29" y="4"/>
                    <a:pt x="33" y="5"/>
                    <a:pt x="36" y="7"/>
                  </a:cubicBezTo>
                  <a:cubicBezTo>
                    <a:pt x="39" y="9"/>
                    <a:pt x="43" y="11"/>
                    <a:pt x="48" y="11"/>
                  </a:cubicBezTo>
                  <a:close/>
                  <a:moveTo>
                    <a:pt x="4" y="0"/>
                  </a:moveTo>
                  <a:cubicBezTo>
                    <a:pt x="6" y="0"/>
                    <a:pt x="8" y="1"/>
                    <a:pt x="8" y="4"/>
                  </a:cubicBezTo>
                  <a:cubicBezTo>
                    <a:pt x="8" y="65"/>
                    <a:pt x="8" y="65"/>
                    <a:pt x="8" y="65"/>
                  </a:cubicBezTo>
                  <a:cubicBezTo>
                    <a:pt x="0" y="65"/>
                    <a:pt x="0" y="65"/>
                    <a:pt x="0" y="65"/>
                  </a:cubicBezTo>
                  <a:cubicBezTo>
                    <a:pt x="0" y="4"/>
                    <a:pt x="0" y="4"/>
                    <a:pt x="0" y="4"/>
                  </a:cubicBezTo>
                  <a:cubicBezTo>
                    <a:pt x="0" y="1"/>
                    <a:pt x="1" y="0"/>
                    <a:pt x="4" y="0"/>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2" name="Freeform 38">
              <a:extLst>
                <a:ext uri="{FF2B5EF4-FFF2-40B4-BE49-F238E27FC236}">
                  <a16:creationId xmlns:a16="http://schemas.microsoft.com/office/drawing/2014/main" id="{49F6F60F-C125-4109-BA49-752403F5C8CD}"/>
                </a:ext>
              </a:extLst>
            </p:cNvPr>
            <p:cNvSpPr>
              <a:spLocks noEditPoints="1"/>
            </p:cNvSpPr>
            <p:nvPr/>
          </p:nvSpPr>
          <p:spPr bwMode="auto">
            <a:xfrm>
              <a:off x="10131659" y="1785259"/>
              <a:ext cx="152677" cy="155614"/>
            </a:xfrm>
            <a:custGeom>
              <a:avLst/>
              <a:gdLst>
                <a:gd name="T0" fmla="*/ 54 w 64"/>
                <a:gd name="T1" fmla="*/ 0 h 65"/>
                <a:gd name="T2" fmla="*/ 44 w 64"/>
                <a:gd name="T3" fmla="*/ 11 h 65"/>
                <a:gd name="T4" fmla="*/ 44 w 64"/>
                <a:gd name="T5" fmla="*/ 41 h 65"/>
                <a:gd name="T6" fmla="*/ 52 w 64"/>
                <a:gd name="T7" fmla="*/ 41 h 65"/>
                <a:gd name="T8" fmla="*/ 52 w 64"/>
                <a:gd name="T9" fmla="*/ 65 h 65"/>
                <a:gd name="T10" fmla="*/ 64 w 64"/>
                <a:gd name="T11" fmla="*/ 65 h 65"/>
                <a:gd name="T12" fmla="*/ 64 w 64"/>
                <a:gd name="T13" fmla="*/ 11 h 65"/>
                <a:gd name="T14" fmla="*/ 54 w 64"/>
                <a:gd name="T15" fmla="*/ 0 h 65"/>
                <a:gd name="T16" fmla="*/ 26 w 64"/>
                <a:gd name="T17" fmla="*/ 0 h 65"/>
                <a:gd name="T18" fmla="*/ 24 w 64"/>
                <a:gd name="T19" fmla="*/ 2 h 65"/>
                <a:gd name="T20" fmla="*/ 24 w 64"/>
                <a:gd name="T21" fmla="*/ 17 h 65"/>
                <a:gd name="T22" fmla="*/ 22 w 64"/>
                <a:gd name="T23" fmla="*/ 18 h 65"/>
                <a:gd name="T24" fmla="*/ 20 w 64"/>
                <a:gd name="T25" fmla="*/ 17 h 65"/>
                <a:gd name="T26" fmla="*/ 20 w 64"/>
                <a:gd name="T27" fmla="*/ 2 h 65"/>
                <a:gd name="T28" fmla="*/ 18 w 64"/>
                <a:gd name="T29" fmla="*/ 0 h 65"/>
                <a:gd name="T30" fmla="*/ 16 w 64"/>
                <a:gd name="T31" fmla="*/ 2 h 65"/>
                <a:gd name="T32" fmla="*/ 16 w 64"/>
                <a:gd name="T33" fmla="*/ 17 h 65"/>
                <a:gd name="T34" fmla="*/ 14 w 64"/>
                <a:gd name="T35" fmla="*/ 18 h 65"/>
                <a:gd name="T36" fmla="*/ 12 w 64"/>
                <a:gd name="T37" fmla="*/ 17 h 65"/>
                <a:gd name="T38" fmla="*/ 12 w 64"/>
                <a:gd name="T39" fmla="*/ 2 h 65"/>
                <a:gd name="T40" fmla="*/ 10 w 64"/>
                <a:gd name="T41" fmla="*/ 0 h 65"/>
                <a:gd name="T42" fmla="*/ 8 w 64"/>
                <a:gd name="T43" fmla="*/ 2 h 65"/>
                <a:gd name="T44" fmla="*/ 8 w 64"/>
                <a:gd name="T45" fmla="*/ 17 h 65"/>
                <a:gd name="T46" fmla="*/ 6 w 64"/>
                <a:gd name="T47" fmla="*/ 18 h 65"/>
                <a:gd name="T48" fmla="*/ 4 w 64"/>
                <a:gd name="T49" fmla="*/ 17 h 65"/>
                <a:gd name="T50" fmla="*/ 4 w 64"/>
                <a:gd name="T51" fmla="*/ 2 h 65"/>
                <a:gd name="T52" fmla="*/ 2 w 64"/>
                <a:gd name="T53" fmla="*/ 0 h 65"/>
                <a:gd name="T54" fmla="*/ 0 w 64"/>
                <a:gd name="T55" fmla="*/ 2 h 65"/>
                <a:gd name="T56" fmla="*/ 0 w 64"/>
                <a:gd name="T57" fmla="*/ 17 h 65"/>
                <a:gd name="T58" fmla="*/ 0 w 64"/>
                <a:gd name="T59" fmla="*/ 21 h 65"/>
                <a:gd name="T60" fmla="*/ 3 w 64"/>
                <a:gd name="T61" fmla="*/ 25 h 65"/>
                <a:gd name="T62" fmla="*/ 8 w 64"/>
                <a:gd name="T63" fmla="*/ 33 h 65"/>
                <a:gd name="T64" fmla="*/ 8 w 64"/>
                <a:gd name="T65" fmla="*/ 65 h 65"/>
                <a:gd name="T66" fmla="*/ 20 w 64"/>
                <a:gd name="T67" fmla="*/ 65 h 65"/>
                <a:gd name="T68" fmla="*/ 20 w 64"/>
                <a:gd name="T69" fmla="*/ 33 h 65"/>
                <a:gd name="T70" fmla="*/ 25 w 64"/>
                <a:gd name="T71" fmla="*/ 25 h 65"/>
                <a:gd name="T72" fmla="*/ 28 w 64"/>
                <a:gd name="T73" fmla="*/ 21 h 65"/>
                <a:gd name="T74" fmla="*/ 28 w 64"/>
                <a:gd name="T75" fmla="*/ 17 h 65"/>
                <a:gd name="T76" fmla="*/ 28 w 64"/>
                <a:gd name="T77" fmla="*/ 2 h 65"/>
                <a:gd name="T78" fmla="*/ 26 w 64"/>
                <a:gd name="T79" fmla="*/ 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4" h="65">
                  <a:moveTo>
                    <a:pt x="54" y="0"/>
                  </a:moveTo>
                  <a:cubicBezTo>
                    <a:pt x="49" y="0"/>
                    <a:pt x="44" y="5"/>
                    <a:pt x="44" y="11"/>
                  </a:cubicBezTo>
                  <a:cubicBezTo>
                    <a:pt x="44" y="41"/>
                    <a:pt x="44" y="41"/>
                    <a:pt x="44" y="41"/>
                  </a:cubicBezTo>
                  <a:cubicBezTo>
                    <a:pt x="52" y="41"/>
                    <a:pt x="52" y="41"/>
                    <a:pt x="52" y="41"/>
                  </a:cubicBezTo>
                  <a:cubicBezTo>
                    <a:pt x="52" y="65"/>
                    <a:pt x="52" y="65"/>
                    <a:pt x="52" y="65"/>
                  </a:cubicBezTo>
                  <a:cubicBezTo>
                    <a:pt x="64" y="65"/>
                    <a:pt x="64" y="65"/>
                    <a:pt x="64" y="65"/>
                  </a:cubicBezTo>
                  <a:cubicBezTo>
                    <a:pt x="64" y="11"/>
                    <a:pt x="64" y="11"/>
                    <a:pt x="64" y="11"/>
                  </a:cubicBezTo>
                  <a:cubicBezTo>
                    <a:pt x="64" y="5"/>
                    <a:pt x="60" y="0"/>
                    <a:pt x="54" y="0"/>
                  </a:cubicBezTo>
                  <a:close/>
                  <a:moveTo>
                    <a:pt x="26" y="0"/>
                  </a:moveTo>
                  <a:cubicBezTo>
                    <a:pt x="25" y="0"/>
                    <a:pt x="24" y="1"/>
                    <a:pt x="24" y="2"/>
                  </a:cubicBezTo>
                  <a:cubicBezTo>
                    <a:pt x="24" y="17"/>
                    <a:pt x="24" y="17"/>
                    <a:pt x="24" y="17"/>
                  </a:cubicBezTo>
                  <a:cubicBezTo>
                    <a:pt x="24" y="17"/>
                    <a:pt x="23" y="18"/>
                    <a:pt x="22" y="18"/>
                  </a:cubicBezTo>
                  <a:cubicBezTo>
                    <a:pt x="21" y="18"/>
                    <a:pt x="20" y="17"/>
                    <a:pt x="20" y="17"/>
                  </a:cubicBezTo>
                  <a:cubicBezTo>
                    <a:pt x="20" y="2"/>
                    <a:pt x="20" y="2"/>
                    <a:pt x="20" y="2"/>
                  </a:cubicBezTo>
                  <a:cubicBezTo>
                    <a:pt x="20" y="1"/>
                    <a:pt x="19" y="0"/>
                    <a:pt x="18" y="0"/>
                  </a:cubicBezTo>
                  <a:cubicBezTo>
                    <a:pt x="17" y="0"/>
                    <a:pt x="16" y="1"/>
                    <a:pt x="16" y="2"/>
                  </a:cubicBezTo>
                  <a:cubicBezTo>
                    <a:pt x="16" y="17"/>
                    <a:pt x="16" y="17"/>
                    <a:pt x="16" y="17"/>
                  </a:cubicBezTo>
                  <a:cubicBezTo>
                    <a:pt x="16" y="17"/>
                    <a:pt x="15" y="18"/>
                    <a:pt x="14" y="18"/>
                  </a:cubicBezTo>
                  <a:cubicBezTo>
                    <a:pt x="13" y="18"/>
                    <a:pt x="12" y="17"/>
                    <a:pt x="12" y="17"/>
                  </a:cubicBezTo>
                  <a:cubicBezTo>
                    <a:pt x="12" y="2"/>
                    <a:pt x="12" y="2"/>
                    <a:pt x="12" y="2"/>
                  </a:cubicBezTo>
                  <a:cubicBezTo>
                    <a:pt x="12" y="1"/>
                    <a:pt x="11" y="0"/>
                    <a:pt x="10" y="0"/>
                  </a:cubicBezTo>
                  <a:cubicBezTo>
                    <a:pt x="9" y="0"/>
                    <a:pt x="8" y="1"/>
                    <a:pt x="8" y="2"/>
                  </a:cubicBezTo>
                  <a:cubicBezTo>
                    <a:pt x="8" y="17"/>
                    <a:pt x="8" y="17"/>
                    <a:pt x="8" y="17"/>
                  </a:cubicBezTo>
                  <a:cubicBezTo>
                    <a:pt x="8" y="17"/>
                    <a:pt x="7" y="18"/>
                    <a:pt x="6" y="18"/>
                  </a:cubicBezTo>
                  <a:cubicBezTo>
                    <a:pt x="5" y="18"/>
                    <a:pt x="4" y="17"/>
                    <a:pt x="4" y="17"/>
                  </a:cubicBezTo>
                  <a:cubicBezTo>
                    <a:pt x="4" y="2"/>
                    <a:pt x="4" y="2"/>
                    <a:pt x="4" y="2"/>
                  </a:cubicBezTo>
                  <a:cubicBezTo>
                    <a:pt x="4" y="1"/>
                    <a:pt x="3" y="0"/>
                    <a:pt x="2" y="0"/>
                  </a:cubicBezTo>
                  <a:cubicBezTo>
                    <a:pt x="0" y="0"/>
                    <a:pt x="0" y="1"/>
                    <a:pt x="0" y="2"/>
                  </a:cubicBezTo>
                  <a:cubicBezTo>
                    <a:pt x="0" y="17"/>
                    <a:pt x="0" y="17"/>
                    <a:pt x="0" y="17"/>
                  </a:cubicBezTo>
                  <a:cubicBezTo>
                    <a:pt x="0" y="21"/>
                    <a:pt x="0" y="21"/>
                    <a:pt x="0" y="21"/>
                  </a:cubicBezTo>
                  <a:cubicBezTo>
                    <a:pt x="0" y="22"/>
                    <a:pt x="1" y="23"/>
                    <a:pt x="3" y="25"/>
                  </a:cubicBezTo>
                  <a:cubicBezTo>
                    <a:pt x="5" y="26"/>
                    <a:pt x="8" y="28"/>
                    <a:pt x="8" y="33"/>
                  </a:cubicBezTo>
                  <a:cubicBezTo>
                    <a:pt x="8" y="65"/>
                    <a:pt x="8" y="65"/>
                    <a:pt x="8" y="65"/>
                  </a:cubicBezTo>
                  <a:cubicBezTo>
                    <a:pt x="20" y="65"/>
                    <a:pt x="20" y="65"/>
                    <a:pt x="20" y="65"/>
                  </a:cubicBezTo>
                  <a:cubicBezTo>
                    <a:pt x="20" y="33"/>
                    <a:pt x="20" y="33"/>
                    <a:pt x="20" y="33"/>
                  </a:cubicBezTo>
                  <a:cubicBezTo>
                    <a:pt x="20" y="28"/>
                    <a:pt x="22" y="26"/>
                    <a:pt x="25" y="25"/>
                  </a:cubicBezTo>
                  <a:cubicBezTo>
                    <a:pt x="26" y="23"/>
                    <a:pt x="28" y="22"/>
                    <a:pt x="28" y="21"/>
                  </a:cubicBezTo>
                  <a:cubicBezTo>
                    <a:pt x="28" y="17"/>
                    <a:pt x="28" y="17"/>
                    <a:pt x="28" y="17"/>
                  </a:cubicBezTo>
                  <a:cubicBezTo>
                    <a:pt x="28" y="2"/>
                    <a:pt x="28" y="2"/>
                    <a:pt x="28" y="2"/>
                  </a:cubicBezTo>
                  <a:cubicBezTo>
                    <a:pt x="28" y="1"/>
                    <a:pt x="27" y="0"/>
                    <a:pt x="26" y="0"/>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3" name="Freeform 39">
              <a:extLst>
                <a:ext uri="{FF2B5EF4-FFF2-40B4-BE49-F238E27FC236}">
                  <a16:creationId xmlns:a16="http://schemas.microsoft.com/office/drawing/2014/main" id="{97216E03-7B38-4CA3-BC18-02C4622E485D}"/>
                </a:ext>
              </a:extLst>
            </p:cNvPr>
            <p:cNvSpPr>
              <a:spLocks noEditPoints="1"/>
            </p:cNvSpPr>
            <p:nvPr/>
          </p:nvSpPr>
          <p:spPr bwMode="auto">
            <a:xfrm>
              <a:off x="10432610" y="3212205"/>
              <a:ext cx="177634" cy="199655"/>
            </a:xfrm>
            <a:custGeom>
              <a:avLst/>
              <a:gdLst>
                <a:gd name="T0" fmla="*/ 58 w 74"/>
                <a:gd name="T1" fmla="*/ 25 h 83"/>
                <a:gd name="T2" fmla="*/ 63 w 74"/>
                <a:gd name="T3" fmla="*/ 22 h 83"/>
                <a:gd name="T4" fmla="*/ 68 w 74"/>
                <a:gd name="T5" fmla="*/ 12 h 83"/>
                <a:gd name="T6" fmla="*/ 65 w 74"/>
                <a:gd name="T7" fmla="*/ 3 h 83"/>
                <a:gd name="T8" fmla="*/ 58 w 74"/>
                <a:gd name="T9" fmla="*/ 0 h 83"/>
                <a:gd name="T10" fmla="*/ 46 w 74"/>
                <a:gd name="T11" fmla="*/ 6 h 83"/>
                <a:gd name="T12" fmla="*/ 36 w 74"/>
                <a:gd name="T13" fmla="*/ 24 h 83"/>
                <a:gd name="T14" fmla="*/ 27 w 74"/>
                <a:gd name="T15" fmla="*/ 6 h 83"/>
                <a:gd name="T16" fmla="*/ 18 w 74"/>
                <a:gd name="T17" fmla="*/ 2 h 83"/>
                <a:gd name="T18" fmla="*/ 11 w 74"/>
                <a:gd name="T19" fmla="*/ 5 h 83"/>
                <a:gd name="T20" fmla="*/ 12 w 74"/>
                <a:gd name="T21" fmla="*/ 21 h 83"/>
                <a:gd name="T22" fmla="*/ 18 w 74"/>
                <a:gd name="T23" fmla="*/ 25 h 83"/>
                <a:gd name="T24" fmla="*/ 0 w 74"/>
                <a:gd name="T25" fmla="*/ 25 h 83"/>
                <a:gd name="T26" fmla="*/ 0 w 74"/>
                <a:gd name="T27" fmla="*/ 47 h 83"/>
                <a:gd name="T28" fmla="*/ 6 w 74"/>
                <a:gd name="T29" fmla="*/ 47 h 83"/>
                <a:gd name="T30" fmla="*/ 6 w 74"/>
                <a:gd name="T31" fmla="*/ 83 h 83"/>
                <a:gd name="T32" fmla="*/ 69 w 74"/>
                <a:gd name="T33" fmla="*/ 83 h 83"/>
                <a:gd name="T34" fmla="*/ 69 w 74"/>
                <a:gd name="T35" fmla="*/ 47 h 83"/>
                <a:gd name="T36" fmla="*/ 74 w 74"/>
                <a:gd name="T37" fmla="*/ 47 h 83"/>
                <a:gd name="T38" fmla="*/ 74 w 74"/>
                <a:gd name="T39" fmla="*/ 25 h 83"/>
                <a:gd name="T40" fmla="*/ 58 w 74"/>
                <a:gd name="T41" fmla="*/ 25 h 83"/>
                <a:gd name="T42" fmla="*/ 50 w 74"/>
                <a:gd name="T43" fmla="*/ 10 h 83"/>
                <a:gd name="T44" fmla="*/ 58 w 74"/>
                <a:gd name="T45" fmla="*/ 6 h 83"/>
                <a:gd name="T46" fmla="*/ 61 w 74"/>
                <a:gd name="T47" fmla="*/ 7 h 83"/>
                <a:gd name="T48" fmla="*/ 59 w 74"/>
                <a:gd name="T49" fmla="*/ 18 h 83"/>
                <a:gd name="T50" fmla="*/ 46 w 74"/>
                <a:gd name="T51" fmla="*/ 25 h 83"/>
                <a:gd name="T52" fmla="*/ 42 w 74"/>
                <a:gd name="T53" fmla="*/ 25 h 83"/>
                <a:gd name="T54" fmla="*/ 50 w 74"/>
                <a:gd name="T55" fmla="*/ 10 h 83"/>
                <a:gd name="T56" fmla="*/ 14 w 74"/>
                <a:gd name="T57" fmla="*/ 12 h 83"/>
                <a:gd name="T58" fmla="*/ 15 w 74"/>
                <a:gd name="T59" fmla="*/ 9 h 83"/>
                <a:gd name="T60" fmla="*/ 18 w 74"/>
                <a:gd name="T61" fmla="*/ 8 h 83"/>
                <a:gd name="T62" fmla="*/ 18 w 74"/>
                <a:gd name="T63" fmla="*/ 8 h 83"/>
                <a:gd name="T64" fmla="*/ 23 w 74"/>
                <a:gd name="T65" fmla="*/ 10 h 83"/>
                <a:gd name="T66" fmla="*/ 30 w 74"/>
                <a:gd name="T67" fmla="*/ 23 h 83"/>
                <a:gd name="T68" fmla="*/ 30 w 74"/>
                <a:gd name="T69" fmla="*/ 24 h 83"/>
                <a:gd name="T70" fmla="*/ 29 w 74"/>
                <a:gd name="T71" fmla="*/ 24 h 83"/>
                <a:gd name="T72" fmla="*/ 17 w 74"/>
                <a:gd name="T73" fmla="*/ 17 h 83"/>
                <a:gd name="T74" fmla="*/ 14 w 74"/>
                <a:gd name="T75" fmla="*/ 12 h 83"/>
                <a:gd name="T76" fmla="*/ 32 w 74"/>
                <a:gd name="T77" fmla="*/ 78 h 83"/>
                <a:gd name="T78" fmla="*/ 11 w 74"/>
                <a:gd name="T79" fmla="*/ 78 h 83"/>
                <a:gd name="T80" fmla="*/ 11 w 74"/>
                <a:gd name="T81" fmla="*/ 44 h 83"/>
                <a:gd name="T82" fmla="*/ 32 w 74"/>
                <a:gd name="T83" fmla="*/ 44 h 83"/>
                <a:gd name="T84" fmla="*/ 32 w 74"/>
                <a:gd name="T85" fmla="*/ 78 h 83"/>
                <a:gd name="T86" fmla="*/ 32 w 74"/>
                <a:gd name="T87" fmla="*/ 41 h 83"/>
                <a:gd name="T88" fmla="*/ 6 w 74"/>
                <a:gd name="T89" fmla="*/ 41 h 83"/>
                <a:gd name="T90" fmla="*/ 6 w 74"/>
                <a:gd name="T91" fmla="*/ 31 h 83"/>
                <a:gd name="T92" fmla="*/ 32 w 74"/>
                <a:gd name="T93" fmla="*/ 31 h 83"/>
                <a:gd name="T94" fmla="*/ 32 w 74"/>
                <a:gd name="T95" fmla="*/ 41 h 83"/>
                <a:gd name="T96" fmla="*/ 63 w 74"/>
                <a:gd name="T97" fmla="*/ 78 h 83"/>
                <a:gd name="T98" fmla="*/ 42 w 74"/>
                <a:gd name="T99" fmla="*/ 78 h 83"/>
                <a:gd name="T100" fmla="*/ 42 w 74"/>
                <a:gd name="T101" fmla="*/ 44 h 83"/>
                <a:gd name="T102" fmla="*/ 63 w 74"/>
                <a:gd name="T103" fmla="*/ 44 h 83"/>
                <a:gd name="T104" fmla="*/ 63 w 74"/>
                <a:gd name="T105" fmla="*/ 78 h 83"/>
                <a:gd name="T106" fmla="*/ 69 w 74"/>
                <a:gd name="T107" fmla="*/ 41 h 83"/>
                <a:gd name="T108" fmla="*/ 42 w 74"/>
                <a:gd name="T109" fmla="*/ 41 h 83"/>
                <a:gd name="T110" fmla="*/ 42 w 74"/>
                <a:gd name="T111" fmla="*/ 31 h 83"/>
                <a:gd name="T112" fmla="*/ 69 w 74"/>
                <a:gd name="T113" fmla="*/ 31 h 83"/>
                <a:gd name="T114" fmla="*/ 69 w 74"/>
                <a:gd name="T11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74" h="83">
                  <a:moveTo>
                    <a:pt x="58" y="25"/>
                  </a:moveTo>
                  <a:cubicBezTo>
                    <a:pt x="60" y="24"/>
                    <a:pt x="61" y="23"/>
                    <a:pt x="63" y="22"/>
                  </a:cubicBezTo>
                  <a:cubicBezTo>
                    <a:pt x="65" y="19"/>
                    <a:pt x="67" y="16"/>
                    <a:pt x="68" y="12"/>
                  </a:cubicBezTo>
                  <a:cubicBezTo>
                    <a:pt x="69" y="9"/>
                    <a:pt x="68" y="5"/>
                    <a:pt x="65" y="3"/>
                  </a:cubicBezTo>
                  <a:cubicBezTo>
                    <a:pt x="63" y="1"/>
                    <a:pt x="61" y="0"/>
                    <a:pt x="58" y="0"/>
                  </a:cubicBezTo>
                  <a:cubicBezTo>
                    <a:pt x="54" y="0"/>
                    <a:pt x="50" y="2"/>
                    <a:pt x="46" y="6"/>
                  </a:cubicBezTo>
                  <a:cubicBezTo>
                    <a:pt x="41" y="11"/>
                    <a:pt x="38" y="19"/>
                    <a:pt x="36" y="24"/>
                  </a:cubicBezTo>
                  <a:cubicBezTo>
                    <a:pt x="35" y="19"/>
                    <a:pt x="32" y="11"/>
                    <a:pt x="27" y="6"/>
                  </a:cubicBezTo>
                  <a:cubicBezTo>
                    <a:pt x="25" y="4"/>
                    <a:pt x="21" y="2"/>
                    <a:pt x="18" y="2"/>
                  </a:cubicBezTo>
                  <a:cubicBezTo>
                    <a:pt x="15" y="2"/>
                    <a:pt x="13" y="3"/>
                    <a:pt x="11" y="5"/>
                  </a:cubicBezTo>
                  <a:cubicBezTo>
                    <a:pt x="7" y="9"/>
                    <a:pt x="8" y="16"/>
                    <a:pt x="12" y="21"/>
                  </a:cubicBezTo>
                  <a:cubicBezTo>
                    <a:pt x="14" y="23"/>
                    <a:pt x="16" y="24"/>
                    <a:pt x="18" y="25"/>
                  </a:cubicBezTo>
                  <a:cubicBezTo>
                    <a:pt x="0" y="25"/>
                    <a:pt x="0" y="25"/>
                    <a:pt x="0" y="25"/>
                  </a:cubicBezTo>
                  <a:cubicBezTo>
                    <a:pt x="0" y="47"/>
                    <a:pt x="0" y="47"/>
                    <a:pt x="0" y="47"/>
                  </a:cubicBezTo>
                  <a:cubicBezTo>
                    <a:pt x="6" y="47"/>
                    <a:pt x="6" y="47"/>
                    <a:pt x="6" y="47"/>
                  </a:cubicBezTo>
                  <a:cubicBezTo>
                    <a:pt x="6" y="83"/>
                    <a:pt x="6" y="83"/>
                    <a:pt x="6" y="83"/>
                  </a:cubicBezTo>
                  <a:cubicBezTo>
                    <a:pt x="69" y="83"/>
                    <a:pt x="69" y="83"/>
                    <a:pt x="69" y="83"/>
                  </a:cubicBezTo>
                  <a:cubicBezTo>
                    <a:pt x="69" y="47"/>
                    <a:pt x="69" y="47"/>
                    <a:pt x="69" y="47"/>
                  </a:cubicBezTo>
                  <a:cubicBezTo>
                    <a:pt x="74" y="47"/>
                    <a:pt x="74" y="47"/>
                    <a:pt x="74" y="47"/>
                  </a:cubicBezTo>
                  <a:cubicBezTo>
                    <a:pt x="74" y="25"/>
                    <a:pt x="74" y="25"/>
                    <a:pt x="74" y="25"/>
                  </a:cubicBezTo>
                  <a:lnTo>
                    <a:pt x="58" y="25"/>
                  </a:lnTo>
                  <a:close/>
                  <a:moveTo>
                    <a:pt x="50" y="10"/>
                  </a:moveTo>
                  <a:cubicBezTo>
                    <a:pt x="53" y="7"/>
                    <a:pt x="56" y="6"/>
                    <a:pt x="58" y="6"/>
                  </a:cubicBezTo>
                  <a:cubicBezTo>
                    <a:pt x="59" y="6"/>
                    <a:pt x="60" y="6"/>
                    <a:pt x="61" y="7"/>
                  </a:cubicBezTo>
                  <a:cubicBezTo>
                    <a:pt x="63" y="9"/>
                    <a:pt x="62" y="14"/>
                    <a:pt x="59" y="18"/>
                  </a:cubicBezTo>
                  <a:cubicBezTo>
                    <a:pt x="55" y="21"/>
                    <a:pt x="50" y="24"/>
                    <a:pt x="46" y="25"/>
                  </a:cubicBezTo>
                  <a:cubicBezTo>
                    <a:pt x="42" y="25"/>
                    <a:pt x="42" y="25"/>
                    <a:pt x="42" y="25"/>
                  </a:cubicBezTo>
                  <a:cubicBezTo>
                    <a:pt x="43" y="21"/>
                    <a:pt x="46" y="14"/>
                    <a:pt x="50" y="10"/>
                  </a:cubicBezTo>
                  <a:close/>
                  <a:moveTo>
                    <a:pt x="14" y="12"/>
                  </a:moveTo>
                  <a:cubicBezTo>
                    <a:pt x="14" y="12"/>
                    <a:pt x="14" y="10"/>
                    <a:pt x="15" y="9"/>
                  </a:cubicBezTo>
                  <a:cubicBezTo>
                    <a:pt x="16" y="8"/>
                    <a:pt x="17" y="8"/>
                    <a:pt x="18" y="8"/>
                  </a:cubicBezTo>
                  <a:cubicBezTo>
                    <a:pt x="18" y="8"/>
                    <a:pt x="18" y="8"/>
                    <a:pt x="18" y="8"/>
                  </a:cubicBezTo>
                  <a:cubicBezTo>
                    <a:pt x="20" y="8"/>
                    <a:pt x="22" y="9"/>
                    <a:pt x="23" y="10"/>
                  </a:cubicBezTo>
                  <a:cubicBezTo>
                    <a:pt x="26" y="13"/>
                    <a:pt x="28" y="18"/>
                    <a:pt x="30" y="23"/>
                  </a:cubicBezTo>
                  <a:cubicBezTo>
                    <a:pt x="30" y="23"/>
                    <a:pt x="30" y="24"/>
                    <a:pt x="30" y="24"/>
                  </a:cubicBezTo>
                  <a:cubicBezTo>
                    <a:pt x="30" y="24"/>
                    <a:pt x="29" y="24"/>
                    <a:pt x="29" y="24"/>
                  </a:cubicBezTo>
                  <a:cubicBezTo>
                    <a:pt x="24" y="22"/>
                    <a:pt x="19" y="20"/>
                    <a:pt x="17" y="17"/>
                  </a:cubicBezTo>
                  <a:cubicBezTo>
                    <a:pt x="15" y="16"/>
                    <a:pt x="14" y="14"/>
                    <a:pt x="14" y="12"/>
                  </a:cubicBezTo>
                  <a:close/>
                  <a:moveTo>
                    <a:pt x="32" y="78"/>
                  </a:moveTo>
                  <a:cubicBezTo>
                    <a:pt x="11" y="78"/>
                    <a:pt x="11" y="78"/>
                    <a:pt x="11" y="78"/>
                  </a:cubicBezTo>
                  <a:cubicBezTo>
                    <a:pt x="11" y="44"/>
                    <a:pt x="11" y="44"/>
                    <a:pt x="11" y="44"/>
                  </a:cubicBezTo>
                  <a:cubicBezTo>
                    <a:pt x="32" y="44"/>
                    <a:pt x="32" y="44"/>
                    <a:pt x="32" y="44"/>
                  </a:cubicBezTo>
                  <a:lnTo>
                    <a:pt x="32" y="78"/>
                  </a:lnTo>
                  <a:close/>
                  <a:moveTo>
                    <a:pt x="32" y="41"/>
                  </a:moveTo>
                  <a:cubicBezTo>
                    <a:pt x="6" y="41"/>
                    <a:pt x="6" y="41"/>
                    <a:pt x="6" y="41"/>
                  </a:cubicBezTo>
                  <a:cubicBezTo>
                    <a:pt x="6" y="31"/>
                    <a:pt x="6" y="31"/>
                    <a:pt x="6" y="31"/>
                  </a:cubicBezTo>
                  <a:cubicBezTo>
                    <a:pt x="32" y="31"/>
                    <a:pt x="32" y="31"/>
                    <a:pt x="32" y="31"/>
                  </a:cubicBezTo>
                  <a:lnTo>
                    <a:pt x="32" y="41"/>
                  </a:lnTo>
                  <a:close/>
                  <a:moveTo>
                    <a:pt x="63" y="78"/>
                  </a:moveTo>
                  <a:cubicBezTo>
                    <a:pt x="42" y="78"/>
                    <a:pt x="42" y="78"/>
                    <a:pt x="42" y="78"/>
                  </a:cubicBezTo>
                  <a:cubicBezTo>
                    <a:pt x="42" y="44"/>
                    <a:pt x="42" y="44"/>
                    <a:pt x="42" y="44"/>
                  </a:cubicBezTo>
                  <a:cubicBezTo>
                    <a:pt x="63" y="44"/>
                    <a:pt x="63" y="44"/>
                    <a:pt x="63" y="44"/>
                  </a:cubicBezTo>
                  <a:lnTo>
                    <a:pt x="63" y="78"/>
                  </a:lnTo>
                  <a:close/>
                  <a:moveTo>
                    <a:pt x="69" y="41"/>
                  </a:moveTo>
                  <a:cubicBezTo>
                    <a:pt x="42" y="41"/>
                    <a:pt x="42" y="41"/>
                    <a:pt x="42" y="41"/>
                  </a:cubicBezTo>
                  <a:cubicBezTo>
                    <a:pt x="42" y="31"/>
                    <a:pt x="42" y="31"/>
                    <a:pt x="42" y="31"/>
                  </a:cubicBezTo>
                  <a:cubicBezTo>
                    <a:pt x="69" y="31"/>
                    <a:pt x="69" y="31"/>
                    <a:pt x="69" y="31"/>
                  </a:cubicBezTo>
                  <a:lnTo>
                    <a:pt x="69" y="4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4" name="Freeform 40">
              <a:extLst>
                <a:ext uri="{FF2B5EF4-FFF2-40B4-BE49-F238E27FC236}">
                  <a16:creationId xmlns:a16="http://schemas.microsoft.com/office/drawing/2014/main" id="{83312DA3-A539-47F3-B50A-CB1B3E446788}"/>
                </a:ext>
              </a:extLst>
            </p:cNvPr>
            <p:cNvSpPr>
              <a:spLocks noEditPoints="1"/>
            </p:cNvSpPr>
            <p:nvPr/>
          </p:nvSpPr>
          <p:spPr bwMode="auto">
            <a:xfrm>
              <a:off x="10379760" y="4112120"/>
              <a:ext cx="184974" cy="151209"/>
            </a:xfrm>
            <a:custGeom>
              <a:avLst/>
              <a:gdLst>
                <a:gd name="T0" fmla="*/ 1 w 77"/>
                <a:gd name="T1" fmla="*/ 42 h 63"/>
                <a:gd name="T2" fmla="*/ 8 w 77"/>
                <a:gd name="T3" fmla="*/ 55 h 63"/>
                <a:gd name="T4" fmla="*/ 21 w 77"/>
                <a:gd name="T5" fmla="*/ 61 h 63"/>
                <a:gd name="T6" fmla="*/ 38 w 77"/>
                <a:gd name="T7" fmla="*/ 63 h 63"/>
                <a:gd name="T8" fmla="*/ 56 w 77"/>
                <a:gd name="T9" fmla="*/ 61 h 63"/>
                <a:gd name="T10" fmla="*/ 69 w 77"/>
                <a:gd name="T11" fmla="*/ 55 h 63"/>
                <a:gd name="T12" fmla="*/ 76 w 77"/>
                <a:gd name="T13" fmla="*/ 42 h 63"/>
                <a:gd name="T14" fmla="*/ 71 w 77"/>
                <a:gd name="T15" fmla="*/ 16 h 63"/>
                <a:gd name="T16" fmla="*/ 72 w 77"/>
                <a:gd name="T17" fmla="*/ 11 h 63"/>
                <a:gd name="T18" fmla="*/ 70 w 77"/>
                <a:gd name="T19" fmla="*/ 0 h 63"/>
                <a:gd name="T20" fmla="*/ 67 w 77"/>
                <a:gd name="T21" fmla="*/ 0 h 63"/>
                <a:gd name="T22" fmla="*/ 60 w 77"/>
                <a:gd name="T23" fmla="*/ 3 h 63"/>
                <a:gd name="T24" fmla="*/ 38 w 77"/>
                <a:gd name="T25" fmla="*/ 5 h 63"/>
                <a:gd name="T26" fmla="*/ 17 w 77"/>
                <a:gd name="T27" fmla="*/ 3 h 63"/>
                <a:gd name="T28" fmla="*/ 9 w 77"/>
                <a:gd name="T29" fmla="*/ 0 h 63"/>
                <a:gd name="T30" fmla="*/ 7 w 77"/>
                <a:gd name="T31" fmla="*/ 0 h 63"/>
                <a:gd name="T32" fmla="*/ 5 w 77"/>
                <a:gd name="T33" fmla="*/ 11 h 63"/>
                <a:gd name="T34" fmla="*/ 6 w 77"/>
                <a:gd name="T35" fmla="*/ 16 h 63"/>
                <a:gd name="T36" fmla="*/ 9 w 77"/>
                <a:gd name="T37" fmla="*/ 42 h 63"/>
                <a:gd name="T38" fmla="*/ 18 w 77"/>
                <a:gd name="T39" fmla="*/ 30 h 63"/>
                <a:gd name="T40" fmla="*/ 27 w 77"/>
                <a:gd name="T41" fmla="*/ 29 h 63"/>
                <a:gd name="T42" fmla="*/ 38 w 77"/>
                <a:gd name="T43" fmla="*/ 30 h 63"/>
                <a:gd name="T44" fmla="*/ 49 w 77"/>
                <a:gd name="T45" fmla="*/ 29 h 63"/>
                <a:gd name="T46" fmla="*/ 59 w 77"/>
                <a:gd name="T47" fmla="*/ 30 h 63"/>
                <a:gd name="T48" fmla="*/ 67 w 77"/>
                <a:gd name="T49" fmla="*/ 42 h 63"/>
                <a:gd name="T50" fmla="*/ 64 w 77"/>
                <a:gd name="T51" fmla="*/ 52 h 63"/>
                <a:gd name="T52" fmla="*/ 56 w 77"/>
                <a:gd name="T53" fmla="*/ 57 h 63"/>
                <a:gd name="T54" fmla="*/ 45 w 77"/>
                <a:gd name="T55" fmla="*/ 58 h 63"/>
                <a:gd name="T56" fmla="*/ 31 w 77"/>
                <a:gd name="T57" fmla="*/ 58 h 63"/>
                <a:gd name="T58" fmla="*/ 20 w 77"/>
                <a:gd name="T59" fmla="*/ 57 h 63"/>
                <a:gd name="T60" fmla="*/ 12 w 77"/>
                <a:gd name="T61" fmla="*/ 52 h 63"/>
                <a:gd name="T62" fmla="*/ 9 w 77"/>
                <a:gd name="T63" fmla="*/ 42 h 63"/>
                <a:gd name="T64" fmla="*/ 53 w 77"/>
                <a:gd name="T65" fmla="*/ 48 h 63"/>
                <a:gd name="T66" fmla="*/ 53 w 77"/>
                <a:gd name="T67" fmla="*/ 34 h 63"/>
                <a:gd name="T68" fmla="*/ 19 w 77"/>
                <a:gd name="T69" fmla="*/ 41 h 63"/>
                <a:gd name="T70" fmla="*/ 29 w 77"/>
                <a:gd name="T71" fmla="*/ 41 h 63"/>
                <a:gd name="T72" fmla="*/ 19 w 77"/>
                <a:gd name="T73" fmla="*/ 4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77" h="63">
                  <a:moveTo>
                    <a:pt x="0" y="33"/>
                  </a:moveTo>
                  <a:cubicBezTo>
                    <a:pt x="0" y="36"/>
                    <a:pt x="0" y="39"/>
                    <a:pt x="1" y="42"/>
                  </a:cubicBezTo>
                  <a:cubicBezTo>
                    <a:pt x="1" y="45"/>
                    <a:pt x="2" y="47"/>
                    <a:pt x="3" y="49"/>
                  </a:cubicBezTo>
                  <a:cubicBezTo>
                    <a:pt x="5" y="51"/>
                    <a:pt x="6" y="53"/>
                    <a:pt x="8" y="55"/>
                  </a:cubicBezTo>
                  <a:cubicBezTo>
                    <a:pt x="10" y="56"/>
                    <a:pt x="12" y="58"/>
                    <a:pt x="14" y="59"/>
                  </a:cubicBezTo>
                  <a:cubicBezTo>
                    <a:pt x="16" y="60"/>
                    <a:pt x="18" y="61"/>
                    <a:pt x="21" y="61"/>
                  </a:cubicBezTo>
                  <a:cubicBezTo>
                    <a:pt x="23" y="62"/>
                    <a:pt x="26" y="62"/>
                    <a:pt x="29" y="63"/>
                  </a:cubicBezTo>
                  <a:cubicBezTo>
                    <a:pt x="32" y="63"/>
                    <a:pt x="35" y="63"/>
                    <a:pt x="38" y="63"/>
                  </a:cubicBezTo>
                  <a:cubicBezTo>
                    <a:pt x="42" y="63"/>
                    <a:pt x="45" y="63"/>
                    <a:pt x="47" y="63"/>
                  </a:cubicBezTo>
                  <a:cubicBezTo>
                    <a:pt x="50" y="62"/>
                    <a:pt x="53" y="62"/>
                    <a:pt x="56" y="61"/>
                  </a:cubicBezTo>
                  <a:cubicBezTo>
                    <a:pt x="58" y="61"/>
                    <a:pt x="61" y="60"/>
                    <a:pt x="63" y="59"/>
                  </a:cubicBezTo>
                  <a:cubicBezTo>
                    <a:pt x="65" y="58"/>
                    <a:pt x="67" y="56"/>
                    <a:pt x="69" y="55"/>
                  </a:cubicBezTo>
                  <a:cubicBezTo>
                    <a:pt x="71" y="53"/>
                    <a:pt x="72" y="51"/>
                    <a:pt x="73" y="49"/>
                  </a:cubicBezTo>
                  <a:cubicBezTo>
                    <a:pt x="74" y="47"/>
                    <a:pt x="75" y="45"/>
                    <a:pt x="76" y="42"/>
                  </a:cubicBezTo>
                  <a:cubicBezTo>
                    <a:pt x="77" y="39"/>
                    <a:pt x="77" y="36"/>
                    <a:pt x="77" y="33"/>
                  </a:cubicBezTo>
                  <a:cubicBezTo>
                    <a:pt x="77" y="26"/>
                    <a:pt x="75" y="21"/>
                    <a:pt x="71" y="16"/>
                  </a:cubicBezTo>
                  <a:cubicBezTo>
                    <a:pt x="71" y="16"/>
                    <a:pt x="71" y="15"/>
                    <a:pt x="71" y="14"/>
                  </a:cubicBezTo>
                  <a:cubicBezTo>
                    <a:pt x="71" y="13"/>
                    <a:pt x="72" y="12"/>
                    <a:pt x="72" y="11"/>
                  </a:cubicBezTo>
                  <a:cubicBezTo>
                    <a:pt x="72" y="10"/>
                    <a:pt x="72" y="8"/>
                    <a:pt x="72" y="6"/>
                  </a:cubicBezTo>
                  <a:cubicBezTo>
                    <a:pt x="71" y="4"/>
                    <a:pt x="71" y="2"/>
                    <a:pt x="70" y="0"/>
                  </a:cubicBezTo>
                  <a:cubicBezTo>
                    <a:pt x="69" y="0"/>
                    <a:pt x="69" y="0"/>
                    <a:pt x="69" y="0"/>
                  </a:cubicBezTo>
                  <a:cubicBezTo>
                    <a:pt x="69" y="0"/>
                    <a:pt x="68" y="0"/>
                    <a:pt x="67" y="0"/>
                  </a:cubicBezTo>
                  <a:cubicBezTo>
                    <a:pt x="67" y="0"/>
                    <a:pt x="65" y="1"/>
                    <a:pt x="64" y="1"/>
                  </a:cubicBezTo>
                  <a:cubicBezTo>
                    <a:pt x="63" y="1"/>
                    <a:pt x="61" y="2"/>
                    <a:pt x="60" y="3"/>
                  </a:cubicBezTo>
                  <a:cubicBezTo>
                    <a:pt x="58" y="4"/>
                    <a:pt x="56" y="5"/>
                    <a:pt x="53" y="7"/>
                  </a:cubicBezTo>
                  <a:cubicBezTo>
                    <a:pt x="50" y="6"/>
                    <a:pt x="45" y="5"/>
                    <a:pt x="38" y="5"/>
                  </a:cubicBezTo>
                  <a:cubicBezTo>
                    <a:pt x="32" y="5"/>
                    <a:pt x="27" y="6"/>
                    <a:pt x="23" y="7"/>
                  </a:cubicBezTo>
                  <a:cubicBezTo>
                    <a:pt x="21" y="5"/>
                    <a:pt x="19" y="4"/>
                    <a:pt x="17" y="3"/>
                  </a:cubicBezTo>
                  <a:cubicBezTo>
                    <a:pt x="15" y="2"/>
                    <a:pt x="14" y="1"/>
                    <a:pt x="12" y="1"/>
                  </a:cubicBezTo>
                  <a:cubicBezTo>
                    <a:pt x="11" y="1"/>
                    <a:pt x="10" y="0"/>
                    <a:pt x="9" y="0"/>
                  </a:cubicBezTo>
                  <a:cubicBezTo>
                    <a:pt x="8" y="0"/>
                    <a:pt x="8" y="0"/>
                    <a:pt x="7" y="0"/>
                  </a:cubicBezTo>
                  <a:cubicBezTo>
                    <a:pt x="7" y="0"/>
                    <a:pt x="7" y="0"/>
                    <a:pt x="7" y="0"/>
                  </a:cubicBezTo>
                  <a:cubicBezTo>
                    <a:pt x="6" y="2"/>
                    <a:pt x="5" y="4"/>
                    <a:pt x="5" y="6"/>
                  </a:cubicBezTo>
                  <a:cubicBezTo>
                    <a:pt x="5" y="8"/>
                    <a:pt x="5" y="10"/>
                    <a:pt x="5" y="11"/>
                  </a:cubicBezTo>
                  <a:cubicBezTo>
                    <a:pt x="5" y="12"/>
                    <a:pt x="5" y="13"/>
                    <a:pt x="5" y="14"/>
                  </a:cubicBezTo>
                  <a:cubicBezTo>
                    <a:pt x="6" y="15"/>
                    <a:pt x="6" y="16"/>
                    <a:pt x="6" y="16"/>
                  </a:cubicBezTo>
                  <a:cubicBezTo>
                    <a:pt x="2" y="21"/>
                    <a:pt x="0" y="26"/>
                    <a:pt x="0" y="33"/>
                  </a:cubicBezTo>
                  <a:close/>
                  <a:moveTo>
                    <a:pt x="9" y="42"/>
                  </a:moveTo>
                  <a:cubicBezTo>
                    <a:pt x="9" y="38"/>
                    <a:pt x="11" y="35"/>
                    <a:pt x="14" y="32"/>
                  </a:cubicBezTo>
                  <a:cubicBezTo>
                    <a:pt x="15" y="31"/>
                    <a:pt x="16" y="30"/>
                    <a:pt x="18" y="30"/>
                  </a:cubicBezTo>
                  <a:cubicBezTo>
                    <a:pt x="19" y="30"/>
                    <a:pt x="20" y="29"/>
                    <a:pt x="22" y="29"/>
                  </a:cubicBezTo>
                  <a:cubicBezTo>
                    <a:pt x="24" y="29"/>
                    <a:pt x="25" y="29"/>
                    <a:pt x="27" y="29"/>
                  </a:cubicBezTo>
                  <a:cubicBezTo>
                    <a:pt x="28" y="29"/>
                    <a:pt x="30" y="29"/>
                    <a:pt x="32" y="30"/>
                  </a:cubicBezTo>
                  <a:cubicBezTo>
                    <a:pt x="35" y="30"/>
                    <a:pt x="36" y="30"/>
                    <a:pt x="38" y="30"/>
                  </a:cubicBezTo>
                  <a:cubicBezTo>
                    <a:pt x="40" y="30"/>
                    <a:pt x="42" y="30"/>
                    <a:pt x="44" y="30"/>
                  </a:cubicBezTo>
                  <a:cubicBezTo>
                    <a:pt x="46" y="29"/>
                    <a:pt x="48" y="29"/>
                    <a:pt x="49" y="29"/>
                  </a:cubicBezTo>
                  <a:cubicBezTo>
                    <a:pt x="51" y="29"/>
                    <a:pt x="52" y="29"/>
                    <a:pt x="54" y="29"/>
                  </a:cubicBezTo>
                  <a:cubicBezTo>
                    <a:pt x="56" y="29"/>
                    <a:pt x="57" y="30"/>
                    <a:pt x="59" y="30"/>
                  </a:cubicBezTo>
                  <a:cubicBezTo>
                    <a:pt x="60" y="30"/>
                    <a:pt x="61" y="31"/>
                    <a:pt x="62" y="32"/>
                  </a:cubicBezTo>
                  <a:cubicBezTo>
                    <a:pt x="65" y="35"/>
                    <a:pt x="67" y="38"/>
                    <a:pt x="67" y="42"/>
                  </a:cubicBezTo>
                  <a:cubicBezTo>
                    <a:pt x="67" y="44"/>
                    <a:pt x="67" y="46"/>
                    <a:pt x="66" y="48"/>
                  </a:cubicBezTo>
                  <a:cubicBezTo>
                    <a:pt x="66" y="49"/>
                    <a:pt x="65" y="51"/>
                    <a:pt x="64" y="52"/>
                  </a:cubicBezTo>
                  <a:cubicBezTo>
                    <a:pt x="63" y="53"/>
                    <a:pt x="62" y="54"/>
                    <a:pt x="61" y="55"/>
                  </a:cubicBezTo>
                  <a:cubicBezTo>
                    <a:pt x="59" y="56"/>
                    <a:pt x="58" y="56"/>
                    <a:pt x="56" y="57"/>
                  </a:cubicBezTo>
                  <a:cubicBezTo>
                    <a:pt x="55" y="57"/>
                    <a:pt x="53" y="57"/>
                    <a:pt x="51" y="58"/>
                  </a:cubicBezTo>
                  <a:cubicBezTo>
                    <a:pt x="48" y="58"/>
                    <a:pt x="46" y="58"/>
                    <a:pt x="45" y="58"/>
                  </a:cubicBezTo>
                  <a:cubicBezTo>
                    <a:pt x="43" y="58"/>
                    <a:pt x="41" y="58"/>
                    <a:pt x="38" y="58"/>
                  </a:cubicBezTo>
                  <a:cubicBezTo>
                    <a:pt x="35" y="58"/>
                    <a:pt x="33" y="58"/>
                    <a:pt x="31" y="58"/>
                  </a:cubicBezTo>
                  <a:cubicBezTo>
                    <a:pt x="30" y="58"/>
                    <a:pt x="28" y="58"/>
                    <a:pt x="25" y="58"/>
                  </a:cubicBezTo>
                  <a:cubicBezTo>
                    <a:pt x="23" y="57"/>
                    <a:pt x="21" y="57"/>
                    <a:pt x="20" y="57"/>
                  </a:cubicBezTo>
                  <a:cubicBezTo>
                    <a:pt x="19" y="56"/>
                    <a:pt x="17" y="56"/>
                    <a:pt x="16" y="55"/>
                  </a:cubicBezTo>
                  <a:cubicBezTo>
                    <a:pt x="14" y="54"/>
                    <a:pt x="13" y="53"/>
                    <a:pt x="12" y="52"/>
                  </a:cubicBezTo>
                  <a:cubicBezTo>
                    <a:pt x="11" y="51"/>
                    <a:pt x="11" y="49"/>
                    <a:pt x="10" y="48"/>
                  </a:cubicBezTo>
                  <a:cubicBezTo>
                    <a:pt x="9" y="46"/>
                    <a:pt x="9" y="44"/>
                    <a:pt x="9" y="42"/>
                  </a:cubicBezTo>
                  <a:close/>
                  <a:moveTo>
                    <a:pt x="48" y="41"/>
                  </a:moveTo>
                  <a:cubicBezTo>
                    <a:pt x="48" y="45"/>
                    <a:pt x="50" y="48"/>
                    <a:pt x="53" y="48"/>
                  </a:cubicBezTo>
                  <a:cubicBezTo>
                    <a:pt x="55" y="48"/>
                    <a:pt x="58" y="45"/>
                    <a:pt x="58" y="41"/>
                  </a:cubicBezTo>
                  <a:cubicBezTo>
                    <a:pt x="58" y="37"/>
                    <a:pt x="55" y="34"/>
                    <a:pt x="53" y="34"/>
                  </a:cubicBezTo>
                  <a:cubicBezTo>
                    <a:pt x="50" y="34"/>
                    <a:pt x="48" y="37"/>
                    <a:pt x="48" y="41"/>
                  </a:cubicBezTo>
                  <a:close/>
                  <a:moveTo>
                    <a:pt x="19" y="41"/>
                  </a:moveTo>
                  <a:cubicBezTo>
                    <a:pt x="19" y="45"/>
                    <a:pt x="21" y="48"/>
                    <a:pt x="24" y="48"/>
                  </a:cubicBezTo>
                  <a:cubicBezTo>
                    <a:pt x="27" y="48"/>
                    <a:pt x="29" y="45"/>
                    <a:pt x="29" y="41"/>
                  </a:cubicBezTo>
                  <a:cubicBezTo>
                    <a:pt x="29" y="37"/>
                    <a:pt x="27" y="34"/>
                    <a:pt x="24" y="34"/>
                  </a:cubicBezTo>
                  <a:cubicBezTo>
                    <a:pt x="21" y="34"/>
                    <a:pt x="19" y="37"/>
                    <a:pt x="19" y="41"/>
                  </a:cubicBez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05" name="Freeform 41">
              <a:extLst>
                <a:ext uri="{FF2B5EF4-FFF2-40B4-BE49-F238E27FC236}">
                  <a16:creationId xmlns:a16="http://schemas.microsoft.com/office/drawing/2014/main" id="{D679DAC6-80DF-460A-98FF-1199FE10F393}"/>
                </a:ext>
              </a:extLst>
            </p:cNvPr>
            <p:cNvSpPr>
              <a:spLocks noEditPoints="1"/>
            </p:cNvSpPr>
            <p:nvPr/>
          </p:nvSpPr>
          <p:spPr bwMode="auto">
            <a:xfrm>
              <a:off x="10190381" y="2141995"/>
              <a:ext cx="300951" cy="300950"/>
            </a:xfrm>
            <a:custGeom>
              <a:avLst/>
              <a:gdLst>
                <a:gd name="T0" fmla="*/ 0 w 125"/>
                <a:gd name="T1" fmla="*/ 63 h 125"/>
                <a:gd name="T2" fmla="*/ 125 w 125"/>
                <a:gd name="T3" fmla="*/ 63 h 125"/>
                <a:gd name="T4" fmla="*/ 98 w 125"/>
                <a:gd name="T5" fmla="*/ 83 h 125"/>
                <a:gd name="T6" fmla="*/ 117 w 125"/>
                <a:gd name="T7" fmla="*/ 67 h 125"/>
                <a:gd name="T8" fmla="*/ 98 w 125"/>
                <a:gd name="T9" fmla="*/ 83 h 125"/>
                <a:gd name="T10" fmla="*/ 25 w 125"/>
                <a:gd name="T11" fmla="*/ 59 h 125"/>
                <a:gd name="T12" fmla="*/ 13 w 125"/>
                <a:gd name="T13" fmla="*/ 42 h 125"/>
                <a:gd name="T14" fmla="*/ 90 w 125"/>
                <a:gd name="T15" fmla="*/ 42 h 125"/>
                <a:gd name="T16" fmla="*/ 67 w 125"/>
                <a:gd name="T17" fmla="*/ 59 h 125"/>
                <a:gd name="T18" fmla="*/ 90 w 125"/>
                <a:gd name="T19" fmla="*/ 42 h 125"/>
                <a:gd name="T20" fmla="*/ 67 w 125"/>
                <a:gd name="T21" fmla="*/ 9 h 125"/>
                <a:gd name="T22" fmla="*/ 82 w 125"/>
                <a:gd name="T23" fmla="*/ 23 h 125"/>
                <a:gd name="T24" fmla="*/ 67 w 125"/>
                <a:gd name="T25" fmla="*/ 34 h 125"/>
                <a:gd name="T26" fmla="*/ 53 w 125"/>
                <a:gd name="T27" fmla="*/ 12 h 125"/>
                <a:gd name="T28" fmla="*/ 59 w 125"/>
                <a:gd name="T29" fmla="*/ 34 h 125"/>
                <a:gd name="T30" fmla="*/ 43 w 125"/>
                <a:gd name="T31" fmla="*/ 23 h 125"/>
                <a:gd name="T32" fmla="*/ 59 w 125"/>
                <a:gd name="T33" fmla="*/ 59 h 125"/>
                <a:gd name="T34" fmla="*/ 36 w 125"/>
                <a:gd name="T35" fmla="*/ 42 h 125"/>
                <a:gd name="T36" fmla="*/ 13 w 125"/>
                <a:gd name="T37" fmla="*/ 83 h 125"/>
                <a:gd name="T38" fmla="*/ 25 w 125"/>
                <a:gd name="T39" fmla="*/ 67 h 125"/>
                <a:gd name="T40" fmla="*/ 13 w 125"/>
                <a:gd name="T41" fmla="*/ 83 h 125"/>
                <a:gd name="T42" fmla="*/ 59 w 125"/>
                <a:gd name="T43" fmla="*/ 67 h 125"/>
                <a:gd name="T44" fmla="*/ 36 w 125"/>
                <a:gd name="T45" fmla="*/ 83 h 125"/>
                <a:gd name="T46" fmla="*/ 59 w 125"/>
                <a:gd name="T47" fmla="*/ 92 h 125"/>
                <a:gd name="T48" fmla="*/ 53 w 125"/>
                <a:gd name="T49" fmla="*/ 113 h 125"/>
                <a:gd name="T50" fmla="*/ 38 w 125"/>
                <a:gd name="T51" fmla="*/ 92 h 125"/>
                <a:gd name="T52" fmla="*/ 82 w 125"/>
                <a:gd name="T53" fmla="*/ 102 h 125"/>
                <a:gd name="T54" fmla="*/ 67 w 125"/>
                <a:gd name="T55" fmla="*/ 116 h 125"/>
                <a:gd name="T56" fmla="*/ 87 w 125"/>
                <a:gd name="T57" fmla="*/ 92 h 125"/>
                <a:gd name="T58" fmla="*/ 67 w 125"/>
                <a:gd name="T59" fmla="*/ 83 h 125"/>
                <a:gd name="T60" fmla="*/ 92 w 125"/>
                <a:gd name="T61" fmla="*/ 67 h 125"/>
                <a:gd name="T62" fmla="*/ 67 w 125"/>
                <a:gd name="T63" fmla="*/ 83 h 125"/>
                <a:gd name="T64" fmla="*/ 98 w 125"/>
                <a:gd name="T65" fmla="*/ 42 h 125"/>
                <a:gd name="T66" fmla="*/ 117 w 125"/>
                <a:gd name="T67" fmla="*/ 59 h 125"/>
                <a:gd name="T68" fmla="*/ 108 w 125"/>
                <a:gd name="T69" fmla="*/ 34 h 125"/>
                <a:gd name="T70" fmla="*/ 86 w 125"/>
                <a:gd name="T71" fmla="*/ 14 h 125"/>
                <a:gd name="T72" fmla="*/ 108 w 125"/>
                <a:gd name="T73" fmla="*/ 34 h 125"/>
                <a:gd name="T74" fmla="*/ 39 w 125"/>
                <a:gd name="T75" fmla="*/ 14 h 125"/>
                <a:gd name="T76" fmla="*/ 17 w 125"/>
                <a:gd name="T77" fmla="*/ 34 h 125"/>
                <a:gd name="T78" fmla="*/ 17 w 125"/>
                <a:gd name="T79" fmla="*/ 92 h 125"/>
                <a:gd name="T80" fmla="*/ 39 w 125"/>
                <a:gd name="T81" fmla="*/ 111 h 125"/>
                <a:gd name="T82" fmla="*/ 17 w 125"/>
                <a:gd name="T83" fmla="*/ 92 h 125"/>
                <a:gd name="T84" fmla="*/ 86 w 125"/>
                <a:gd name="T85" fmla="*/ 111 h 125"/>
                <a:gd name="T86" fmla="*/ 108 w 125"/>
                <a:gd name="T87" fmla="*/ 92 h 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125" h="125">
                  <a:moveTo>
                    <a:pt x="63" y="0"/>
                  </a:moveTo>
                  <a:cubicBezTo>
                    <a:pt x="28" y="0"/>
                    <a:pt x="0" y="28"/>
                    <a:pt x="0" y="63"/>
                  </a:cubicBezTo>
                  <a:cubicBezTo>
                    <a:pt x="0" y="97"/>
                    <a:pt x="28" y="125"/>
                    <a:pt x="63" y="125"/>
                  </a:cubicBezTo>
                  <a:cubicBezTo>
                    <a:pt x="97" y="125"/>
                    <a:pt x="125" y="97"/>
                    <a:pt x="125" y="63"/>
                  </a:cubicBezTo>
                  <a:cubicBezTo>
                    <a:pt x="125" y="28"/>
                    <a:pt x="97" y="0"/>
                    <a:pt x="63" y="0"/>
                  </a:cubicBezTo>
                  <a:close/>
                  <a:moveTo>
                    <a:pt x="98" y="83"/>
                  </a:moveTo>
                  <a:cubicBezTo>
                    <a:pt x="99" y="78"/>
                    <a:pt x="100" y="73"/>
                    <a:pt x="100" y="67"/>
                  </a:cubicBezTo>
                  <a:cubicBezTo>
                    <a:pt x="117" y="67"/>
                    <a:pt x="117" y="67"/>
                    <a:pt x="117" y="67"/>
                  </a:cubicBezTo>
                  <a:cubicBezTo>
                    <a:pt x="116" y="73"/>
                    <a:pt x="115" y="78"/>
                    <a:pt x="113" y="83"/>
                  </a:cubicBezTo>
                  <a:lnTo>
                    <a:pt x="98" y="83"/>
                  </a:lnTo>
                  <a:close/>
                  <a:moveTo>
                    <a:pt x="27" y="42"/>
                  </a:moveTo>
                  <a:cubicBezTo>
                    <a:pt x="26" y="47"/>
                    <a:pt x="26" y="53"/>
                    <a:pt x="25" y="59"/>
                  </a:cubicBezTo>
                  <a:cubicBezTo>
                    <a:pt x="9" y="59"/>
                    <a:pt x="9" y="59"/>
                    <a:pt x="9" y="59"/>
                  </a:cubicBezTo>
                  <a:cubicBezTo>
                    <a:pt x="9" y="53"/>
                    <a:pt x="11" y="47"/>
                    <a:pt x="13" y="42"/>
                  </a:cubicBezTo>
                  <a:lnTo>
                    <a:pt x="27" y="42"/>
                  </a:lnTo>
                  <a:close/>
                  <a:moveTo>
                    <a:pt x="90" y="42"/>
                  </a:moveTo>
                  <a:cubicBezTo>
                    <a:pt x="91" y="47"/>
                    <a:pt x="92" y="53"/>
                    <a:pt x="92" y="59"/>
                  </a:cubicBezTo>
                  <a:cubicBezTo>
                    <a:pt x="67" y="59"/>
                    <a:pt x="67" y="59"/>
                    <a:pt x="67" y="59"/>
                  </a:cubicBezTo>
                  <a:cubicBezTo>
                    <a:pt x="67" y="42"/>
                    <a:pt x="67" y="42"/>
                    <a:pt x="67" y="42"/>
                  </a:cubicBezTo>
                  <a:lnTo>
                    <a:pt x="90" y="42"/>
                  </a:lnTo>
                  <a:close/>
                  <a:moveTo>
                    <a:pt x="67" y="34"/>
                  </a:moveTo>
                  <a:cubicBezTo>
                    <a:pt x="67" y="9"/>
                    <a:pt x="67" y="9"/>
                    <a:pt x="67" y="9"/>
                  </a:cubicBezTo>
                  <a:cubicBezTo>
                    <a:pt x="69" y="10"/>
                    <a:pt x="71" y="11"/>
                    <a:pt x="73" y="12"/>
                  </a:cubicBezTo>
                  <a:cubicBezTo>
                    <a:pt x="76" y="14"/>
                    <a:pt x="79" y="18"/>
                    <a:pt x="82" y="23"/>
                  </a:cubicBezTo>
                  <a:cubicBezTo>
                    <a:pt x="84" y="26"/>
                    <a:pt x="86" y="30"/>
                    <a:pt x="87" y="34"/>
                  </a:cubicBezTo>
                  <a:cubicBezTo>
                    <a:pt x="67" y="34"/>
                    <a:pt x="67" y="34"/>
                    <a:pt x="67" y="34"/>
                  </a:cubicBezTo>
                  <a:close/>
                  <a:moveTo>
                    <a:pt x="43" y="23"/>
                  </a:moveTo>
                  <a:cubicBezTo>
                    <a:pt x="46" y="18"/>
                    <a:pt x="50" y="14"/>
                    <a:pt x="53" y="12"/>
                  </a:cubicBezTo>
                  <a:cubicBezTo>
                    <a:pt x="55" y="11"/>
                    <a:pt x="57" y="10"/>
                    <a:pt x="59" y="9"/>
                  </a:cubicBezTo>
                  <a:cubicBezTo>
                    <a:pt x="59" y="34"/>
                    <a:pt x="59" y="34"/>
                    <a:pt x="59" y="34"/>
                  </a:cubicBezTo>
                  <a:cubicBezTo>
                    <a:pt x="38" y="34"/>
                    <a:pt x="38" y="34"/>
                    <a:pt x="38" y="34"/>
                  </a:cubicBezTo>
                  <a:cubicBezTo>
                    <a:pt x="40" y="30"/>
                    <a:pt x="41" y="26"/>
                    <a:pt x="43" y="23"/>
                  </a:cubicBezTo>
                  <a:close/>
                  <a:moveTo>
                    <a:pt x="59" y="42"/>
                  </a:moveTo>
                  <a:cubicBezTo>
                    <a:pt x="59" y="59"/>
                    <a:pt x="59" y="59"/>
                    <a:pt x="59" y="59"/>
                  </a:cubicBezTo>
                  <a:cubicBezTo>
                    <a:pt x="34" y="59"/>
                    <a:pt x="34" y="59"/>
                    <a:pt x="34" y="59"/>
                  </a:cubicBezTo>
                  <a:cubicBezTo>
                    <a:pt x="34" y="53"/>
                    <a:pt x="35" y="47"/>
                    <a:pt x="36" y="42"/>
                  </a:cubicBezTo>
                  <a:lnTo>
                    <a:pt x="59" y="42"/>
                  </a:lnTo>
                  <a:close/>
                  <a:moveTo>
                    <a:pt x="13" y="83"/>
                  </a:moveTo>
                  <a:cubicBezTo>
                    <a:pt x="11" y="78"/>
                    <a:pt x="9" y="73"/>
                    <a:pt x="9" y="67"/>
                  </a:cubicBezTo>
                  <a:cubicBezTo>
                    <a:pt x="25" y="67"/>
                    <a:pt x="25" y="67"/>
                    <a:pt x="25" y="67"/>
                  </a:cubicBezTo>
                  <a:cubicBezTo>
                    <a:pt x="26" y="73"/>
                    <a:pt x="26" y="78"/>
                    <a:pt x="27" y="83"/>
                  </a:cubicBezTo>
                  <a:lnTo>
                    <a:pt x="13" y="83"/>
                  </a:lnTo>
                  <a:close/>
                  <a:moveTo>
                    <a:pt x="34" y="67"/>
                  </a:moveTo>
                  <a:cubicBezTo>
                    <a:pt x="59" y="67"/>
                    <a:pt x="59" y="67"/>
                    <a:pt x="59" y="67"/>
                  </a:cubicBezTo>
                  <a:cubicBezTo>
                    <a:pt x="59" y="83"/>
                    <a:pt x="59" y="83"/>
                    <a:pt x="59" y="83"/>
                  </a:cubicBezTo>
                  <a:cubicBezTo>
                    <a:pt x="36" y="83"/>
                    <a:pt x="36" y="83"/>
                    <a:pt x="36" y="83"/>
                  </a:cubicBezTo>
                  <a:cubicBezTo>
                    <a:pt x="35" y="78"/>
                    <a:pt x="34" y="73"/>
                    <a:pt x="34" y="67"/>
                  </a:cubicBezTo>
                  <a:close/>
                  <a:moveTo>
                    <a:pt x="59" y="92"/>
                  </a:moveTo>
                  <a:cubicBezTo>
                    <a:pt x="59" y="116"/>
                    <a:pt x="59" y="116"/>
                    <a:pt x="59" y="116"/>
                  </a:cubicBezTo>
                  <a:cubicBezTo>
                    <a:pt x="57" y="116"/>
                    <a:pt x="55" y="115"/>
                    <a:pt x="53" y="113"/>
                  </a:cubicBezTo>
                  <a:cubicBezTo>
                    <a:pt x="50" y="111"/>
                    <a:pt x="46" y="107"/>
                    <a:pt x="43" y="102"/>
                  </a:cubicBezTo>
                  <a:cubicBezTo>
                    <a:pt x="41" y="99"/>
                    <a:pt x="40" y="96"/>
                    <a:pt x="38" y="92"/>
                  </a:cubicBezTo>
                  <a:cubicBezTo>
                    <a:pt x="59" y="92"/>
                    <a:pt x="59" y="92"/>
                    <a:pt x="59" y="92"/>
                  </a:cubicBezTo>
                  <a:close/>
                  <a:moveTo>
                    <a:pt x="82" y="102"/>
                  </a:moveTo>
                  <a:cubicBezTo>
                    <a:pt x="79" y="107"/>
                    <a:pt x="76" y="111"/>
                    <a:pt x="73" y="113"/>
                  </a:cubicBezTo>
                  <a:cubicBezTo>
                    <a:pt x="71" y="115"/>
                    <a:pt x="69" y="116"/>
                    <a:pt x="67" y="116"/>
                  </a:cubicBezTo>
                  <a:cubicBezTo>
                    <a:pt x="67" y="92"/>
                    <a:pt x="67" y="92"/>
                    <a:pt x="67" y="92"/>
                  </a:cubicBezTo>
                  <a:cubicBezTo>
                    <a:pt x="87" y="92"/>
                    <a:pt x="87" y="92"/>
                    <a:pt x="87" y="92"/>
                  </a:cubicBezTo>
                  <a:cubicBezTo>
                    <a:pt x="86" y="96"/>
                    <a:pt x="84" y="99"/>
                    <a:pt x="82" y="102"/>
                  </a:cubicBezTo>
                  <a:close/>
                  <a:moveTo>
                    <a:pt x="67" y="83"/>
                  </a:moveTo>
                  <a:cubicBezTo>
                    <a:pt x="67" y="67"/>
                    <a:pt x="67" y="67"/>
                    <a:pt x="67" y="67"/>
                  </a:cubicBezTo>
                  <a:cubicBezTo>
                    <a:pt x="92" y="67"/>
                    <a:pt x="92" y="67"/>
                    <a:pt x="92" y="67"/>
                  </a:cubicBezTo>
                  <a:cubicBezTo>
                    <a:pt x="92" y="73"/>
                    <a:pt x="91" y="78"/>
                    <a:pt x="90" y="83"/>
                  </a:cubicBezTo>
                  <a:lnTo>
                    <a:pt x="67" y="83"/>
                  </a:lnTo>
                  <a:close/>
                  <a:moveTo>
                    <a:pt x="100" y="59"/>
                  </a:moveTo>
                  <a:cubicBezTo>
                    <a:pt x="100" y="53"/>
                    <a:pt x="99" y="47"/>
                    <a:pt x="98" y="42"/>
                  </a:cubicBezTo>
                  <a:cubicBezTo>
                    <a:pt x="113" y="42"/>
                    <a:pt x="113" y="42"/>
                    <a:pt x="113" y="42"/>
                  </a:cubicBezTo>
                  <a:cubicBezTo>
                    <a:pt x="115" y="47"/>
                    <a:pt x="116" y="53"/>
                    <a:pt x="117" y="59"/>
                  </a:cubicBezTo>
                  <a:lnTo>
                    <a:pt x="100" y="59"/>
                  </a:lnTo>
                  <a:close/>
                  <a:moveTo>
                    <a:pt x="108" y="34"/>
                  </a:moveTo>
                  <a:cubicBezTo>
                    <a:pt x="96" y="34"/>
                    <a:pt x="96" y="34"/>
                    <a:pt x="96" y="34"/>
                  </a:cubicBezTo>
                  <a:cubicBezTo>
                    <a:pt x="93" y="26"/>
                    <a:pt x="90" y="19"/>
                    <a:pt x="86" y="14"/>
                  </a:cubicBezTo>
                  <a:cubicBezTo>
                    <a:pt x="92" y="17"/>
                    <a:pt x="97" y="20"/>
                    <a:pt x="101" y="24"/>
                  </a:cubicBezTo>
                  <a:cubicBezTo>
                    <a:pt x="104" y="27"/>
                    <a:pt x="106" y="30"/>
                    <a:pt x="108" y="34"/>
                  </a:cubicBezTo>
                  <a:close/>
                  <a:moveTo>
                    <a:pt x="25" y="24"/>
                  </a:moveTo>
                  <a:cubicBezTo>
                    <a:pt x="29" y="20"/>
                    <a:pt x="34" y="17"/>
                    <a:pt x="39" y="14"/>
                  </a:cubicBezTo>
                  <a:cubicBezTo>
                    <a:pt x="35" y="19"/>
                    <a:pt x="32" y="26"/>
                    <a:pt x="30" y="34"/>
                  </a:cubicBezTo>
                  <a:cubicBezTo>
                    <a:pt x="17" y="34"/>
                    <a:pt x="17" y="34"/>
                    <a:pt x="17" y="34"/>
                  </a:cubicBezTo>
                  <a:cubicBezTo>
                    <a:pt x="19" y="30"/>
                    <a:pt x="22" y="27"/>
                    <a:pt x="25" y="24"/>
                  </a:cubicBezTo>
                  <a:close/>
                  <a:moveTo>
                    <a:pt x="17" y="92"/>
                  </a:moveTo>
                  <a:cubicBezTo>
                    <a:pt x="30" y="92"/>
                    <a:pt x="30" y="92"/>
                    <a:pt x="30" y="92"/>
                  </a:cubicBezTo>
                  <a:cubicBezTo>
                    <a:pt x="32" y="99"/>
                    <a:pt x="35" y="106"/>
                    <a:pt x="39" y="111"/>
                  </a:cubicBezTo>
                  <a:cubicBezTo>
                    <a:pt x="34" y="109"/>
                    <a:pt x="29" y="105"/>
                    <a:pt x="25" y="101"/>
                  </a:cubicBezTo>
                  <a:cubicBezTo>
                    <a:pt x="22" y="98"/>
                    <a:pt x="19" y="95"/>
                    <a:pt x="17" y="92"/>
                  </a:cubicBezTo>
                  <a:close/>
                  <a:moveTo>
                    <a:pt x="101" y="101"/>
                  </a:moveTo>
                  <a:cubicBezTo>
                    <a:pt x="97" y="105"/>
                    <a:pt x="92" y="109"/>
                    <a:pt x="86" y="111"/>
                  </a:cubicBezTo>
                  <a:cubicBezTo>
                    <a:pt x="90" y="106"/>
                    <a:pt x="93" y="99"/>
                    <a:pt x="96" y="92"/>
                  </a:cubicBezTo>
                  <a:cubicBezTo>
                    <a:pt x="108" y="92"/>
                    <a:pt x="108" y="92"/>
                    <a:pt x="108" y="92"/>
                  </a:cubicBezTo>
                  <a:cubicBezTo>
                    <a:pt x="106" y="95"/>
                    <a:pt x="104" y="98"/>
                    <a:pt x="101" y="101"/>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6" name="Freeform 42">
              <a:extLst>
                <a:ext uri="{FF2B5EF4-FFF2-40B4-BE49-F238E27FC236}">
                  <a16:creationId xmlns:a16="http://schemas.microsoft.com/office/drawing/2014/main" id="{0EA66A08-915B-4C9B-9B1F-B7748E5160DD}"/>
                </a:ext>
              </a:extLst>
            </p:cNvPr>
            <p:cNvSpPr>
              <a:spLocks noEditPoints="1"/>
            </p:cNvSpPr>
            <p:nvPr/>
          </p:nvSpPr>
          <p:spPr bwMode="auto">
            <a:xfrm>
              <a:off x="10133127" y="1984914"/>
              <a:ext cx="142401" cy="140933"/>
            </a:xfrm>
            <a:custGeom>
              <a:avLst/>
              <a:gdLst>
                <a:gd name="T0" fmla="*/ 49 w 59"/>
                <a:gd name="T1" fmla="*/ 0 h 59"/>
                <a:gd name="T2" fmla="*/ 9 w 59"/>
                <a:gd name="T3" fmla="*/ 0 h 59"/>
                <a:gd name="T4" fmla="*/ 0 w 59"/>
                <a:gd name="T5" fmla="*/ 10 h 59"/>
                <a:gd name="T6" fmla="*/ 0 w 59"/>
                <a:gd name="T7" fmla="*/ 49 h 59"/>
                <a:gd name="T8" fmla="*/ 9 w 59"/>
                <a:gd name="T9" fmla="*/ 59 h 59"/>
                <a:gd name="T10" fmla="*/ 49 w 59"/>
                <a:gd name="T11" fmla="*/ 59 h 59"/>
                <a:gd name="T12" fmla="*/ 59 w 59"/>
                <a:gd name="T13" fmla="*/ 49 h 59"/>
                <a:gd name="T14" fmla="*/ 59 w 59"/>
                <a:gd name="T15" fmla="*/ 10 h 59"/>
                <a:gd name="T16" fmla="*/ 49 w 59"/>
                <a:gd name="T17" fmla="*/ 0 h 59"/>
                <a:gd name="T18" fmla="*/ 40 w 59"/>
                <a:gd name="T19" fmla="*/ 2 h 59"/>
                <a:gd name="T20" fmla="*/ 40 w 59"/>
                <a:gd name="T21" fmla="*/ 11 h 59"/>
                <a:gd name="T22" fmla="*/ 31 w 59"/>
                <a:gd name="T23" fmla="*/ 11 h 59"/>
                <a:gd name="T24" fmla="*/ 31 w 59"/>
                <a:gd name="T25" fmla="*/ 2 h 59"/>
                <a:gd name="T26" fmla="*/ 40 w 59"/>
                <a:gd name="T27" fmla="*/ 2 h 59"/>
                <a:gd name="T28" fmla="*/ 27 w 59"/>
                <a:gd name="T29" fmla="*/ 2 h 59"/>
                <a:gd name="T30" fmla="*/ 27 w 59"/>
                <a:gd name="T31" fmla="*/ 11 h 59"/>
                <a:gd name="T32" fmla="*/ 18 w 59"/>
                <a:gd name="T33" fmla="*/ 11 h 59"/>
                <a:gd name="T34" fmla="*/ 18 w 59"/>
                <a:gd name="T35" fmla="*/ 2 h 59"/>
                <a:gd name="T36" fmla="*/ 27 w 59"/>
                <a:gd name="T37" fmla="*/ 2 h 59"/>
                <a:gd name="T38" fmla="*/ 1 w 59"/>
                <a:gd name="T39" fmla="*/ 11 h 59"/>
                <a:gd name="T40" fmla="*/ 1 w 59"/>
                <a:gd name="T41" fmla="*/ 10 h 59"/>
                <a:gd name="T42" fmla="*/ 9 w 59"/>
                <a:gd name="T43" fmla="*/ 2 h 59"/>
                <a:gd name="T44" fmla="*/ 14 w 59"/>
                <a:gd name="T45" fmla="*/ 2 h 59"/>
                <a:gd name="T46" fmla="*/ 14 w 59"/>
                <a:gd name="T47" fmla="*/ 11 h 59"/>
                <a:gd name="T48" fmla="*/ 1 w 59"/>
                <a:gd name="T49" fmla="*/ 11 h 59"/>
                <a:gd name="T50" fmla="*/ 44 w 59"/>
                <a:gd name="T51" fmla="*/ 37 h 59"/>
                <a:gd name="T52" fmla="*/ 33 w 59"/>
                <a:gd name="T53" fmla="*/ 37 h 59"/>
                <a:gd name="T54" fmla="*/ 33 w 59"/>
                <a:gd name="T55" fmla="*/ 48 h 59"/>
                <a:gd name="T56" fmla="*/ 25 w 59"/>
                <a:gd name="T57" fmla="*/ 48 h 59"/>
                <a:gd name="T58" fmla="*/ 25 w 59"/>
                <a:gd name="T59" fmla="*/ 37 h 59"/>
                <a:gd name="T60" fmla="*/ 14 w 59"/>
                <a:gd name="T61" fmla="*/ 37 h 59"/>
                <a:gd name="T62" fmla="*/ 14 w 59"/>
                <a:gd name="T63" fmla="*/ 30 h 59"/>
                <a:gd name="T64" fmla="*/ 25 w 59"/>
                <a:gd name="T65" fmla="*/ 30 h 59"/>
                <a:gd name="T66" fmla="*/ 25 w 59"/>
                <a:gd name="T67" fmla="*/ 18 h 59"/>
                <a:gd name="T68" fmla="*/ 33 w 59"/>
                <a:gd name="T69" fmla="*/ 18 h 59"/>
                <a:gd name="T70" fmla="*/ 33 w 59"/>
                <a:gd name="T71" fmla="*/ 30 h 59"/>
                <a:gd name="T72" fmla="*/ 44 w 59"/>
                <a:gd name="T73" fmla="*/ 30 h 59"/>
                <a:gd name="T74" fmla="*/ 44 w 59"/>
                <a:gd name="T75" fmla="*/ 37 h 59"/>
                <a:gd name="T76" fmla="*/ 57 w 59"/>
                <a:gd name="T77" fmla="*/ 11 h 59"/>
                <a:gd name="T78" fmla="*/ 44 w 59"/>
                <a:gd name="T79" fmla="*/ 11 h 59"/>
                <a:gd name="T80" fmla="*/ 44 w 59"/>
                <a:gd name="T81" fmla="*/ 2 h 59"/>
                <a:gd name="T82" fmla="*/ 49 w 59"/>
                <a:gd name="T83" fmla="*/ 2 h 59"/>
                <a:gd name="T84" fmla="*/ 57 w 59"/>
                <a:gd name="T85" fmla="*/ 10 h 59"/>
                <a:gd name="T86" fmla="*/ 57 w 59"/>
                <a:gd name="T87" fmla="*/ 11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59" h="59">
                  <a:moveTo>
                    <a:pt x="49" y="0"/>
                  </a:moveTo>
                  <a:cubicBezTo>
                    <a:pt x="9" y="0"/>
                    <a:pt x="9" y="0"/>
                    <a:pt x="9" y="0"/>
                  </a:cubicBezTo>
                  <a:cubicBezTo>
                    <a:pt x="4" y="0"/>
                    <a:pt x="0" y="4"/>
                    <a:pt x="0" y="10"/>
                  </a:cubicBezTo>
                  <a:cubicBezTo>
                    <a:pt x="0" y="49"/>
                    <a:pt x="0" y="49"/>
                    <a:pt x="0" y="49"/>
                  </a:cubicBezTo>
                  <a:cubicBezTo>
                    <a:pt x="0" y="55"/>
                    <a:pt x="4" y="59"/>
                    <a:pt x="9" y="59"/>
                  </a:cubicBezTo>
                  <a:cubicBezTo>
                    <a:pt x="49" y="59"/>
                    <a:pt x="49" y="59"/>
                    <a:pt x="49" y="59"/>
                  </a:cubicBezTo>
                  <a:cubicBezTo>
                    <a:pt x="54" y="59"/>
                    <a:pt x="59" y="55"/>
                    <a:pt x="59" y="49"/>
                  </a:cubicBezTo>
                  <a:cubicBezTo>
                    <a:pt x="59" y="10"/>
                    <a:pt x="59" y="10"/>
                    <a:pt x="59" y="10"/>
                  </a:cubicBezTo>
                  <a:cubicBezTo>
                    <a:pt x="59" y="4"/>
                    <a:pt x="54" y="0"/>
                    <a:pt x="49" y="0"/>
                  </a:cubicBezTo>
                  <a:close/>
                  <a:moveTo>
                    <a:pt x="40" y="2"/>
                  </a:moveTo>
                  <a:cubicBezTo>
                    <a:pt x="40" y="11"/>
                    <a:pt x="40" y="11"/>
                    <a:pt x="40" y="11"/>
                  </a:cubicBezTo>
                  <a:cubicBezTo>
                    <a:pt x="31" y="11"/>
                    <a:pt x="31" y="11"/>
                    <a:pt x="31" y="11"/>
                  </a:cubicBezTo>
                  <a:cubicBezTo>
                    <a:pt x="31" y="2"/>
                    <a:pt x="31" y="2"/>
                    <a:pt x="31" y="2"/>
                  </a:cubicBezTo>
                  <a:lnTo>
                    <a:pt x="40" y="2"/>
                  </a:lnTo>
                  <a:close/>
                  <a:moveTo>
                    <a:pt x="27" y="2"/>
                  </a:moveTo>
                  <a:cubicBezTo>
                    <a:pt x="27" y="11"/>
                    <a:pt x="27" y="11"/>
                    <a:pt x="27" y="11"/>
                  </a:cubicBezTo>
                  <a:cubicBezTo>
                    <a:pt x="18" y="11"/>
                    <a:pt x="18" y="11"/>
                    <a:pt x="18" y="11"/>
                  </a:cubicBezTo>
                  <a:cubicBezTo>
                    <a:pt x="18" y="2"/>
                    <a:pt x="18" y="2"/>
                    <a:pt x="18" y="2"/>
                  </a:cubicBezTo>
                  <a:lnTo>
                    <a:pt x="27" y="2"/>
                  </a:lnTo>
                  <a:close/>
                  <a:moveTo>
                    <a:pt x="1" y="11"/>
                  </a:moveTo>
                  <a:cubicBezTo>
                    <a:pt x="1" y="10"/>
                    <a:pt x="1" y="10"/>
                    <a:pt x="1" y="10"/>
                  </a:cubicBezTo>
                  <a:cubicBezTo>
                    <a:pt x="1" y="5"/>
                    <a:pt x="5" y="2"/>
                    <a:pt x="9" y="2"/>
                  </a:cubicBezTo>
                  <a:cubicBezTo>
                    <a:pt x="14" y="2"/>
                    <a:pt x="14" y="2"/>
                    <a:pt x="14" y="2"/>
                  </a:cubicBezTo>
                  <a:cubicBezTo>
                    <a:pt x="14" y="11"/>
                    <a:pt x="14" y="11"/>
                    <a:pt x="14" y="11"/>
                  </a:cubicBezTo>
                  <a:lnTo>
                    <a:pt x="1" y="11"/>
                  </a:lnTo>
                  <a:close/>
                  <a:moveTo>
                    <a:pt x="44" y="37"/>
                  </a:moveTo>
                  <a:cubicBezTo>
                    <a:pt x="33" y="37"/>
                    <a:pt x="33" y="37"/>
                    <a:pt x="33" y="37"/>
                  </a:cubicBezTo>
                  <a:cubicBezTo>
                    <a:pt x="33" y="48"/>
                    <a:pt x="33" y="48"/>
                    <a:pt x="33" y="48"/>
                  </a:cubicBezTo>
                  <a:cubicBezTo>
                    <a:pt x="25" y="48"/>
                    <a:pt x="25" y="48"/>
                    <a:pt x="25" y="48"/>
                  </a:cubicBezTo>
                  <a:cubicBezTo>
                    <a:pt x="25" y="37"/>
                    <a:pt x="25" y="37"/>
                    <a:pt x="25" y="37"/>
                  </a:cubicBezTo>
                  <a:cubicBezTo>
                    <a:pt x="14" y="37"/>
                    <a:pt x="14" y="37"/>
                    <a:pt x="14" y="37"/>
                  </a:cubicBezTo>
                  <a:cubicBezTo>
                    <a:pt x="14" y="30"/>
                    <a:pt x="14" y="30"/>
                    <a:pt x="14" y="30"/>
                  </a:cubicBezTo>
                  <a:cubicBezTo>
                    <a:pt x="25" y="30"/>
                    <a:pt x="25" y="30"/>
                    <a:pt x="25" y="30"/>
                  </a:cubicBezTo>
                  <a:cubicBezTo>
                    <a:pt x="25" y="18"/>
                    <a:pt x="25" y="18"/>
                    <a:pt x="25" y="18"/>
                  </a:cubicBezTo>
                  <a:cubicBezTo>
                    <a:pt x="33" y="18"/>
                    <a:pt x="33" y="18"/>
                    <a:pt x="33" y="18"/>
                  </a:cubicBezTo>
                  <a:cubicBezTo>
                    <a:pt x="33" y="30"/>
                    <a:pt x="33" y="30"/>
                    <a:pt x="33" y="30"/>
                  </a:cubicBezTo>
                  <a:cubicBezTo>
                    <a:pt x="44" y="30"/>
                    <a:pt x="44" y="30"/>
                    <a:pt x="44" y="30"/>
                  </a:cubicBezTo>
                  <a:lnTo>
                    <a:pt x="44" y="37"/>
                  </a:lnTo>
                  <a:close/>
                  <a:moveTo>
                    <a:pt x="57" y="11"/>
                  </a:moveTo>
                  <a:cubicBezTo>
                    <a:pt x="44" y="11"/>
                    <a:pt x="44" y="11"/>
                    <a:pt x="44" y="11"/>
                  </a:cubicBezTo>
                  <a:cubicBezTo>
                    <a:pt x="44" y="2"/>
                    <a:pt x="44" y="2"/>
                    <a:pt x="44" y="2"/>
                  </a:cubicBezTo>
                  <a:cubicBezTo>
                    <a:pt x="49" y="2"/>
                    <a:pt x="49" y="2"/>
                    <a:pt x="49" y="2"/>
                  </a:cubicBezTo>
                  <a:cubicBezTo>
                    <a:pt x="53" y="2"/>
                    <a:pt x="57" y="5"/>
                    <a:pt x="57" y="10"/>
                  </a:cubicBezTo>
                  <a:lnTo>
                    <a:pt x="57" y="11"/>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7" name="Freeform 43">
              <a:extLst>
                <a:ext uri="{FF2B5EF4-FFF2-40B4-BE49-F238E27FC236}">
                  <a16:creationId xmlns:a16="http://schemas.microsoft.com/office/drawing/2014/main" id="{F8540A8C-A36F-4FCA-B53B-371512EB6C45}"/>
                </a:ext>
              </a:extLst>
            </p:cNvPr>
            <p:cNvSpPr>
              <a:spLocks noEditPoints="1"/>
            </p:cNvSpPr>
            <p:nvPr/>
          </p:nvSpPr>
          <p:spPr bwMode="auto">
            <a:xfrm>
              <a:off x="10294613" y="2015743"/>
              <a:ext cx="132125" cy="102764"/>
            </a:xfrm>
            <a:custGeom>
              <a:avLst/>
              <a:gdLst>
                <a:gd name="T0" fmla="*/ 34 w 90"/>
                <a:gd name="T1" fmla="*/ 70 h 70"/>
                <a:gd name="T2" fmla="*/ 0 w 90"/>
                <a:gd name="T3" fmla="*/ 36 h 70"/>
                <a:gd name="T4" fmla="*/ 18 w 90"/>
                <a:gd name="T5" fmla="*/ 19 h 70"/>
                <a:gd name="T6" fmla="*/ 34 w 90"/>
                <a:gd name="T7" fmla="*/ 36 h 70"/>
                <a:gd name="T8" fmla="*/ 72 w 90"/>
                <a:gd name="T9" fmla="*/ 0 h 70"/>
                <a:gd name="T10" fmla="*/ 90 w 90"/>
                <a:gd name="T11" fmla="*/ 16 h 70"/>
                <a:gd name="T12" fmla="*/ 34 w 90"/>
                <a:gd name="T13" fmla="*/ 70 h 70"/>
                <a:gd name="T14" fmla="*/ 9 w 90"/>
                <a:gd name="T15" fmla="*/ 36 h 70"/>
                <a:gd name="T16" fmla="*/ 34 w 90"/>
                <a:gd name="T17" fmla="*/ 60 h 70"/>
                <a:gd name="T18" fmla="*/ 80 w 90"/>
                <a:gd name="T19" fmla="*/ 16 h 70"/>
                <a:gd name="T20" fmla="*/ 72 w 90"/>
                <a:gd name="T21" fmla="*/ 8 h 70"/>
                <a:gd name="T22" fmla="*/ 34 w 90"/>
                <a:gd name="T23" fmla="*/ 46 h 70"/>
                <a:gd name="T24" fmla="*/ 18 w 90"/>
                <a:gd name="T25" fmla="*/ 28 h 70"/>
                <a:gd name="T26" fmla="*/ 9 w 90"/>
                <a:gd name="T27" fmla="*/ 36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0" h="70">
                  <a:moveTo>
                    <a:pt x="34" y="70"/>
                  </a:moveTo>
                  <a:lnTo>
                    <a:pt x="0" y="36"/>
                  </a:lnTo>
                  <a:lnTo>
                    <a:pt x="18" y="19"/>
                  </a:lnTo>
                  <a:lnTo>
                    <a:pt x="34" y="36"/>
                  </a:lnTo>
                  <a:lnTo>
                    <a:pt x="72" y="0"/>
                  </a:lnTo>
                  <a:lnTo>
                    <a:pt x="90" y="16"/>
                  </a:lnTo>
                  <a:lnTo>
                    <a:pt x="34" y="70"/>
                  </a:lnTo>
                  <a:close/>
                  <a:moveTo>
                    <a:pt x="9" y="36"/>
                  </a:moveTo>
                  <a:lnTo>
                    <a:pt x="34" y="60"/>
                  </a:lnTo>
                  <a:lnTo>
                    <a:pt x="80" y="16"/>
                  </a:lnTo>
                  <a:lnTo>
                    <a:pt x="72" y="8"/>
                  </a:lnTo>
                  <a:lnTo>
                    <a:pt x="34" y="46"/>
                  </a:lnTo>
                  <a:lnTo>
                    <a:pt x="18" y="28"/>
                  </a:lnTo>
                  <a:lnTo>
                    <a:pt x="9" y="36"/>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8" name="Freeform 93">
              <a:extLst>
                <a:ext uri="{FF2B5EF4-FFF2-40B4-BE49-F238E27FC236}">
                  <a16:creationId xmlns:a16="http://schemas.microsoft.com/office/drawing/2014/main" id="{1D518AB6-44A8-44D5-854F-A34BA36DD93A}"/>
                </a:ext>
              </a:extLst>
            </p:cNvPr>
            <p:cNvSpPr>
              <a:spLocks noEditPoints="1"/>
            </p:cNvSpPr>
            <p:nvPr/>
          </p:nvSpPr>
          <p:spPr bwMode="auto">
            <a:xfrm>
              <a:off x="10291677" y="4270670"/>
              <a:ext cx="189379" cy="193782"/>
            </a:xfrm>
            <a:custGeom>
              <a:avLst/>
              <a:gdLst>
                <a:gd name="T0" fmla="*/ 69 w 79"/>
                <a:gd name="T1" fmla="*/ 22 h 81"/>
                <a:gd name="T2" fmla="*/ 22 w 79"/>
                <a:gd name="T3" fmla="*/ 14 h 81"/>
                <a:gd name="T4" fmla="*/ 19 w 79"/>
                <a:gd name="T5" fmla="*/ 3 h 81"/>
                <a:gd name="T6" fmla="*/ 0 w 79"/>
                <a:gd name="T7" fmla="*/ 5 h 81"/>
                <a:gd name="T8" fmla="*/ 12 w 79"/>
                <a:gd name="T9" fmla="*/ 12 h 81"/>
                <a:gd name="T10" fmla="*/ 14 w 79"/>
                <a:gd name="T11" fmla="*/ 54 h 81"/>
                <a:gd name="T12" fmla="*/ 61 w 79"/>
                <a:gd name="T13" fmla="*/ 59 h 81"/>
                <a:gd name="T14" fmla="*/ 76 w 79"/>
                <a:gd name="T15" fmla="*/ 20 h 81"/>
                <a:gd name="T16" fmla="*/ 36 w 79"/>
                <a:gd name="T17" fmla="*/ 32 h 81"/>
                <a:gd name="T18" fmla="*/ 45 w 79"/>
                <a:gd name="T19" fmla="*/ 39 h 81"/>
                <a:gd name="T20" fmla="*/ 44 w 79"/>
                <a:gd name="T21" fmla="*/ 44 h 81"/>
                <a:gd name="T22" fmla="*/ 33 w 79"/>
                <a:gd name="T23" fmla="*/ 47 h 81"/>
                <a:gd name="T24" fmla="*/ 44 w 79"/>
                <a:gd name="T25" fmla="*/ 44 h 81"/>
                <a:gd name="T26" fmla="*/ 38 w 79"/>
                <a:gd name="T27" fmla="*/ 23 h 81"/>
                <a:gd name="T28" fmla="*/ 47 w 79"/>
                <a:gd name="T29" fmla="*/ 29 h 81"/>
                <a:gd name="T30" fmla="*/ 22 w 79"/>
                <a:gd name="T31" fmla="*/ 19 h 81"/>
                <a:gd name="T32" fmla="*/ 32 w 79"/>
                <a:gd name="T33" fmla="*/ 27 h 81"/>
                <a:gd name="T34" fmla="*/ 22 w 79"/>
                <a:gd name="T35" fmla="*/ 19 h 81"/>
                <a:gd name="T36" fmla="*/ 31 w 79"/>
                <a:gd name="T37" fmla="*/ 32 h 81"/>
                <a:gd name="T38" fmla="*/ 21 w 79"/>
                <a:gd name="T39" fmla="*/ 35 h 81"/>
                <a:gd name="T40" fmla="*/ 20 w 79"/>
                <a:gd name="T41" fmla="*/ 40 h 81"/>
                <a:gd name="T42" fmla="*/ 28 w 79"/>
                <a:gd name="T43" fmla="*/ 46 h 81"/>
                <a:gd name="T44" fmla="*/ 20 w 79"/>
                <a:gd name="T45" fmla="*/ 40 h 81"/>
                <a:gd name="T46" fmla="*/ 48 w 79"/>
                <a:gd name="T47" fmla="*/ 50 h 81"/>
                <a:gd name="T48" fmla="*/ 57 w 79"/>
                <a:gd name="T49" fmla="*/ 47 h 81"/>
                <a:gd name="T50" fmla="*/ 59 w 79"/>
                <a:gd name="T51" fmla="*/ 42 h 81"/>
                <a:gd name="T52" fmla="*/ 51 w 79"/>
                <a:gd name="T53" fmla="*/ 35 h 81"/>
                <a:gd name="T54" fmla="*/ 59 w 79"/>
                <a:gd name="T55" fmla="*/ 42 h 81"/>
                <a:gd name="T56" fmla="*/ 52 w 79"/>
                <a:gd name="T57" fmla="*/ 30 h 81"/>
                <a:gd name="T58" fmla="*/ 66 w 79"/>
                <a:gd name="T59" fmla="*/ 28 h 81"/>
                <a:gd name="T60" fmla="*/ 9 w 79"/>
                <a:gd name="T61" fmla="*/ 66 h 81"/>
                <a:gd name="T62" fmla="*/ 24 w 79"/>
                <a:gd name="T63" fmla="*/ 69 h 81"/>
                <a:gd name="T64" fmla="*/ 18 w 79"/>
                <a:gd name="T65" fmla="*/ 60 h 81"/>
                <a:gd name="T66" fmla="*/ 39 w 79"/>
                <a:gd name="T67" fmla="*/ 72 h 81"/>
                <a:gd name="T68" fmla="*/ 54 w 79"/>
                <a:gd name="T69" fmla="*/ 75 h 81"/>
                <a:gd name="T70" fmla="*/ 48 w 79"/>
                <a:gd name="T71" fmla="*/ 66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9" h="81">
                  <a:moveTo>
                    <a:pt x="76" y="20"/>
                  </a:moveTo>
                  <a:cubicBezTo>
                    <a:pt x="73" y="19"/>
                    <a:pt x="70" y="20"/>
                    <a:pt x="69" y="22"/>
                  </a:cubicBezTo>
                  <a:cubicBezTo>
                    <a:pt x="68" y="23"/>
                    <a:pt x="68" y="23"/>
                    <a:pt x="68" y="23"/>
                  </a:cubicBezTo>
                  <a:cubicBezTo>
                    <a:pt x="22" y="14"/>
                    <a:pt x="22" y="14"/>
                    <a:pt x="22" y="14"/>
                  </a:cubicBezTo>
                  <a:cubicBezTo>
                    <a:pt x="23" y="9"/>
                    <a:pt x="23" y="9"/>
                    <a:pt x="23" y="9"/>
                  </a:cubicBezTo>
                  <a:cubicBezTo>
                    <a:pt x="23" y="6"/>
                    <a:pt x="21" y="4"/>
                    <a:pt x="19" y="3"/>
                  </a:cubicBezTo>
                  <a:cubicBezTo>
                    <a:pt x="6" y="1"/>
                    <a:pt x="6" y="1"/>
                    <a:pt x="6" y="1"/>
                  </a:cubicBezTo>
                  <a:cubicBezTo>
                    <a:pt x="3" y="0"/>
                    <a:pt x="1" y="2"/>
                    <a:pt x="0" y="5"/>
                  </a:cubicBezTo>
                  <a:cubicBezTo>
                    <a:pt x="0" y="8"/>
                    <a:pt x="1" y="10"/>
                    <a:pt x="4" y="11"/>
                  </a:cubicBezTo>
                  <a:cubicBezTo>
                    <a:pt x="12" y="12"/>
                    <a:pt x="12" y="12"/>
                    <a:pt x="12" y="12"/>
                  </a:cubicBezTo>
                  <a:cubicBezTo>
                    <a:pt x="10" y="49"/>
                    <a:pt x="10" y="49"/>
                    <a:pt x="10" y="49"/>
                  </a:cubicBezTo>
                  <a:cubicBezTo>
                    <a:pt x="10" y="51"/>
                    <a:pt x="11" y="53"/>
                    <a:pt x="14" y="54"/>
                  </a:cubicBezTo>
                  <a:cubicBezTo>
                    <a:pt x="56" y="62"/>
                    <a:pt x="56" y="62"/>
                    <a:pt x="56" y="62"/>
                  </a:cubicBezTo>
                  <a:cubicBezTo>
                    <a:pt x="58" y="63"/>
                    <a:pt x="60" y="62"/>
                    <a:pt x="61" y="59"/>
                  </a:cubicBezTo>
                  <a:cubicBezTo>
                    <a:pt x="78" y="27"/>
                    <a:pt x="78" y="27"/>
                    <a:pt x="78" y="27"/>
                  </a:cubicBezTo>
                  <a:cubicBezTo>
                    <a:pt x="79" y="24"/>
                    <a:pt x="78" y="21"/>
                    <a:pt x="76" y="20"/>
                  </a:cubicBezTo>
                  <a:close/>
                  <a:moveTo>
                    <a:pt x="35" y="37"/>
                  </a:moveTo>
                  <a:cubicBezTo>
                    <a:pt x="36" y="32"/>
                    <a:pt x="36" y="32"/>
                    <a:pt x="36" y="32"/>
                  </a:cubicBezTo>
                  <a:cubicBezTo>
                    <a:pt x="46" y="34"/>
                    <a:pt x="46" y="34"/>
                    <a:pt x="46" y="34"/>
                  </a:cubicBezTo>
                  <a:cubicBezTo>
                    <a:pt x="45" y="39"/>
                    <a:pt x="45" y="39"/>
                    <a:pt x="45" y="39"/>
                  </a:cubicBezTo>
                  <a:lnTo>
                    <a:pt x="35" y="37"/>
                  </a:lnTo>
                  <a:close/>
                  <a:moveTo>
                    <a:pt x="44" y="44"/>
                  </a:moveTo>
                  <a:cubicBezTo>
                    <a:pt x="43" y="49"/>
                    <a:pt x="43" y="49"/>
                    <a:pt x="43" y="49"/>
                  </a:cubicBezTo>
                  <a:cubicBezTo>
                    <a:pt x="33" y="47"/>
                    <a:pt x="33" y="47"/>
                    <a:pt x="33" y="47"/>
                  </a:cubicBezTo>
                  <a:cubicBezTo>
                    <a:pt x="34" y="42"/>
                    <a:pt x="34" y="42"/>
                    <a:pt x="34" y="42"/>
                  </a:cubicBezTo>
                  <a:lnTo>
                    <a:pt x="44" y="44"/>
                  </a:lnTo>
                  <a:close/>
                  <a:moveTo>
                    <a:pt x="37" y="28"/>
                  </a:moveTo>
                  <a:cubicBezTo>
                    <a:pt x="38" y="23"/>
                    <a:pt x="38" y="23"/>
                    <a:pt x="38" y="23"/>
                  </a:cubicBezTo>
                  <a:cubicBezTo>
                    <a:pt x="48" y="25"/>
                    <a:pt x="48" y="25"/>
                    <a:pt x="48" y="25"/>
                  </a:cubicBezTo>
                  <a:cubicBezTo>
                    <a:pt x="47" y="29"/>
                    <a:pt x="47" y="29"/>
                    <a:pt x="47" y="29"/>
                  </a:cubicBezTo>
                  <a:lnTo>
                    <a:pt x="37" y="28"/>
                  </a:lnTo>
                  <a:close/>
                  <a:moveTo>
                    <a:pt x="22" y="19"/>
                  </a:moveTo>
                  <a:cubicBezTo>
                    <a:pt x="33" y="22"/>
                    <a:pt x="33" y="22"/>
                    <a:pt x="33" y="22"/>
                  </a:cubicBezTo>
                  <a:cubicBezTo>
                    <a:pt x="32" y="27"/>
                    <a:pt x="32" y="27"/>
                    <a:pt x="32" y="27"/>
                  </a:cubicBezTo>
                  <a:cubicBezTo>
                    <a:pt x="21" y="25"/>
                    <a:pt x="21" y="25"/>
                    <a:pt x="21" y="25"/>
                  </a:cubicBezTo>
                  <a:lnTo>
                    <a:pt x="22" y="19"/>
                  </a:lnTo>
                  <a:close/>
                  <a:moveTo>
                    <a:pt x="21" y="30"/>
                  </a:moveTo>
                  <a:cubicBezTo>
                    <a:pt x="31" y="32"/>
                    <a:pt x="31" y="32"/>
                    <a:pt x="31" y="32"/>
                  </a:cubicBezTo>
                  <a:cubicBezTo>
                    <a:pt x="30" y="36"/>
                    <a:pt x="30" y="36"/>
                    <a:pt x="30" y="36"/>
                  </a:cubicBezTo>
                  <a:cubicBezTo>
                    <a:pt x="21" y="35"/>
                    <a:pt x="21" y="35"/>
                    <a:pt x="21" y="35"/>
                  </a:cubicBezTo>
                  <a:lnTo>
                    <a:pt x="21" y="30"/>
                  </a:lnTo>
                  <a:close/>
                  <a:moveTo>
                    <a:pt x="20" y="40"/>
                  </a:moveTo>
                  <a:cubicBezTo>
                    <a:pt x="29" y="41"/>
                    <a:pt x="29" y="41"/>
                    <a:pt x="29" y="41"/>
                  </a:cubicBezTo>
                  <a:cubicBezTo>
                    <a:pt x="28" y="46"/>
                    <a:pt x="28" y="46"/>
                    <a:pt x="28" y="46"/>
                  </a:cubicBezTo>
                  <a:cubicBezTo>
                    <a:pt x="20" y="45"/>
                    <a:pt x="20" y="45"/>
                    <a:pt x="20" y="45"/>
                  </a:cubicBezTo>
                  <a:lnTo>
                    <a:pt x="20" y="40"/>
                  </a:lnTo>
                  <a:close/>
                  <a:moveTo>
                    <a:pt x="54" y="52"/>
                  </a:moveTo>
                  <a:cubicBezTo>
                    <a:pt x="48" y="50"/>
                    <a:pt x="48" y="50"/>
                    <a:pt x="48" y="50"/>
                  </a:cubicBezTo>
                  <a:cubicBezTo>
                    <a:pt x="49" y="45"/>
                    <a:pt x="49" y="45"/>
                    <a:pt x="49" y="45"/>
                  </a:cubicBezTo>
                  <a:cubicBezTo>
                    <a:pt x="57" y="47"/>
                    <a:pt x="57" y="47"/>
                    <a:pt x="57" y="47"/>
                  </a:cubicBezTo>
                  <a:lnTo>
                    <a:pt x="54" y="52"/>
                  </a:lnTo>
                  <a:close/>
                  <a:moveTo>
                    <a:pt x="59" y="42"/>
                  </a:moveTo>
                  <a:cubicBezTo>
                    <a:pt x="50" y="40"/>
                    <a:pt x="50" y="40"/>
                    <a:pt x="50" y="40"/>
                  </a:cubicBezTo>
                  <a:cubicBezTo>
                    <a:pt x="51" y="35"/>
                    <a:pt x="51" y="35"/>
                    <a:pt x="51" y="35"/>
                  </a:cubicBezTo>
                  <a:cubicBezTo>
                    <a:pt x="61" y="37"/>
                    <a:pt x="61" y="37"/>
                    <a:pt x="61" y="37"/>
                  </a:cubicBezTo>
                  <a:lnTo>
                    <a:pt x="59" y="42"/>
                  </a:lnTo>
                  <a:close/>
                  <a:moveTo>
                    <a:pt x="64" y="33"/>
                  </a:moveTo>
                  <a:cubicBezTo>
                    <a:pt x="52" y="30"/>
                    <a:pt x="52" y="30"/>
                    <a:pt x="52" y="30"/>
                  </a:cubicBezTo>
                  <a:cubicBezTo>
                    <a:pt x="53" y="25"/>
                    <a:pt x="53" y="25"/>
                    <a:pt x="53" y="25"/>
                  </a:cubicBezTo>
                  <a:cubicBezTo>
                    <a:pt x="66" y="28"/>
                    <a:pt x="66" y="28"/>
                    <a:pt x="66" y="28"/>
                  </a:cubicBezTo>
                  <a:lnTo>
                    <a:pt x="64" y="33"/>
                  </a:lnTo>
                  <a:close/>
                  <a:moveTo>
                    <a:pt x="9" y="66"/>
                  </a:moveTo>
                  <a:cubicBezTo>
                    <a:pt x="8" y="70"/>
                    <a:pt x="11" y="74"/>
                    <a:pt x="15" y="75"/>
                  </a:cubicBezTo>
                  <a:cubicBezTo>
                    <a:pt x="19" y="76"/>
                    <a:pt x="23" y="73"/>
                    <a:pt x="24" y="69"/>
                  </a:cubicBezTo>
                  <a:cubicBezTo>
                    <a:pt x="24" y="69"/>
                    <a:pt x="24" y="69"/>
                    <a:pt x="24" y="69"/>
                  </a:cubicBezTo>
                  <a:cubicBezTo>
                    <a:pt x="25" y="65"/>
                    <a:pt x="22" y="61"/>
                    <a:pt x="18" y="60"/>
                  </a:cubicBezTo>
                  <a:cubicBezTo>
                    <a:pt x="14" y="59"/>
                    <a:pt x="10" y="62"/>
                    <a:pt x="9" y="66"/>
                  </a:cubicBezTo>
                  <a:close/>
                  <a:moveTo>
                    <a:pt x="39" y="72"/>
                  </a:moveTo>
                  <a:cubicBezTo>
                    <a:pt x="38" y="76"/>
                    <a:pt x="41" y="80"/>
                    <a:pt x="45" y="81"/>
                  </a:cubicBezTo>
                  <a:cubicBezTo>
                    <a:pt x="49" y="81"/>
                    <a:pt x="53" y="79"/>
                    <a:pt x="54" y="75"/>
                  </a:cubicBezTo>
                  <a:cubicBezTo>
                    <a:pt x="54" y="75"/>
                    <a:pt x="54" y="75"/>
                    <a:pt x="54" y="75"/>
                  </a:cubicBezTo>
                  <a:cubicBezTo>
                    <a:pt x="54" y="70"/>
                    <a:pt x="52" y="66"/>
                    <a:pt x="48" y="66"/>
                  </a:cubicBezTo>
                  <a:cubicBezTo>
                    <a:pt x="43" y="65"/>
                    <a:pt x="39" y="68"/>
                    <a:pt x="39" y="72"/>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09" name="Freeform 94">
              <a:extLst>
                <a:ext uri="{FF2B5EF4-FFF2-40B4-BE49-F238E27FC236}">
                  <a16:creationId xmlns:a16="http://schemas.microsoft.com/office/drawing/2014/main" id="{A3D95809-A389-40BB-8108-9457CAC56CB6}"/>
                </a:ext>
              </a:extLst>
            </p:cNvPr>
            <p:cNvSpPr>
              <a:spLocks noEditPoints="1"/>
            </p:cNvSpPr>
            <p:nvPr/>
          </p:nvSpPr>
          <p:spPr bwMode="auto">
            <a:xfrm>
              <a:off x="10431141" y="3982931"/>
              <a:ext cx="113040" cy="114508"/>
            </a:xfrm>
            <a:custGeom>
              <a:avLst/>
              <a:gdLst>
                <a:gd name="T0" fmla="*/ 24 w 47"/>
                <a:gd name="T1" fmla="*/ 0 h 48"/>
                <a:gd name="T2" fmla="*/ 0 w 47"/>
                <a:gd name="T3" fmla="*/ 24 h 48"/>
                <a:gd name="T4" fmla="*/ 24 w 47"/>
                <a:gd name="T5" fmla="*/ 48 h 48"/>
                <a:gd name="T6" fmla="*/ 47 w 47"/>
                <a:gd name="T7" fmla="*/ 24 h 48"/>
                <a:gd name="T8" fmla="*/ 24 w 47"/>
                <a:gd name="T9" fmla="*/ 0 h 48"/>
                <a:gd name="T10" fmla="*/ 6 w 47"/>
                <a:gd name="T11" fmla="*/ 24 h 48"/>
                <a:gd name="T12" fmla="*/ 24 w 47"/>
                <a:gd name="T13" fmla="*/ 6 h 48"/>
                <a:gd name="T14" fmla="*/ 24 w 47"/>
                <a:gd name="T15" fmla="*/ 42 h 48"/>
                <a:gd name="T16" fmla="*/ 6 w 47"/>
                <a:gd name="T17" fmla="*/ 2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7" h="48">
                  <a:moveTo>
                    <a:pt x="24" y="0"/>
                  </a:moveTo>
                  <a:cubicBezTo>
                    <a:pt x="11" y="0"/>
                    <a:pt x="0" y="11"/>
                    <a:pt x="0" y="24"/>
                  </a:cubicBezTo>
                  <a:cubicBezTo>
                    <a:pt x="0" y="37"/>
                    <a:pt x="11" y="48"/>
                    <a:pt x="24" y="48"/>
                  </a:cubicBezTo>
                  <a:cubicBezTo>
                    <a:pt x="37" y="48"/>
                    <a:pt x="47" y="37"/>
                    <a:pt x="47" y="24"/>
                  </a:cubicBezTo>
                  <a:cubicBezTo>
                    <a:pt x="47" y="11"/>
                    <a:pt x="37" y="0"/>
                    <a:pt x="24" y="0"/>
                  </a:cubicBezTo>
                  <a:close/>
                  <a:moveTo>
                    <a:pt x="6" y="24"/>
                  </a:moveTo>
                  <a:cubicBezTo>
                    <a:pt x="6" y="14"/>
                    <a:pt x="14" y="6"/>
                    <a:pt x="24" y="6"/>
                  </a:cubicBezTo>
                  <a:cubicBezTo>
                    <a:pt x="24" y="42"/>
                    <a:pt x="24" y="42"/>
                    <a:pt x="24" y="42"/>
                  </a:cubicBezTo>
                  <a:cubicBezTo>
                    <a:pt x="14" y="42"/>
                    <a:pt x="6" y="34"/>
                    <a:pt x="6" y="24"/>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0" name="Freeform 95">
              <a:extLst>
                <a:ext uri="{FF2B5EF4-FFF2-40B4-BE49-F238E27FC236}">
                  <a16:creationId xmlns:a16="http://schemas.microsoft.com/office/drawing/2014/main" id="{3B8F8BD4-8F40-4150-A180-13F5FAAF1212}"/>
                </a:ext>
              </a:extLst>
            </p:cNvPr>
            <p:cNvSpPr>
              <a:spLocks noEditPoints="1"/>
            </p:cNvSpPr>
            <p:nvPr/>
          </p:nvSpPr>
          <p:spPr bwMode="auto">
            <a:xfrm>
              <a:off x="10181572" y="3596834"/>
              <a:ext cx="284802" cy="277461"/>
            </a:xfrm>
            <a:custGeom>
              <a:avLst/>
              <a:gdLst>
                <a:gd name="T0" fmla="*/ 22 w 119"/>
                <a:gd name="T1" fmla="*/ 19 h 116"/>
                <a:gd name="T2" fmla="*/ 58 w 119"/>
                <a:gd name="T3" fmla="*/ 33 h 116"/>
                <a:gd name="T4" fmla="*/ 62 w 119"/>
                <a:gd name="T5" fmla="*/ 12 h 116"/>
                <a:gd name="T6" fmla="*/ 82 w 119"/>
                <a:gd name="T7" fmla="*/ 3 h 116"/>
                <a:gd name="T8" fmla="*/ 91 w 119"/>
                <a:gd name="T9" fmla="*/ 23 h 116"/>
                <a:gd name="T10" fmla="*/ 95 w 119"/>
                <a:gd name="T11" fmla="*/ 49 h 116"/>
                <a:gd name="T12" fmla="*/ 95 w 119"/>
                <a:gd name="T13" fmla="*/ 50 h 116"/>
                <a:gd name="T14" fmla="*/ 99 w 119"/>
                <a:gd name="T15" fmla="*/ 41 h 116"/>
                <a:gd name="T16" fmla="*/ 119 w 119"/>
                <a:gd name="T17" fmla="*/ 49 h 116"/>
                <a:gd name="T18" fmla="*/ 93 w 119"/>
                <a:gd name="T19" fmla="*/ 116 h 116"/>
                <a:gd name="T20" fmla="*/ 73 w 119"/>
                <a:gd name="T21" fmla="*/ 109 h 116"/>
                <a:gd name="T22" fmla="*/ 75 w 119"/>
                <a:gd name="T23" fmla="*/ 103 h 116"/>
                <a:gd name="T24" fmla="*/ 63 w 119"/>
                <a:gd name="T25" fmla="*/ 103 h 116"/>
                <a:gd name="T26" fmla="*/ 53 w 119"/>
                <a:gd name="T27" fmla="*/ 106 h 116"/>
                <a:gd name="T28" fmla="*/ 35 w 119"/>
                <a:gd name="T29" fmla="*/ 102 h 116"/>
                <a:gd name="T30" fmla="*/ 30 w 119"/>
                <a:gd name="T31" fmla="*/ 100 h 116"/>
                <a:gd name="T32" fmla="*/ 28 w 119"/>
                <a:gd name="T33" fmla="*/ 99 h 116"/>
                <a:gd name="T34" fmla="*/ 21 w 119"/>
                <a:gd name="T35" fmla="*/ 83 h 116"/>
                <a:gd name="T36" fmla="*/ 22 w 119"/>
                <a:gd name="T37" fmla="*/ 80 h 116"/>
                <a:gd name="T38" fmla="*/ 22 w 119"/>
                <a:gd name="T39" fmla="*/ 70 h 116"/>
                <a:gd name="T40" fmla="*/ 24 w 119"/>
                <a:gd name="T41" fmla="*/ 67 h 116"/>
                <a:gd name="T42" fmla="*/ 24 w 119"/>
                <a:gd name="T43" fmla="*/ 57 h 116"/>
                <a:gd name="T44" fmla="*/ 27 w 119"/>
                <a:gd name="T45" fmla="*/ 52 h 116"/>
                <a:gd name="T46" fmla="*/ 11 w 119"/>
                <a:gd name="T47" fmla="*/ 46 h 116"/>
                <a:gd name="T48" fmla="*/ 3 w 119"/>
                <a:gd name="T49" fmla="*/ 28 h 116"/>
                <a:gd name="T50" fmla="*/ 22 w 119"/>
                <a:gd name="T51" fmla="*/ 19 h 116"/>
                <a:gd name="T52" fmla="*/ 86 w 119"/>
                <a:gd name="T53" fmla="*/ 106 h 116"/>
                <a:gd name="T54" fmla="*/ 90 w 119"/>
                <a:gd name="T55" fmla="*/ 104 h 116"/>
                <a:gd name="T56" fmla="*/ 88 w 119"/>
                <a:gd name="T57" fmla="*/ 99 h 116"/>
                <a:gd name="T58" fmla="*/ 84 w 119"/>
                <a:gd name="T59" fmla="*/ 101 h 116"/>
                <a:gd name="T60" fmla="*/ 86 w 119"/>
                <a:gd name="T61" fmla="*/ 106 h 116"/>
                <a:gd name="T62" fmla="*/ 15 w 119"/>
                <a:gd name="T63" fmla="*/ 40 h 116"/>
                <a:gd name="T64" fmla="*/ 41 w 119"/>
                <a:gd name="T65" fmla="*/ 50 h 116"/>
                <a:gd name="T66" fmla="*/ 42 w 119"/>
                <a:gd name="T67" fmla="*/ 50 h 116"/>
                <a:gd name="T68" fmla="*/ 39 w 119"/>
                <a:gd name="T69" fmla="*/ 57 h 116"/>
                <a:gd name="T70" fmla="*/ 38 w 119"/>
                <a:gd name="T71" fmla="*/ 57 h 116"/>
                <a:gd name="T72" fmla="*/ 31 w 119"/>
                <a:gd name="T73" fmla="*/ 60 h 116"/>
                <a:gd name="T74" fmla="*/ 32 w 119"/>
                <a:gd name="T75" fmla="*/ 66 h 116"/>
                <a:gd name="T76" fmla="*/ 34 w 119"/>
                <a:gd name="T77" fmla="*/ 68 h 116"/>
                <a:gd name="T78" fmla="*/ 31 w 119"/>
                <a:gd name="T79" fmla="*/ 70 h 116"/>
                <a:gd name="T80" fmla="*/ 30 w 119"/>
                <a:gd name="T81" fmla="*/ 73 h 116"/>
                <a:gd name="T82" fmla="*/ 30 w 119"/>
                <a:gd name="T83" fmla="*/ 78 h 116"/>
                <a:gd name="T84" fmla="*/ 32 w 119"/>
                <a:gd name="T85" fmla="*/ 81 h 116"/>
                <a:gd name="T86" fmla="*/ 30 w 119"/>
                <a:gd name="T87" fmla="*/ 83 h 116"/>
                <a:gd name="T88" fmla="*/ 28 w 119"/>
                <a:gd name="T89" fmla="*/ 85 h 116"/>
                <a:gd name="T90" fmla="*/ 31 w 119"/>
                <a:gd name="T91" fmla="*/ 93 h 116"/>
                <a:gd name="T92" fmla="*/ 33 w 119"/>
                <a:gd name="T93" fmla="*/ 93 h 116"/>
                <a:gd name="T94" fmla="*/ 38 w 119"/>
                <a:gd name="T95" fmla="*/ 95 h 116"/>
                <a:gd name="T96" fmla="*/ 60 w 119"/>
                <a:gd name="T97" fmla="*/ 96 h 116"/>
                <a:gd name="T98" fmla="*/ 78 w 119"/>
                <a:gd name="T99" fmla="*/ 95 h 116"/>
                <a:gd name="T100" fmla="*/ 92 w 119"/>
                <a:gd name="T101" fmla="*/ 59 h 116"/>
                <a:gd name="T102" fmla="*/ 88 w 119"/>
                <a:gd name="T103" fmla="*/ 55 h 116"/>
                <a:gd name="T104" fmla="*/ 83 w 119"/>
                <a:gd name="T105" fmla="*/ 20 h 116"/>
                <a:gd name="T106" fmla="*/ 79 w 119"/>
                <a:gd name="T107" fmla="*/ 12 h 116"/>
                <a:gd name="T108" fmla="*/ 70 w 119"/>
                <a:gd name="T109" fmla="*/ 15 h 116"/>
                <a:gd name="T110" fmla="*/ 67 w 119"/>
                <a:gd name="T111" fmla="*/ 37 h 116"/>
                <a:gd name="T112" fmla="*/ 66 w 119"/>
                <a:gd name="T113" fmla="*/ 44 h 116"/>
                <a:gd name="T114" fmla="*/ 20 w 119"/>
                <a:gd name="T115" fmla="*/ 26 h 116"/>
                <a:gd name="T116" fmla="*/ 10 w 119"/>
                <a:gd name="T117" fmla="*/ 31 h 116"/>
                <a:gd name="T118" fmla="*/ 15 w 119"/>
                <a:gd name="T119" fmla="*/ 40 h 1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19" h="116">
                  <a:moveTo>
                    <a:pt x="22" y="19"/>
                  </a:moveTo>
                  <a:cubicBezTo>
                    <a:pt x="58" y="33"/>
                    <a:pt x="58" y="33"/>
                    <a:pt x="58" y="33"/>
                  </a:cubicBezTo>
                  <a:cubicBezTo>
                    <a:pt x="59" y="24"/>
                    <a:pt x="59" y="21"/>
                    <a:pt x="62" y="12"/>
                  </a:cubicBezTo>
                  <a:cubicBezTo>
                    <a:pt x="65" y="4"/>
                    <a:pt x="74" y="0"/>
                    <a:pt x="82" y="3"/>
                  </a:cubicBezTo>
                  <a:cubicBezTo>
                    <a:pt x="90" y="6"/>
                    <a:pt x="94" y="15"/>
                    <a:pt x="91" y="23"/>
                  </a:cubicBezTo>
                  <a:cubicBezTo>
                    <a:pt x="87" y="34"/>
                    <a:pt x="89" y="41"/>
                    <a:pt x="95" y="49"/>
                  </a:cubicBezTo>
                  <a:cubicBezTo>
                    <a:pt x="95" y="50"/>
                    <a:pt x="95" y="50"/>
                    <a:pt x="95" y="50"/>
                  </a:cubicBezTo>
                  <a:cubicBezTo>
                    <a:pt x="99" y="41"/>
                    <a:pt x="99" y="41"/>
                    <a:pt x="99" y="41"/>
                  </a:cubicBezTo>
                  <a:cubicBezTo>
                    <a:pt x="119" y="49"/>
                    <a:pt x="119" y="49"/>
                    <a:pt x="119" y="49"/>
                  </a:cubicBezTo>
                  <a:cubicBezTo>
                    <a:pt x="93" y="116"/>
                    <a:pt x="93" y="116"/>
                    <a:pt x="93" y="116"/>
                  </a:cubicBezTo>
                  <a:cubicBezTo>
                    <a:pt x="73" y="109"/>
                    <a:pt x="73" y="109"/>
                    <a:pt x="73" y="109"/>
                  </a:cubicBezTo>
                  <a:cubicBezTo>
                    <a:pt x="75" y="103"/>
                    <a:pt x="75" y="103"/>
                    <a:pt x="75" y="103"/>
                  </a:cubicBezTo>
                  <a:cubicBezTo>
                    <a:pt x="68" y="101"/>
                    <a:pt x="66" y="102"/>
                    <a:pt x="63" y="103"/>
                  </a:cubicBezTo>
                  <a:cubicBezTo>
                    <a:pt x="60" y="104"/>
                    <a:pt x="57" y="106"/>
                    <a:pt x="53" y="106"/>
                  </a:cubicBezTo>
                  <a:cubicBezTo>
                    <a:pt x="48" y="106"/>
                    <a:pt x="42" y="105"/>
                    <a:pt x="35" y="102"/>
                  </a:cubicBezTo>
                  <a:cubicBezTo>
                    <a:pt x="30" y="100"/>
                    <a:pt x="30" y="100"/>
                    <a:pt x="30" y="100"/>
                  </a:cubicBezTo>
                  <a:cubicBezTo>
                    <a:pt x="28" y="99"/>
                    <a:pt x="28" y="99"/>
                    <a:pt x="28" y="99"/>
                  </a:cubicBezTo>
                  <a:cubicBezTo>
                    <a:pt x="21" y="97"/>
                    <a:pt x="18" y="89"/>
                    <a:pt x="21" y="83"/>
                  </a:cubicBezTo>
                  <a:cubicBezTo>
                    <a:pt x="21" y="82"/>
                    <a:pt x="22" y="81"/>
                    <a:pt x="22" y="80"/>
                  </a:cubicBezTo>
                  <a:cubicBezTo>
                    <a:pt x="21" y="77"/>
                    <a:pt x="21" y="73"/>
                    <a:pt x="22" y="70"/>
                  </a:cubicBezTo>
                  <a:cubicBezTo>
                    <a:pt x="23" y="69"/>
                    <a:pt x="23" y="68"/>
                    <a:pt x="24" y="67"/>
                  </a:cubicBezTo>
                  <a:cubicBezTo>
                    <a:pt x="23" y="64"/>
                    <a:pt x="23" y="60"/>
                    <a:pt x="24" y="57"/>
                  </a:cubicBezTo>
                  <a:cubicBezTo>
                    <a:pt x="25" y="55"/>
                    <a:pt x="26" y="54"/>
                    <a:pt x="27" y="52"/>
                  </a:cubicBezTo>
                  <a:cubicBezTo>
                    <a:pt x="11" y="46"/>
                    <a:pt x="11" y="46"/>
                    <a:pt x="11" y="46"/>
                  </a:cubicBezTo>
                  <a:cubicBezTo>
                    <a:pt x="4" y="44"/>
                    <a:pt x="0" y="35"/>
                    <a:pt x="3" y="28"/>
                  </a:cubicBezTo>
                  <a:cubicBezTo>
                    <a:pt x="6" y="20"/>
                    <a:pt x="14" y="16"/>
                    <a:pt x="22" y="19"/>
                  </a:cubicBezTo>
                  <a:close/>
                  <a:moveTo>
                    <a:pt x="86" y="106"/>
                  </a:moveTo>
                  <a:cubicBezTo>
                    <a:pt x="88" y="106"/>
                    <a:pt x="90" y="106"/>
                    <a:pt x="90" y="104"/>
                  </a:cubicBezTo>
                  <a:cubicBezTo>
                    <a:pt x="91" y="102"/>
                    <a:pt x="90" y="100"/>
                    <a:pt x="88" y="99"/>
                  </a:cubicBezTo>
                  <a:cubicBezTo>
                    <a:pt x="86" y="98"/>
                    <a:pt x="84" y="99"/>
                    <a:pt x="84" y="101"/>
                  </a:cubicBezTo>
                  <a:cubicBezTo>
                    <a:pt x="83" y="103"/>
                    <a:pt x="84" y="105"/>
                    <a:pt x="86" y="106"/>
                  </a:cubicBezTo>
                  <a:close/>
                  <a:moveTo>
                    <a:pt x="15" y="40"/>
                  </a:moveTo>
                  <a:cubicBezTo>
                    <a:pt x="41" y="50"/>
                    <a:pt x="41" y="50"/>
                    <a:pt x="41" y="50"/>
                  </a:cubicBezTo>
                  <a:cubicBezTo>
                    <a:pt x="42" y="50"/>
                    <a:pt x="42" y="50"/>
                    <a:pt x="42" y="50"/>
                  </a:cubicBezTo>
                  <a:cubicBezTo>
                    <a:pt x="39" y="57"/>
                    <a:pt x="39" y="57"/>
                    <a:pt x="39" y="57"/>
                  </a:cubicBezTo>
                  <a:cubicBezTo>
                    <a:pt x="38" y="57"/>
                    <a:pt x="38" y="57"/>
                    <a:pt x="38" y="57"/>
                  </a:cubicBezTo>
                  <a:cubicBezTo>
                    <a:pt x="36" y="56"/>
                    <a:pt x="32" y="57"/>
                    <a:pt x="31" y="60"/>
                  </a:cubicBezTo>
                  <a:cubicBezTo>
                    <a:pt x="31" y="62"/>
                    <a:pt x="31" y="64"/>
                    <a:pt x="32" y="66"/>
                  </a:cubicBezTo>
                  <a:cubicBezTo>
                    <a:pt x="34" y="68"/>
                    <a:pt x="34" y="68"/>
                    <a:pt x="34" y="68"/>
                  </a:cubicBezTo>
                  <a:cubicBezTo>
                    <a:pt x="31" y="70"/>
                    <a:pt x="31" y="70"/>
                    <a:pt x="31" y="70"/>
                  </a:cubicBezTo>
                  <a:cubicBezTo>
                    <a:pt x="31" y="71"/>
                    <a:pt x="30" y="72"/>
                    <a:pt x="30" y="73"/>
                  </a:cubicBezTo>
                  <a:cubicBezTo>
                    <a:pt x="29" y="75"/>
                    <a:pt x="29" y="77"/>
                    <a:pt x="30" y="78"/>
                  </a:cubicBezTo>
                  <a:cubicBezTo>
                    <a:pt x="32" y="81"/>
                    <a:pt x="32" y="81"/>
                    <a:pt x="32" y="81"/>
                  </a:cubicBezTo>
                  <a:cubicBezTo>
                    <a:pt x="30" y="83"/>
                    <a:pt x="30" y="83"/>
                    <a:pt x="30" y="83"/>
                  </a:cubicBezTo>
                  <a:cubicBezTo>
                    <a:pt x="29" y="84"/>
                    <a:pt x="28" y="85"/>
                    <a:pt x="28" y="85"/>
                  </a:cubicBezTo>
                  <a:cubicBezTo>
                    <a:pt x="27" y="88"/>
                    <a:pt x="28" y="92"/>
                    <a:pt x="31" y="93"/>
                  </a:cubicBezTo>
                  <a:cubicBezTo>
                    <a:pt x="33" y="93"/>
                    <a:pt x="33" y="93"/>
                    <a:pt x="33" y="93"/>
                  </a:cubicBezTo>
                  <a:cubicBezTo>
                    <a:pt x="38" y="95"/>
                    <a:pt x="38" y="95"/>
                    <a:pt x="38" y="95"/>
                  </a:cubicBezTo>
                  <a:cubicBezTo>
                    <a:pt x="51" y="100"/>
                    <a:pt x="56" y="97"/>
                    <a:pt x="60" y="96"/>
                  </a:cubicBezTo>
                  <a:cubicBezTo>
                    <a:pt x="64" y="94"/>
                    <a:pt x="68" y="92"/>
                    <a:pt x="78" y="95"/>
                  </a:cubicBezTo>
                  <a:cubicBezTo>
                    <a:pt x="92" y="59"/>
                    <a:pt x="92" y="59"/>
                    <a:pt x="92" y="59"/>
                  </a:cubicBezTo>
                  <a:cubicBezTo>
                    <a:pt x="90" y="58"/>
                    <a:pt x="89" y="56"/>
                    <a:pt x="88" y="55"/>
                  </a:cubicBezTo>
                  <a:cubicBezTo>
                    <a:pt x="81" y="43"/>
                    <a:pt x="78" y="34"/>
                    <a:pt x="83" y="20"/>
                  </a:cubicBezTo>
                  <a:cubicBezTo>
                    <a:pt x="85" y="17"/>
                    <a:pt x="83" y="13"/>
                    <a:pt x="79" y="12"/>
                  </a:cubicBezTo>
                  <a:cubicBezTo>
                    <a:pt x="76" y="10"/>
                    <a:pt x="72" y="12"/>
                    <a:pt x="70" y="15"/>
                  </a:cubicBezTo>
                  <a:cubicBezTo>
                    <a:pt x="67" y="24"/>
                    <a:pt x="67" y="27"/>
                    <a:pt x="67" y="37"/>
                  </a:cubicBezTo>
                  <a:cubicBezTo>
                    <a:pt x="67" y="39"/>
                    <a:pt x="66" y="42"/>
                    <a:pt x="66" y="44"/>
                  </a:cubicBezTo>
                  <a:cubicBezTo>
                    <a:pt x="20" y="26"/>
                    <a:pt x="20" y="26"/>
                    <a:pt x="20" y="26"/>
                  </a:cubicBezTo>
                  <a:cubicBezTo>
                    <a:pt x="16" y="25"/>
                    <a:pt x="12" y="27"/>
                    <a:pt x="10" y="31"/>
                  </a:cubicBezTo>
                  <a:cubicBezTo>
                    <a:pt x="9" y="34"/>
                    <a:pt x="11" y="38"/>
                    <a:pt x="15" y="40"/>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1" name="Freeform 96">
              <a:extLst>
                <a:ext uri="{FF2B5EF4-FFF2-40B4-BE49-F238E27FC236}">
                  <a16:creationId xmlns:a16="http://schemas.microsoft.com/office/drawing/2014/main" id="{262BCF2A-D3F1-43B2-BCC3-E3B2600DB3A2}"/>
                </a:ext>
              </a:extLst>
            </p:cNvPr>
            <p:cNvSpPr>
              <a:spLocks noEditPoints="1"/>
            </p:cNvSpPr>
            <p:nvPr/>
          </p:nvSpPr>
          <p:spPr bwMode="auto">
            <a:xfrm>
              <a:off x="10071469" y="3888976"/>
              <a:ext cx="344993" cy="302419"/>
            </a:xfrm>
            <a:custGeom>
              <a:avLst/>
              <a:gdLst>
                <a:gd name="T0" fmla="*/ 144 w 144"/>
                <a:gd name="T1" fmla="*/ 41 h 126"/>
                <a:gd name="T2" fmla="*/ 102 w 144"/>
                <a:gd name="T3" fmla="*/ 0 h 126"/>
                <a:gd name="T4" fmla="*/ 72 w 144"/>
                <a:gd name="T5" fmla="*/ 14 h 126"/>
                <a:gd name="T6" fmla="*/ 41 w 144"/>
                <a:gd name="T7" fmla="*/ 0 h 126"/>
                <a:gd name="T8" fmla="*/ 0 w 144"/>
                <a:gd name="T9" fmla="*/ 41 h 126"/>
                <a:gd name="T10" fmla="*/ 13 w 144"/>
                <a:gd name="T11" fmla="*/ 72 h 126"/>
                <a:gd name="T12" fmla="*/ 13 w 144"/>
                <a:gd name="T13" fmla="*/ 72 h 126"/>
                <a:gd name="T14" fmla="*/ 58 w 144"/>
                <a:gd name="T15" fmla="*/ 117 h 126"/>
                <a:gd name="T16" fmla="*/ 72 w 144"/>
                <a:gd name="T17" fmla="*/ 126 h 126"/>
                <a:gd name="T18" fmla="*/ 85 w 144"/>
                <a:gd name="T19" fmla="*/ 117 h 126"/>
                <a:gd name="T20" fmla="*/ 130 w 144"/>
                <a:gd name="T21" fmla="*/ 72 h 126"/>
                <a:gd name="T22" fmla="*/ 130 w 144"/>
                <a:gd name="T23" fmla="*/ 72 h 126"/>
                <a:gd name="T24" fmla="*/ 144 w 144"/>
                <a:gd name="T25" fmla="*/ 41 h 126"/>
                <a:gd name="T26" fmla="*/ 118 w 144"/>
                <a:gd name="T27" fmla="*/ 59 h 126"/>
                <a:gd name="T28" fmla="*/ 73 w 144"/>
                <a:gd name="T29" fmla="*/ 104 h 126"/>
                <a:gd name="T30" fmla="*/ 72 w 144"/>
                <a:gd name="T31" fmla="*/ 105 h 126"/>
                <a:gd name="T32" fmla="*/ 71 w 144"/>
                <a:gd name="T33" fmla="*/ 104 h 126"/>
                <a:gd name="T34" fmla="*/ 25 w 144"/>
                <a:gd name="T35" fmla="*/ 59 h 126"/>
                <a:gd name="T36" fmla="*/ 18 w 144"/>
                <a:gd name="T37" fmla="*/ 41 h 126"/>
                <a:gd name="T38" fmla="*/ 41 w 144"/>
                <a:gd name="T39" fmla="*/ 18 h 126"/>
                <a:gd name="T40" fmla="*/ 58 w 144"/>
                <a:gd name="T41" fmla="*/ 26 h 126"/>
                <a:gd name="T42" fmla="*/ 72 w 144"/>
                <a:gd name="T43" fmla="*/ 40 h 126"/>
                <a:gd name="T44" fmla="*/ 85 w 144"/>
                <a:gd name="T45" fmla="*/ 26 h 126"/>
                <a:gd name="T46" fmla="*/ 102 w 144"/>
                <a:gd name="T47" fmla="*/ 18 h 126"/>
                <a:gd name="T48" fmla="*/ 126 w 144"/>
                <a:gd name="T49" fmla="*/ 41 h 126"/>
                <a:gd name="T50" fmla="*/ 118 w 144"/>
                <a:gd name="T51" fmla="*/ 59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44" h="126">
                  <a:moveTo>
                    <a:pt x="144" y="41"/>
                  </a:moveTo>
                  <a:cubicBezTo>
                    <a:pt x="144" y="19"/>
                    <a:pt x="125" y="0"/>
                    <a:pt x="102" y="0"/>
                  </a:cubicBezTo>
                  <a:cubicBezTo>
                    <a:pt x="90" y="0"/>
                    <a:pt x="79" y="5"/>
                    <a:pt x="72" y="14"/>
                  </a:cubicBezTo>
                  <a:cubicBezTo>
                    <a:pt x="64" y="5"/>
                    <a:pt x="53" y="0"/>
                    <a:pt x="41" y="0"/>
                  </a:cubicBezTo>
                  <a:cubicBezTo>
                    <a:pt x="18" y="0"/>
                    <a:pt x="0" y="19"/>
                    <a:pt x="0" y="41"/>
                  </a:cubicBezTo>
                  <a:cubicBezTo>
                    <a:pt x="0" y="54"/>
                    <a:pt x="5" y="65"/>
                    <a:pt x="13" y="72"/>
                  </a:cubicBezTo>
                  <a:cubicBezTo>
                    <a:pt x="13" y="72"/>
                    <a:pt x="13" y="72"/>
                    <a:pt x="13" y="72"/>
                  </a:cubicBezTo>
                  <a:cubicBezTo>
                    <a:pt x="58" y="117"/>
                    <a:pt x="58" y="117"/>
                    <a:pt x="58" y="117"/>
                  </a:cubicBezTo>
                  <a:cubicBezTo>
                    <a:pt x="63" y="122"/>
                    <a:pt x="67" y="126"/>
                    <a:pt x="72" y="126"/>
                  </a:cubicBezTo>
                  <a:cubicBezTo>
                    <a:pt x="76" y="126"/>
                    <a:pt x="81" y="122"/>
                    <a:pt x="85" y="117"/>
                  </a:cubicBezTo>
                  <a:cubicBezTo>
                    <a:pt x="130" y="72"/>
                    <a:pt x="130" y="72"/>
                    <a:pt x="130" y="72"/>
                  </a:cubicBezTo>
                  <a:cubicBezTo>
                    <a:pt x="130" y="72"/>
                    <a:pt x="130" y="72"/>
                    <a:pt x="130" y="72"/>
                  </a:cubicBezTo>
                  <a:cubicBezTo>
                    <a:pt x="139" y="65"/>
                    <a:pt x="144" y="54"/>
                    <a:pt x="144" y="41"/>
                  </a:cubicBezTo>
                  <a:close/>
                  <a:moveTo>
                    <a:pt x="118" y="59"/>
                  </a:moveTo>
                  <a:cubicBezTo>
                    <a:pt x="73" y="104"/>
                    <a:pt x="73" y="104"/>
                    <a:pt x="73" y="104"/>
                  </a:cubicBezTo>
                  <a:cubicBezTo>
                    <a:pt x="72" y="105"/>
                    <a:pt x="72" y="105"/>
                    <a:pt x="72" y="105"/>
                  </a:cubicBezTo>
                  <a:cubicBezTo>
                    <a:pt x="72" y="105"/>
                    <a:pt x="71" y="105"/>
                    <a:pt x="71" y="104"/>
                  </a:cubicBezTo>
                  <a:cubicBezTo>
                    <a:pt x="25" y="59"/>
                    <a:pt x="25" y="59"/>
                    <a:pt x="25" y="59"/>
                  </a:cubicBezTo>
                  <a:cubicBezTo>
                    <a:pt x="20" y="54"/>
                    <a:pt x="18" y="48"/>
                    <a:pt x="18" y="41"/>
                  </a:cubicBezTo>
                  <a:cubicBezTo>
                    <a:pt x="18" y="29"/>
                    <a:pt x="28" y="18"/>
                    <a:pt x="41" y="18"/>
                  </a:cubicBezTo>
                  <a:cubicBezTo>
                    <a:pt x="48" y="18"/>
                    <a:pt x="54" y="21"/>
                    <a:pt x="58" y="26"/>
                  </a:cubicBezTo>
                  <a:cubicBezTo>
                    <a:pt x="72" y="40"/>
                    <a:pt x="72" y="40"/>
                    <a:pt x="72" y="40"/>
                  </a:cubicBezTo>
                  <a:cubicBezTo>
                    <a:pt x="85" y="26"/>
                    <a:pt x="85" y="26"/>
                    <a:pt x="85" y="26"/>
                  </a:cubicBezTo>
                  <a:cubicBezTo>
                    <a:pt x="90" y="21"/>
                    <a:pt x="96" y="18"/>
                    <a:pt x="102" y="18"/>
                  </a:cubicBezTo>
                  <a:cubicBezTo>
                    <a:pt x="115" y="18"/>
                    <a:pt x="126" y="29"/>
                    <a:pt x="126" y="41"/>
                  </a:cubicBezTo>
                  <a:cubicBezTo>
                    <a:pt x="126" y="48"/>
                    <a:pt x="123" y="54"/>
                    <a:pt x="118" y="59"/>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2" name="Freeform 97">
              <a:extLst>
                <a:ext uri="{FF2B5EF4-FFF2-40B4-BE49-F238E27FC236}">
                  <a16:creationId xmlns:a16="http://schemas.microsoft.com/office/drawing/2014/main" id="{DA51A605-49D0-498D-9911-A0AE3C95C0BF}"/>
                </a:ext>
              </a:extLst>
            </p:cNvPr>
            <p:cNvSpPr>
              <a:spLocks noEditPoints="1"/>
            </p:cNvSpPr>
            <p:nvPr/>
          </p:nvSpPr>
          <p:spPr bwMode="auto">
            <a:xfrm>
              <a:off x="10118446" y="4214884"/>
              <a:ext cx="146805" cy="146805"/>
            </a:xfrm>
            <a:custGeom>
              <a:avLst/>
              <a:gdLst>
                <a:gd name="T0" fmla="*/ 31 w 61"/>
                <a:gd name="T1" fmla="*/ 0 h 61"/>
                <a:gd name="T2" fmla="*/ 0 w 61"/>
                <a:gd name="T3" fmla="*/ 30 h 61"/>
                <a:gd name="T4" fmla="*/ 31 w 61"/>
                <a:gd name="T5" fmla="*/ 61 h 61"/>
                <a:gd name="T6" fmla="*/ 61 w 61"/>
                <a:gd name="T7" fmla="*/ 30 h 61"/>
                <a:gd name="T8" fmla="*/ 31 w 61"/>
                <a:gd name="T9" fmla="*/ 0 h 61"/>
                <a:gd name="T10" fmla="*/ 31 w 61"/>
                <a:gd name="T11" fmla="*/ 55 h 61"/>
                <a:gd name="T12" fmla="*/ 6 w 61"/>
                <a:gd name="T13" fmla="*/ 30 h 61"/>
                <a:gd name="T14" fmla="*/ 31 w 61"/>
                <a:gd name="T15" fmla="*/ 6 h 61"/>
                <a:gd name="T16" fmla="*/ 55 w 61"/>
                <a:gd name="T17" fmla="*/ 30 h 61"/>
                <a:gd name="T18" fmla="*/ 31 w 61"/>
                <a:gd name="T19" fmla="*/ 55 h 61"/>
                <a:gd name="T20" fmla="*/ 27 w 61"/>
                <a:gd name="T21" fmla="*/ 15 h 61"/>
                <a:gd name="T22" fmla="*/ 34 w 61"/>
                <a:gd name="T23" fmla="*/ 15 h 61"/>
                <a:gd name="T24" fmla="*/ 34 w 61"/>
                <a:gd name="T25" fmla="*/ 23 h 61"/>
                <a:gd name="T26" fmla="*/ 27 w 61"/>
                <a:gd name="T27" fmla="*/ 23 h 61"/>
                <a:gd name="T28" fmla="*/ 27 w 61"/>
                <a:gd name="T29" fmla="*/ 15 h 61"/>
                <a:gd name="T30" fmla="*/ 38 w 61"/>
                <a:gd name="T31" fmla="*/ 46 h 61"/>
                <a:gd name="T32" fmla="*/ 23 w 61"/>
                <a:gd name="T33" fmla="*/ 46 h 61"/>
                <a:gd name="T34" fmla="*/ 23 w 61"/>
                <a:gd name="T35" fmla="*/ 42 h 61"/>
                <a:gd name="T36" fmla="*/ 27 w 61"/>
                <a:gd name="T37" fmla="*/ 42 h 61"/>
                <a:gd name="T38" fmla="*/ 27 w 61"/>
                <a:gd name="T39" fmla="*/ 30 h 61"/>
                <a:gd name="T40" fmla="*/ 23 w 61"/>
                <a:gd name="T41" fmla="*/ 30 h 61"/>
                <a:gd name="T42" fmla="*/ 23 w 61"/>
                <a:gd name="T43" fmla="*/ 27 h 61"/>
                <a:gd name="T44" fmla="*/ 34 w 61"/>
                <a:gd name="T45" fmla="*/ 27 h 61"/>
                <a:gd name="T46" fmla="*/ 34 w 61"/>
                <a:gd name="T47" fmla="*/ 42 h 61"/>
                <a:gd name="T48" fmla="*/ 38 w 61"/>
                <a:gd name="T49" fmla="*/ 42 h 61"/>
                <a:gd name="T50" fmla="*/ 38 w 61"/>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1" h="61">
                  <a:moveTo>
                    <a:pt x="31" y="0"/>
                  </a:moveTo>
                  <a:cubicBezTo>
                    <a:pt x="14" y="0"/>
                    <a:pt x="0" y="14"/>
                    <a:pt x="0" y="30"/>
                  </a:cubicBezTo>
                  <a:cubicBezTo>
                    <a:pt x="0" y="47"/>
                    <a:pt x="14" y="61"/>
                    <a:pt x="31" y="61"/>
                  </a:cubicBezTo>
                  <a:cubicBezTo>
                    <a:pt x="47" y="61"/>
                    <a:pt x="61" y="47"/>
                    <a:pt x="61" y="30"/>
                  </a:cubicBezTo>
                  <a:cubicBezTo>
                    <a:pt x="61" y="14"/>
                    <a:pt x="47" y="0"/>
                    <a:pt x="31" y="0"/>
                  </a:cubicBezTo>
                  <a:close/>
                  <a:moveTo>
                    <a:pt x="31" y="55"/>
                  </a:moveTo>
                  <a:cubicBezTo>
                    <a:pt x="17" y="55"/>
                    <a:pt x="6" y="44"/>
                    <a:pt x="6" y="30"/>
                  </a:cubicBezTo>
                  <a:cubicBezTo>
                    <a:pt x="6" y="17"/>
                    <a:pt x="17" y="6"/>
                    <a:pt x="31" y="6"/>
                  </a:cubicBezTo>
                  <a:cubicBezTo>
                    <a:pt x="44" y="6"/>
                    <a:pt x="55" y="17"/>
                    <a:pt x="55" y="30"/>
                  </a:cubicBezTo>
                  <a:cubicBezTo>
                    <a:pt x="55" y="44"/>
                    <a:pt x="44" y="55"/>
                    <a:pt x="31" y="55"/>
                  </a:cubicBezTo>
                  <a:close/>
                  <a:moveTo>
                    <a:pt x="27" y="15"/>
                  </a:moveTo>
                  <a:cubicBezTo>
                    <a:pt x="34" y="15"/>
                    <a:pt x="34" y="15"/>
                    <a:pt x="34" y="15"/>
                  </a:cubicBezTo>
                  <a:cubicBezTo>
                    <a:pt x="34" y="23"/>
                    <a:pt x="34" y="23"/>
                    <a:pt x="34" y="23"/>
                  </a:cubicBezTo>
                  <a:cubicBezTo>
                    <a:pt x="27" y="23"/>
                    <a:pt x="27" y="23"/>
                    <a:pt x="27" y="23"/>
                  </a:cubicBezTo>
                  <a:lnTo>
                    <a:pt x="27" y="15"/>
                  </a:lnTo>
                  <a:close/>
                  <a:moveTo>
                    <a:pt x="38" y="46"/>
                  </a:moveTo>
                  <a:cubicBezTo>
                    <a:pt x="23" y="46"/>
                    <a:pt x="23" y="46"/>
                    <a:pt x="23" y="46"/>
                  </a:cubicBezTo>
                  <a:cubicBezTo>
                    <a:pt x="23" y="42"/>
                    <a:pt x="23" y="42"/>
                    <a:pt x="23" y="42"/>
                  </a:cubicBezTo>
                  <a:cubicBezTo>
                    <a:pt x="27" y="42"/>
                    <a:pt x="27" y="42"/>
                    <a:pt x="27" y="42"/>
                  </a:cubicBezTo>
                  <a:cubicBezTo>
                    <a:pt x="27" y="30"/>
                    <a:pt x="27" y="30"/>
                    <a:pt x="27" y="30"/>
                  </a:cubicBezTo>
                  <a:cubicBezTo>
                    <a:pt x="23" y="30"/>
                    <a:pt x="23" y="30"/>
                    <a:pt x="23" y="30"/>
                  </a:cubicBezTo>
                  <a:cubicBezTo>
                    <a:pt x="23" y="27"/>
                    <a:pt x="23" y="27"/>
                    <a:pt x="23" y="27"/>
                  </a:cubicBezTo>
                  <a:cubicBezTo>
                    <a:pt x="34" y="27"/>
                    <a:pt x="34" y="27"/>
                    <a:pt x="34" y="27"/>
                  </a:cubicBezTo>
                  <a:cubicBezTo>
                    <a:pt x="34" y="42"/>
                    <a:pt x="34" y="42"/>
                    <a:pt x="34" y="42"/>
                  </a:cubicBezTo>
                  <a:cubicBezTo>
                    <a:pt x="38" y="42"/>
                    <a:pt x="38" y="42"/>
                    <a:pt x="38" y="42"/>
                  </a:cubicBezTo>
                  <a:lnTo>
                    <a:pt x="38" y="46"/>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3" name="Freeform 98">
              <a:extLst>
                <a:ext uri="{FF2B5EF4-FFF2-40B4-BE49-F238E27FC236}">
                  <a16:creationId xmlns:a16="http://schemas.microsoft.com/office/drawing/2014/main" id="{E8859606-77F9-4B22-9190-98DB711AD636}"/>
                </a:ext>
              </a:extLst>
            </p:cNvPr>
            <p:cNvSpPr>
              <a:spLocks noEditPoints="1"/>
            </p:cNvSpPr>
            <p:nvPr/>
          </p:nvSpPr>
          <p:spPr bwMode="auto">
            <a:xfrm>
              <a:off x="10155147" y="4460049"/>
              <a:ext cx="224612" cy="226080"/>
            </a:xfrm>
            <a:custGeom>
              <a:avLst/>
              <a:gdLst>
                <a:gd name="T0" fmla="*/ 85 w 94"/>
                <a:gd name="T1" fmla="*/ 20 h 94"/>
                <a:gd name="T2" fmla="*/ 37 w 94"/>
                <a:gd name="T3" fmla="*/ 2 h 94"/>
                <a:gd name="T4" fmla="*/ 20 w 94"/>
                <a:gd name="T5" fmla="*/ 10 h 94"/>
                <a:gd name="T6" fmla="*/ 2 w 94"/>
                <a:gd name="T7" fmla="*/ 57 h 94"/>
                <a:gd name="T8" fmla="*/ 10 w 94"/>
                <a:gd name="T9" fmla="*/ 74 h 94"/>
                <a:gd name="T10" fmla="*/ 57 w 94"/>
                <a:gd name="T11" fmla="*/ 92 h 94"/>
                <a:gd name="T12" fmla="*/ 74 w 94"/>
                <a:gd name="T13" fmla="*/ 84 h 94"/>
                <a:gd name="T14" fmla="*/ 92 w 94"/>
                <a:gd name="T15" fmla="*/ 37 h 94"/>
                <a:gd name="T16" fmla="*/ 85 w 94"/>
                <a:gd name="T17" fmla="*/ 20 h 94"/>
                <a:gd name="T18" fmla="*/ 36 w 94"/>
                <a:gd name="T19" fmla="*/ 38 h 94"/>
                <a:gd name="T20" fmla="*/ 62 w 94"/>
                <a:gd name="T21" fmla="*/ 47 h 94"/>
                <a:gd name="T22" fmla="*/ 61 w 94"/>
                <a:gd name="T23" fmla="*/ 52 h 94"/>
                <a:gd name="T24" fmla="*/ 42 w 94"/>
                <a:gd name="T25" fmla="*/ 61 h 94"/>
                <a:gd name="T26" fmla="*/ 33 w 94"/>
                <a:gd name="T27" fmla="*/ 42 h 94"/>
                <a:gd name="T28" fmla="*/ 36 w 94"/>
                <a:gd name="T29" fmla="*/ 38 h 94"/>
                <a:gd name="T30" fmla="*/ 76 w 94"/>
                <a:gd name="T31" fmla="*/ 53 h 94"/>
                <a:gd name="T32" fmla="*/ 69 w 94"/>
                <a:gd name="T33" fmla="*/ 71 h 94"/>
                <a:gd name="T34" fmla="*/ 66 w 94"/>
                <a:gd name="T35" fmla="*/ 80 h 94"/>
                <a:gd name="T36" fmla="*/ 59 w 94"/>
                <a:gd name="T37" fmla="*/ 82 h 94"/>
                <a:gd name="T38" fmla="*/ 15 w 94"/>
                <a:gd name="T39" fmla="*/ 65 h 94"/>
                <a:gd name="T40" fmla="*/ 12 w 94"/>
                <a:gd name="T41" fmla="*/ 59 h 94"/>
                <a:gd name="T42" fmla="*/ 15 w 94"/>
                <a:gd name="T43" fmla="*/ 50 h 94"/>
                <a:gd name="T44" fmla="*/ 22 w 94"/>
                <a:gd name="T45" fmla="*/ 32 h 94"/>
                <a:gd name="T46" fmla="*/ 22 w 94"/>
                <a:gd name="T47" fmla="*/ 32 h 94"/>
                <a:gd name="T48" fmla="*/ 29 w 94"/>
                <a:gd name="T49" fmla="*/ 35 h 94"/>
                <a:gd name="T50" fmla="*/ 27 w 94"/>
                <a:gd name="T51" fmla="*/ 39 h 94"/>
                <a:gd name="T52" fmla="*/ 39 w 94"/>
                <a:gd name="T53" fmla="*/ 67 h 94"/>
                <a:gd name="T54" fmla="*/ 67 w 94"/>
                <a:gd name="T55" fmla="*/ 55 h 94"/>
                <a:gd name="T56" fmla="*/ 69 w 94"/>
                <a:gd name="T57" fmla="*/ 50 h 94"/>
                <a:gd name="T58" fmla="*/ 76 w 94"/>
                <a:gd name="T59" fmla="*/ 53 h 94"/>
                <a:gd name="T60" fmla="*/ 82 w 94"/>
                <a:gd name="T61" fmla="*/ 37 h 94"/>
                <a:gd name="T62" fmla="*/ 79 w 94"/>
                <a:gd name="T63" fmla="*/ 38 h 94"/>
                <a:gd name="T64" fmla="*/ 74 w 94"/>
                <a:gd name="T65" fmla="*/ 37 h 94"/>
                <a:gd name="T66" fmla="*/ 73 w 94"/>
                <a:gd name="T67" fmla="*/ 34 h 94"/>
                <a:gd name="T68" fmla="*/ 74 w 94"/>
                <a:gd name="T69" fmla="*/ 29 h 94"/>
                <a:gd name="T70" fmla="*/ 77 w 94"/>
                <a:gd name="T71" fmla="*/ 28 h 94"/>
                <a:gd name="T72" fmla="*/ 82 w 94"/>
                <a:gd name="T73" fmla="*/ 29 h 94"/>
                <a:gd name="T74" fmla="*/ 83 w 94"/>
                <a:gd name="T75" fmla="*/ 33 h 94"/>
                <a:gd name="T76" fmla="*/ 82 w 94"/>
                <a:gd name="T77" fmla="*/ 37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94" h="94">
                  <a:moveTo>
                    <a:pt x="85" y="20"/>
                  </a:moveTo>
                  <a:cubicBezTo>
                    <a:pt x="37" y="2"/>
                    <a:pt x="37" y="2"/>
                    <a:pt x="37" y="2"/>
                  </a:cubicBezTo>
                  <a:cubicBezTo>
                    <a:pt x="30" y="0"/>
                    <a:pt x="23" y="3"/>
                    <a:pt x="20" y="10"/>
                  </a:cubicBezTo>
                  <a:cubicBezTo>
                    <a:pt x="2" y="57"/>
                    <a:pt x="2" y="57"/>
                    <a:pt x="2" y="57"/>
                  </a:cubicBezTo>
                  <a:cubicBezTo>
                    <a:pt x="0" y="64"/>
                    <a:pt x="3" y="71"/>
                    <a:pt x="10" y="74"/>
                  </a:cubicBezTo>
                  <a:cubicBezTo>
                    <a:pt x="57" y="92"/>
                    <a:pt x="57" y="92"/>
                    <a:pt x="57" y="92"/>
                  </a:cubicBezTo>
                  <a:cubicBezTo>
                    <a:pt x="64" y="94"/>
                    <a:pt x="71" y="91"/>
                    <a:pt x="74" y="84"/>
                  </a:cubicBezTo>
                  <a:cubicBezTo>
                    <a:pt x="92" y="37"/>
                    <a:pt x="92" y="37"/>
                    <a:pt x="92" y="37"/>
                  </a:cubicBezTo>
                  <a:cubicBezTo>
                    <a:pt x="94" y="30"/>
                    <a:pt x="91" y="23"/>
                    <a:pt x="85" y="20"/>
                  </a:cubicBezTo>
                  <a:close/>
                  <a:moveTo>
                    <a:pt x="36" y="38"/>
                  </a:moveTo>
                  <a:cubicBezTo>
                    <a:pt x="62" y="47"/>
                    <a:pt x="62" y="47"/>
                    <a:pt x="62" y="47"/>
                  </a:cubicBezTo>
                  <a:cubicBezTo>
                    <a:pt x="62" y="49"/>
                    <a:pt x="61" y="51"/>
                    <a:pt x="61" y="52"/>
                  </a:cubicBezTo>
                  <a:cubicBezTo>
                    <a:pt x="58" y="60"/>
                    <a:pt x="49" y="64"/>
                    <a:pt x="42" y="61"/>
                  </a:cubicBezTo>
                  <a:cubicBezTo>
                    <a:pt x="34" y="58"/>
                    <a:pt x="31" y="49"/>
                    <a:pt x="33" y="42"/>
                  </a:cubicBezTo>
                  <a:cubicBezTo>
                    <a:pt x="34" y="40"/>
                    <a:pt x="35" y="39"/>
                    <a:pt x="36" y="38"/>
                  </a:cubicBezTo>
                  <a:close/>
                  <a:moveTo>
                    <a:pt x="76" y="53"/>
                  </a:moveTo>
                  <a:cubicBezTo>
                    <a:pt x="69" y="71"/>
                    <a:pt x="69" y="71"/>
                    <a:pt x="69" y="71"/>
                  </a:cubicBezTo>
                  <a:cubicBezTo>
                    <a:pt x="66" y="80"/>
                    <a:pt x="66" y="80"/>
                    <a:pt x="66" y="80"/>
                  </a:cubicBezTo>
                  <a:cubicBezTo>
                    <a:pt x="65" y="82"/>
                    <a:pt x="62" y="83"/>
                    <a:pt x="59" y="82"/>
                  </a:cubicBezTo>
                  <a:cubicBezTo>
                    <a:pt x="15" y="65"/>
                    <a:pt x="15" y="65"/>
                    <a:pt x="15" y="65"/>
                  </a:cubicBezTo>
                  <a:cubicBezTo>
                    <a:pt x="12" y="64"/>
                    <a:pt x="11" y="62"/>
                    <a:pt x="12" y="59"/>
                  </a:cubicBezTo>
                  <a:cubicBezTo>
                    <a:pt x="15" y="50"/>
                    <a:pt x="15" y="50"/>
                    <a:pt x="15" y="50"/>
                  </a:cubicBezTo>
                  <a:cubicBezTo>
                    <a:pt x="22" y="32"/>
                    <a:pt x="22" y="32"/>
                    <a:pt x="22" y="32"/>
                  </a:cubicBezTo>
                  <a:cubicBezTo>
                    <a:pt x="22" y="32"/>
                    <a:pt x="22" y="32"/>
                    <a:pt x="22" y="32"/>
                  </a:cubicBezTo>
                  <a:cubicBezTo>
                    <a:pt x="29" y="35"/>
                    <a:pt x="29" y="35"/>
                    <a:pt x="29" y="35"/>
                  </a:cubicBezTo>
                  <a:cubicBezTo>
                    <a:pt x="28" y="36"/>
                    <a:pt x="27" y="38"/>
                    <a:pt x="27" y="39"/>
                  </a:cubicBezTo>
                  <a:cubicBezTo>
                    <a:pt x="23" y="51"/>
                    <a:pt x="28" y="63"/>
                    <a:pt x="39" y="67"/>
                  </a:cubicBezTo>
                  <a:cubicBezTo>
                    <a:pt x="51" y="72"/>
                    <a:pt x="63" y="66"/>
                    <a:pt x="67" y="55"/>
                  </a:cubicBezTo>
                  <a:cubicBezTo>
                    <a:pt x="68" y="53"/>
                    <a:pt x="68" y="52"/>
                    <a:pt x="69" y="50"/>
                  </a:cubicBezTo>
                  <a:cubicBezTo>
                    <a:pt x="76" y="53"/>
                    <a:pt x="76" y="53"/>
                    <a:pt x="76" y="53"/>
                  </a:cubicBezTo>
                  <a:close/>
                  <a:moveTo>
                    <a:pt x="82" y="37"/>
                  </a:moveTo>
                  <a:cubicBezTo>
                    <a:pt x="81" y="38"/>
                    <a:pt x="80" y="39"/>
                    <a:pt x="79" y="38"/>
                  </a:cubicBezTo>
                  <a:cubicBezTo>
                    <a:pt x="74" y="37"/>
                    <a:pt x="74" y="37"/>
                    <a:pt x="74" y="37"/>
                  </a:cubicBezTo>
                  <a:cubicBezTo>
                    <a:pt x="73" y="36"/>
                    <a:pt x="72" y="35"/>
                    <a:pt x="73" y="34"/>
                  </a:cubicBezTo>
                  <a:cubicBezTo>
                    <a:pt x="74" y="29"/>
                    <a:pt x="74" y="29"/>
                    <a:pt x="74" y="29"/>
                  </a:cubicBezTo>
                  <a:cubicBezTo>
                    <a:pt x="75" y="28"/>
                    <a:pt x="76" y="27"/>
                    <a:pt x="77" y="28"/>
                  </a:cubicBezTo>
                  <a:cubicBezTo>
                    <a:pt x="82" y="29"/>
                    <a:pt x="82" y="29"/>
                    <a:pt x="82" y="29"/>
                  </a:cubicBezTo>
                  <a:cubicBezTo>
                    <a:pt x="83" y="30"/>
                    <a:pt x="84" y="31"/>
                    <a:pt x="83" y="33"/>
                  </a:cubicBezTo>
                  <a:lnTo>
                    <a:pt x="82" y="3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4" name="Freeform 99">
              <a:extLst>
                <a:ext uri="{FF2B5EF4-FFF2-40B4-BE49-F238E27FC236}">
                  <a16:creationId xmlns:a16="http://schemas.microsoft.com/office/drawing/2014/main" id="{1FAB1F45-6488-464E-801D-2936F79AD0AE}"/>
                </a:ext>
              </a:extLst>
            </p:cNvPr>
            <p:cNvSpPr>
              <a:spLocks noEditPoints="1"/>
            </p:cNvSpPr>
            <p:nvPr/>
          </p:nvSpPr>
          <p:spPr bwMode="auto">
            <a:xfrm>
              <a:off x="10294613" y="3438285"/>
              <a:ext cx="126252" cy="126252"/>
            </a:xfrm>
            <a:custGeom>
              <a:avLst/>
              <a:gdLst>
                <a:gd name="T0" fmla="*/ 44 w 53"/>
                <a:gd name="T1" fmla="*/ 0 h 53"/>
                <a:gd name="T2" fmla="*/ 9 w 53"/>
                <a:gd name="T3" fmla="*/ 0 h 53"/>
                <a:gd name="T4" fmla="*/ 0 w 53"/>
                <a:gd name="T5" fmla="*/ 9 h 53"/>
                <a:gd name="T6" fmla="*/ 0 w 53"/>
                <a:gd name="T7" fmla="*/ 44 h 53"/>
                <a:gd name="T8" fmla="*/ 9 w 53"/>
                <a:gd name="T9" fmla="*/ 53 h 53"/>
                <a:gd name="T10" fmla="*/ 44 w 53"/>
                <a:gd name="T11" fmla="*/ 53 h 53"/>
                <a:gd name="T12" fmla="*/ 53 w 53"/>
                <a:gd name="T13" fmla="*/ 44 h 53"/>
                <a:gd name="T14" fmla="*/ 53 w 53"/>
                <a:gd name="T15" fmla="*/ 9 h 53"/>
                <a:gd name="T16" fmla="*/ 44 w 53"/>
                <a:gd name="T17" fmla="*/ 0 h 53"/>
                <a:gd name="T18" fmla="*/ 20 w 53"/>
                <a:gd name="T19" fmla="*/ 43 h 53"/>
                <a:gd name="T20" fmla="*/ 13 w 53"/>
                <a:gd name="T21" fmla="*/ 43 h 53"/>
                <a:gd name="T22" fmla="*/ 13 w 53"/>
                <a:gd name="T23" fmla="*/ 20 h 53"/>
                <a:gd name="T24" fmla="*/ 20 w 53"/>
                <a:gd name="T25" fmla="*/ 20 h 53"/>
                <a:gd name="T26" fmla="*/ 20 w 53"/>
                <a:gd name="T27" fmla="*/ 43 h 53"/>
                <a:gd name="T28" fmla="*/ 17 w 53"/>
                <a:gd name="T29" fmla="*/ 16 h 53"/>
                <a:gd name="T30" fmla="*/ 13 w 53"/>
                <a:gd name="T31" fmla="*/ 13 h 53"/>
                <a:gd name="T32" fmla="*/ 17 w 53"/>
                <a:gd name="T33" fmla="*/ 10 h 53"/>
                <a:gd name="T34" fmla="*/ 20 w 53"/>
                <a:gd name="T35" fmla="*/ 13 h 53"/>
                <a:gd name="T36" fmla="*/ 17 w 53"/>
                <a:gd name="T37" fmla="*/ 16 h 53"/>
                <a:gd name="T38" fmla="*/ 43 w 53"/>
                <a:gd name="T39" fmla="*/ 43 h 53"/>
                <a:gd name="T40" fmla="*/ 37 w 53"/>
                <a:gd name="T41" fmla="*/ 43 h 53"/>
                <a:gd name="T42" fmla="*/ 37 w 53"/>
                <a:gd name="T43" fmla="*/ 30 h 53"/>
                <a:gd name="T44" fmla="*/ 33 w 53"/>
                <a:gd name="T45" fmla="*/ 26 h 53"/>
                <a:gd name="T46" fmla="*/ 30 w 53"/>
                <a:gd name="T47" fmla="*/ 30 h 53"/>
                <a:gd name="T48" fmla="*/ 30 w 53"/>
                <a:gd name="T49" fmla="*/ 43 h 53"/>
                <a:gd name="T50" fmla="*/ 23 w 53"/>
                <a:gd name="T51" fmla="*/ 43 h 53"/>
                <a:gd name="T52" fmla="*/ 23 w 53"/>
                <a:gd name="T53" fmla="*/ 20 h 53"/>
                <a:gd name="T54" fmla="*/ 30 w 53"/>
                <a:gd name="T55" fmla="*/ 20 h 53"/>
                <a:gd name="T56" fmla="*/ 30 w 53"/>
                <a:gd name="T57" fmla="*/ 24 h 53"/>
                <a:gd name="T58" fmla="*/ 36 w 53"/>
                <a:gd name="T59" fmla="*/ 20 h 53"/>
                <a:gd name="T60" fmla="*/ 43 w 53"/>
                <a:gd name="T61" fmla="*/ 28 h 53"/>
                <a:gd name="T62" fmla="*/ 43 w 53"/>
                <a:gd name="T63" fmla="*/ 4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3" h="53">
                  <a:moveTo>
                    <a:pt x="44" y="0"/>
                  </a:moveTo>
                  <a:cubicBezTo>
                    <a:pt x="9" y="0"/>
                    <a:pt x="9" y="0"/>
                    <a:pt x="9" y="0"/>
                  </a:cubicBezTo>
                  <a:cubicBezTo>
                    <a:pt x="4" y="0"/>
                    <a:pt x="0" y="4"/>
                    <a:pt x="0" y="9"/>
                  </a:cubicBezTo>
                  <a:cubicBezTo>
                    <a:pt x="0" y="44"/>
                    <a:pt x="0" y="44"/>
                    <a:pt x="0" y="44"/>
                  </a:cubicBezTo>
                  <a:cubicBezTo>
                    <a:pt x="0" y="49"/>
                    <a:pt x="4" y="53"/>
                    <a:pt x="9" y="53"/>
                  </a:cubicBezTo>
                  <a:cubicBezTo>
                    <a:pt x="44" y="53"/>
                    <a:pt x="44" y="53"/>
                    <a:pt x="44" y="53"/>
                  </a:cubicBezTo>
                  <a:cubicBezTo>
                    <a:pt x="49" y="53"/>
                    <a:pt x="53" y="49"/>
                    <a:pt x="53" y="44"/>
                  </a:cubicBezTo>
                  <a:cubicBezTo>
                    <a:pt x="53" y="9"/>
                    <a:pt x="53" y="9"/>
                    <a:pt x="53" y="9"/>
                  </a:cubicBezTo>
                  <a:cubicBezTo>
                    <a:pt x="53" y="4"/>
                    <a:pt x="49" y="0"/>
                    <a:pt x="44" y="0"/>
                  </a:cubicBezTo>
                  <a:close/>
                  <a:moveTo>
                    <a:pt x="20" y="43"/>
                  </a:moveTo>
                  <a:cubicBezTo>
                    <a:pt x="13" y="43"/>
                    <a:pt x="13" y="43"/>
                    <a:pt x="13" y="43"/>
                  </a:cubicBezTo>
                  <a:cubicBezTo>
                    <a:pt x="13" y="20"/>
                    <a:pt x="13" y="20"/>
                    <a:pt x="13" y="20"/>
                  </a:cubicBezTo>
                  <a:cubicBezTo>
                    <a:pt x="20" y="20"/>
                    <a:pt x="20" y="20"/>
                    <a:pt x="20" y="20"/>
                  </a:cubicBezTo>
                  <a:lnTo>
                    <a:pt x="20" y="43"/>
                  </a:lnTo>
                  <a:close/>
                  <a:moveTo>
                    <a:pt x="17" y="16"/>
                  </a:moveTo>
                  <a:cubicBezTo>
                    <a:pt x="15" y="16"/>
                    <a:pt x="13" y="15"/>
                    <a:pt x="13" y="13"/>
                  </a:cubicBezTo>
                  <a:cubicBezTo>
                    <a:pt x="13" y="11"/>
                    <a:pt x="15" y="10"/>
                    <a:pt x="17" y="10"/>
                  </a:cubicBezTo>
                  <a:cubicBezTo>
                    <a:pt x="18" y="10"/>
                    <a:pt x="20" y="11"/>
                    <a:pt x="20" y="13"/>
                  </a:cubicBezTo>
                  <a:cubicBezTo>
                    <a:pt x="20" y="15"/>
                    <a:pt x="18" y="16"/>
                    <a:pt x="17" y="16"/>
                  </a:cubicBezTo>
                  <a:close/>
                  <a:moveTo>
                    <a:pt x="43" y="43"/>
                  </a:moveTo>
                  <a:cubicBezTo>
                    <a:pt x="37" y="43"/>
                    <a:pt x="37" y="43"/>
                    <a:pt x="37" y="43"/>
                  </a:cubicBezTo>
                  <a:cubicBezTo>
                    <a:pt x="37" y="30"/>
                    <a:pt x="37" y="30"/>
                    <a:pt x="37" y="30"/>
                  </a:cubicBezTo>
                  <a:cubicBezTo>
                    <a:pt x="37" y="28"/>
                    <a:pt x="35" y="26"/>
                    <a:pt x="33" y="26"/>
                  </a:cubicBezTo>
                  <a:cubicBezTo>
                    <a:pt x="31" y="26"/>
                    <a:pt x="30" y="28"/>
                    <a:pt x="30" y="30"/>
                  </a:cubicBezTo>
                  <a:cubicBezTo>
                    <a:pt x="30" y="43"/>
                    <a:pt x="30" y="43"/>
                    <a:pt x="30" y="43"/>
                  </a:cubicBezTo>
                  <a:cubicBezTo>
                    <a:pt x="23" y="43"/>
                    <a:pt x="23" y="43"/>
                    <a:pt x="23" y="43"/>
                  </a:cubicBezTo>
                  <a:cubicBezTo>
                    <a:pt x="23" y="20"/>
                    <a:pt x="23" y="20"/>
                    <a:pt x="23" y="20"/>
                  </a:cubicBezTo>
                  <a:cubicBezTo>
                    <a:pt x="30" y="20"/>
                    <a:pt x="30" y="20"/>
                    <a:pt x="30" y="20"/>
                  </a:cubicBezTo>
                  <a:cubicBezTo>
                    <a:pt x="30" y="24"/>
                    <a:pt x="30" y="24"/>
                    <a:pt x="30" y="24"/>
                  </a:cubicBezTo>
                  <a:cubicBezTo>
                    <a:pt x="31" y="22"/>
                    <a:pt x="33" y="20"/>
                    <a:pt x="36" y="20"/>
                  </a:cubicBezTo>
                  <a:cubicBezTo>
                    <a:pt x="40" y="20"/>
                    <a:pt x="43" y="23"/>
                    <a:pt x="43" y="28"/>
                  </a:cubicBezTo>
                  <a:lnTo>
                    <a:pt x="43" y="43"/>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5" name="Freeform 100">
              <a:extLst>
                <a:ext uri="{FF2B5EF4-FFF2-40B4-BE49-F238E27FC236}">
                  <a16:creationId xmlns:a16="http://schemas.microsoft.com/office/drawing/2014/main" id="{522B66F1-3748-4EE9-B6BE-8F6900DE734D}"/>
                </a:ext>
              </a:extLst>
            </p:cNvPr>
            <p:cNvSpPr>
              <a:spLocks noEditPoints="1"/>
            </p:cNvSpPr>
            <p:nvPr/>
          </p:nvSpPr>
          <p:spPr bwMode="auto">
            <a:xfrm>
              <a:off x="10184509" y="3263586"/>
              <a:ext cx="231952" cy="145337"/>
            </a:xfrm>
            <a:custGeom>
              <a:avLst/>
              <a:gdLst>
                <a:gd name="T0" fmla="*/ 49 w 158"/>
                <a:gd name="T1" fmla="*/ 70 h 99"/>
                <a:gd name="T2" fmla="*/ 49 w 158"/>
                <a:gd name="T3" fmla="*/ 39 h 99"/>
                <a:gd name="T4" fmla="*/ 78 w 158"/>
                <a:gd name="T5" fmla="*/ 39 h 99"/>
                <a:gd name="T6" fmla="*/ 39 w 158"/>
                <a:gd name="T7" fmla="*/ 0 h 99"/>
                <a:gd name="T8" fmla="*/ 0 w 158"/>
                <a:gd name="T9" fmla="*/ 39 h 99"/>
                <a:gd name="T10" fmla="*/ 29 w 158"/>
                <a:gd name="T11" fmla="*/ 39 h 99"/>
                <a:gd name="T12" fmla="*/ 29 w 158"/>
                <a:gd name="T13" fmla="*/ 89 h 99"/>
                <a:gd name="T14" fmla="*/ 88 w 158"/>
                <a:gd name="T15" fmla="*/ 89 h 99"/>
                <a:gd name="T16" fmla="*/ 68 w 158"/>
                <a:gd name="T17" fmla="*/ 70 h 99"/>
                <a:gd name="T18" fmla="*/ 49 w 158"/>
                <a:gd name="T19" fmla="*/ 70 h 99"/>
                <a:gd name="T20" fmla="*/ 129 w 158"/>
                <a:gd name="T21" fmla="*/ 58 h 99"/>
                <a:gd name="T22" fmla="*/ 129 w 158"/>
                <a:gd name="T23" fmla="*/ 9 h 99"/>
                <a:gd name="T24" fmla="*/ 68 w 158"/>
                <a:gd name="T25" fmla="*/ 9 h 99"/>
                <a:gd name="T26" fmla="*/ 88 w 158"/>
                <a:gd name="T27" fmla="*/ 29 h 99"/>
                <a:gd name="T28" fmla="*/ 107 w 158"/>
                <a:gd name="T29" fmla="*/ 29 h 99"/>
                <a:gd name="T30" fmla="*/ 107 w 158"/>
                <a:gd name="T31" fmla="*/ 58 h 99"/>
                <a:gd name="T32" fmla="*/ 78 w 158"/>
                <a:gd name="T33" fmla="*/ 58 h 99"/>
                <a:gd name="T34" fmla="*/ 119 w 158"/>
                <a:gd name="T35" fmla="*/ 99 h 99"/>
                <a:gd name="T36" fmla="*/ 158 w 158"/>
                <a:gd name="T37" fmla="*/ 58 h 99"/>
                <a:gd name="T38" fmla="*/ 129 w 158"/>
                <a:gd name="T39" fmla="*/ 58 h 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8" h="99">
                  <a:moveTo>
                    <a:pt x="49" y="70"/>
                  </a:moveTo>
                  <a:lnTo>
                    <a:pt x="49" y="39"/>
                  </a:lnTo>
                  <a:lnTo>
                    <a:pt x="78" y="39"/>
                  </a:lnTo>
                  <a:lnTo>
                    <a:pt x="39" y="0"/>
                  </a:lnTo>
                  <a:lnTo>
                    <a:pt x="0" y="39"/>
                  </a:lnTo>
                  <a:lnTo>
                    <a:pt x="29" y="39"/>
                  </a:lnTo>
                  <a:lnTo>
                    <a:pt x="29" y="89"/>
                  </a:lnTo>
                  <a:lnTo>
                    <a:pt x="88" y="89"/>
                  </a:lnTo>
                  <a:lnTo>
                    <a:pt x="68" y="70"/>
                  </a:lnTo>
                  <a:lnTo>
                    <a:pt x="49" y="70"/>
                  </a:lnTo>
                  <a:close/>
                  <a:moveTo>
                    <a:pt x="129" y="58"/>
                  </a:moveTo>
                  <a:lnTo>
                    <a:pt x="129" y="9"/>
                  </a:lnTo>
                  <a:lnTo>
                    <a:pt x="68" y="9"/>
                  </a:lnTo>
                  <a:lnTo>
                    <a:pt x="88" y="29"/>
                  </a:lnTo>
                  <a:lnTo>
                    <a:pt x="107" y="29"/>
                  </a:lnTo>
                  <a:lnTo>
                    <a:pt x="107" y="58"/>
                  </a:lnTo>
                  <a:lnTo>
                    <a:pt x="78" y="58"/>
                  </a:lnTo>
                  <a:lnTo>
                    <a:pt x="119" y="99"/>
                  </a:lnTo>
                  <a:lnTo>
                    <a:pt x="158" y="58"/>
                  </a:lnTo>
                  <a:lnTo>
                    <a:pt x="129" y="58"/>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6" name="Freeform 101">
              <a:extLst>
                <a:ext uri="{FF2B5EF4-FFF2-40B4-BE49-F238E27FC236}">
                  <a16:creationId xmlns:a16="http://schemas.microsoft.com/office/drawing/2014/main" id="{E4F02DD3-85DD-478E-BDE9-4C1E84FEBE3B}"/>
                </a:ext>
              </a:extLst>
            </p:cNvPr>
            <p:cNvSpPr>
              <a:spLocks noEditPoints="1"/>
            </p:cNvSpPr>
            <p:nvPr/>
          </p:nvSpPr>
          <p:spPr bwMode="auto">
            <a:xfrm>
              <a:off x="10382695" y="2492860"/>
              <a:ext cx="240760" cy="242228"/>
            </a:xfrm>
            <a:custGeom>
              <a:avLst/>
              <a:gdLst>
                <a:gd name="T0" fmla="*/ 96 w 100"/>
                <a:gd name="T1" fmla="*/ 85 h 101"/>
                <a:gd name="T2" fmla="*/ 73 w 100"/>
                <a:gd name="T3" fmla="*/ 65 h 101"/>
                <a:gd name="T4" fmla="*/ 66 w 100"/>
                <a:gd name="T5" fmla="*/ 62 h 101"/>
                <a:gd name="T6" fmla="*/ 74 w 100"/>
                <a:gd name="T7" fmla="*/ 37 h 101"/>
                <a:gd name="T8" fmla="*/ 37 w 100"/>
                <a:gd name="T9" fmla="*/ 0 h 101"/>
                <a:gd name="T10" fmla="*/ 0 w 100"/>
                <a:gd name="T11" fmla="*/ 37 h 101"/>
                <a:gd name="T12" fmla="*/ 37 w 100"/>
                <a:gd name="T13" fmla="*/ 75 h 101"/>
                <a:gd name="T14" fmla="*/ 61 w 100"/>
                <a:gd name="T15" fmla="*/ 66 h 101"/>
                <a:gd name="T16" fmla="*/ 64 w 100"/>
                <a:gd name="T17" fmla="*/ 73 h 101"/>
                <a:gd name="T18" fmla="*/ 84 w 100"/>
                <a:gd name="T19" fmla="*/ 96 h 101"/>
                <a:gd name="T20" fmla="*/ 97 w 100"/>
                <a:gd name="T21" fmla="*/ 97 h 101"/>
                <a:gd name="T22" fmla="*/ 96 w 100"/>
                <a:gd name="T23" fmla="*/ 85 h 101"/>
                <a:gd name="T24" fmla="*/ 37 w 100"/>
                <a:gd name="T25" fmla="*/ 62 h 101"/>
                <a:gd name="T26" fmla="*/ 12 w 100"/>
                <a:gd name="T27" fmla="*/ 37 h 101"/>
                <a:gd name="T28" fmla="*/ 37 w 100"/>
                <a:gd name="T29" fmla="*/ 12 h 101"/>
                <a:gd name="T30" fmla="*/ 62 w 100"/>
                <a:gd name="T31" fmla="*/ 37 h 101"/>
                <a:gd name="T32" fmla="*/ 37 w 100"/>
                <a:gd name="T33" fmla="*/ 6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0" h="101">
                  <a:moveTo>
                    <a:pt x="96" y="85"/>
                  </a:moveTo>
                  <a:cubicBezTo>
                    <a:pt x="73" y="65"/>
                    <a:pt x="73" y="65"/>
                    <a:pt x="73" y="65"/>
                  </a:cubicBezTo>
                  <a:cubicBezTo>
                    <a:pt x="70" y="62"/>
                    <a:pt x="68" y="61"/>
                    <a:pt x="66" y="62"/>
                  </a:cubicBezTo>
                  <a:cubicBezTo>
                    <a:pt x="71" y="55"/>
                    <a:pt x="74" y="47"/>
                    <a:pt x="74" y="37"/>
                  </a:cubicBezTo>
                  <a:cubicBezTo>
                    <a:pt x="74" y="17"/>
                    <a:pt x="58" y="0"/>
                    <a:pt x="37" y="0"/>
                  </a:cubicBezTo>
                  <a:cubicBezTo>
                    <a:pt x="17" y="0"/>
                    <a:pt x="0" y="17"/>
                    <a:pt x="0" y="37"/>
                  </a:cubicBezTo>
                  <a:cubicBezTo>
                    <a:pt x="0" y="58"/>
                    <a:pt x="17" y="75"/>
                    <a:pt x="37" y="75"/>
                  </a:cubicBezTo>
                  <a:cubicBezTo>
                    <a:pt x="46" y="75"/>
                    <a:pt x="55" y="71"/>
                    <a:pt x="61" y="66"/>
                  </a:cubicBezTo>
                  <a:cubicBezTo>
                    <a:pt x="61" y="68"/>
                    <a:pt x="62" y="70"/>
                    <a:pt x="64" y="73"/>
                  </a:cubicBezTo>
                  <a:cubicBezTo>
                    <a:pt x="84" y="96"/>
                    <a:pt x="84" y="96"/>
                    <a:pt x="84" y="96"/>
                  </a:cubicBezTo>
                  <a:cubicBezTo>
                    <a:pt x="88" y="100"/>
                    <a:pt x="94" y="101"/>
                    <a:pt x="97" y="97"/>
                  </a:cubicBezTo>
                  <a:cubicBezTo>
                    <a:pt x="100" y="94"/>
                    <a:pt x="100" y="88"/>
                    <a:pt x="96" y="85"/>
                  </a:cubicBezTo>
                  <a:close/>
                  <a:moveTo>
                    <a:pt x="37" y="62"/>
                  </a:moveTo>
                  <a:cubicBezTo>
                    <a:pt x="23" y="62"/>
                    <a:pt x="12" y="51"/>
                    <a:pt x="12" y="37"/>
                  </a:cubicBezTo>
                  <a:cubicBezTo>
                    <a:pt x="12" y="24"/>
                    <a:pt x="23" y="12"/>
                    <a:pt x="37" y="12"/>
                  </a:cubicBezTo>
                  <a:cubicBezTo>
                    <a:pt x="51" y="12"/>
                    <a:pt x="62" y="24"/>
                    <a:pt x="62" y="37"/>
                  </a:cubicBezTo>
                  <a:cubicBezTo>
                    <a:pt x="62" y="51"/>
                    <a:pt x="51" y="62"/>
                    <a:pt x="37" y="62"/>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7" name="Freeform 102">
              <a:extLst>
                <a:ext uri="{FF2B5EF4-FFF2-40B4-BE49-F238E27FC236}">
                  <a16:creationId xmlns:a16="http://schemas.microsoft.com/office/drawing/2014/main" id="{3982E95C-7066-42B0-B21D-25787DBF36BD}"/>
                </a:ext>
              </a:extLst>
            </p:cNvPr>
            <p:cNvSpPr>
              <a:spLocks/>
            </p:cNvSpPr>
            <p:nvPr/>
          </p:nvSpPr>
          <p:spPr bwMode="auto">
            <a:xfrm>
              <a:off x="10136063" y="2463499"/>
              <a:ext cx="296546" cy="287738"/>
            </a:xfrm>
            <a:custGeom>
              <a:avLst/>
              <a:gdLst>
                <a:gd name="T0" fmla="*/ 78 w 124"/>
                <a:gd name="T1" fmla="*/ 84 h 120"/>
                <a:gd name="T2" fmla="*/ 75 w 124"/>
                <a:gd name="T3" fmla="*/ 75 h 120"/>
                <a:gd name="T4" fmla="*/ 86 w 124"/>
                <a:gd name="T5" fmla="*/ 54 h 120"/>
                <a:gd name="T6" fmla="*/ 89 w 124"/>
                <a:gd name="T7" fmla="*/ 37 h 120"/>
                <a:gd name="T8" fmla="*/ 62 w 124"/>
                <a:gd name="T9" fmla="*/ 0 h 120"/>
                <a:gd name="T10" fmla="*/ 36 w 124"/>
                <a:gd name="T11" fmla="*/ 37 h 120"/>
                <a:gd name="T12" fmla="*/ 39 w 124"/>
                <a:gd name="T13" fmla="*/ 54 h 120"/>
                <a:gd name="T14" fmla="*/ 50 w 124"/>
                <a:gd name="T15" fmla="*/ 75 h 120"/>
                <a:gd name="T16" fmla="*/ 47 w 124"/>
                <a:gd name="T17" fmla="*/ 84 h 120"/>
                <a:gd name="T18" fmla="*/ 0 w 124"/>
                <a:gd name="T19" fmla="*/ 120 h 120"/>
                <a:gd name="T20" fmla="*/ 62 w 124"/>
                <a:gd name="T21" fmla="*/ 120 h 120"/>
                <a:gd name="T22" fmla="*/ 124 w 124"/>
                <a:gd name="T23" fmla="*/ 120 h 120"/>
                <a:gd name="T24" fmla="*/ 78 w 124"/>
                <a:gd name="T25" fmla="*/ 84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4" h="120">
                  <a:moveTo>
                    <a:pt x="78" y="84"/>
                  </a:moveTo>
                  <a:cubicBezTo>
                    <a:pt x="75" y="84"/>
                    <a:pt x="75" y="75"/>
                    <a:pt x="75" y="75"/>
                  </a:cubicBezTo>
                  <a:cubicBezTo>
                    <a:pt x="75" y="75"/>
                    <a:pt x="84" y="66"/>
                    <a:pt x="86" y="54"/>
                  </a:cubicBezTo>
                  <a:cubicBezTo>
                    <a:pt x="91" y="54"/>
                    <a:pt x="94" y="42"/>
                    <a:pt x="89" y="37"/>
                  </a:cubicBezTo>
                  <a:cubicBezTo>
                    <a:pt x="89" y="32"/>
                    <a:pt x="96" y="0"/>
                    <a:pt x="62" y="0"/>
                  </a:cubicBezTo>
                  <a:cubicBezTo>
                    <a:pt x="29" y="0"/>
                    <a:pt x="36" y="32"/>
                    <a:pt x="36" y="37"/>
                  </a:cubicBezTo>
                  <a:cubicBezTo>
                    <a:pt x="31" y="42"/>
                    <a:pt x="34" y="54"/>
                    <a:pt x="39" y="54"/>
                  </a:cubicBezTo>
                  <a:cubicBezTo>
                    <a:pt x="41" y="66"/>
                    <a:pt x="50" y="75"/>
                    <a:pt x="50" y="75"/>
                  </a:cubicBezTo>
                  <a:cubicBezTo>
                    <a:pt x="50" y="75"/>
                    <a:pt x="50" y="84"/>
                    <a:pt x="47" y="84"/>
                  </a:cubicBezTo>
                  <a:cubicBezTo>
                    <a:pt x="37" y="86"/>
                    <a:pt x="0" y="102"/>
                    <a:pt x="0" y="120"/>
                  </a:cubicBezTo>
                  <a:cubicBezTo>
                    <a:pt x="62" y="120"/>
                    <a:pt x="62" y="120"/>
                    <a:pt x="62" y="120"/>
                  </a:cubicBezTo>
                  <a:cubicBezTo>
                    <a:pt x="124" y="120"/>
                    <a:pt x="124" y="120"/>
                    <a:pt x="124" y="120"/>
                  </a:cubicBezTo>
                  <a:cubicBezTo>
                    <a:pt x="124" y="102"/>
                    <a:pt x="88" y="86"/>
                    <a:pt x="78" y="84"/>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8" name="Freeform 103">
              <a:extLst>
                <a:ext uri="{FF2B5EF4-FFF2-40B4-BE49-F238E27FC236}">
                  <a16:creationId xmlns:a16="http://schemas.microsoft.com/office/drawing/2014/main" id="{963C9511-868C-4C05-B7F1-CFDBD0C5FFE6}"/>
                </a:ext>
              </a:extLst>
            </p:cNvPr>
            <p:cNvSpPr>
              <a:spLocks noEditPoints="1"/>
            </p:cNvSpPr>
            <p:nvPr/>
          </p:nvSpPr>
          <p:spPr bwMode="auto">
            <a:xfrm>
              <a:off x="10193316" y="4694937"/>
              <a:ext cx="98360" cy="155614"/>
            </a:xfrm>
            <a:custGeom>
              <a:avLst/>
              <a:gdLst>
                <a:gd name="T0" fmla="*/ 21 w 41"/>
                <a:gd name="T1" fmla="*/ 0 h 65"/>
                <a:gd name="T2" fmla="*/ 0 w 41"/>
                <a:gd name="T3" fmla="*/ 20 h 65"/>
                <a:gd name="T4" fmla="*/ 21 w 41"/>
                <a:gd name="T5" fmla="*/ 65 h 65"/>
                <a:gd name="T6" fmla="*/ 41 w 41"/>
                <a:gd name="T7" fmla="*/ 20 h 65"/>
                <a:gd name="T8" fmla="*/ 21 w 41"/>
                <a:gd name="T9" fmla="*/ 0 h 65"/>
                <a:gd name="T10" fmla="*/ 21 w 41"/>
                <a:gd name="T11" fmla="*/ 33 h 65"/>
                <a:gd name="T12" fmla="*/ 8 w 41"/>
                <a:gd name="T13" fmla="*/ 20 h 65"/>
                <a:gd name="T14" fmla="*/ 21 w 41"/>
                <a:gd name="T15" fmla="*/ 8 h 65"/>
                <a:gd name="T16" fmla="*/ 33 w 41"/>
                <a:gd name="T17" fmla="*/ 20 h 65"/>
                <a:gd name="T18" fmla="*/ 21 w 41"/>
                <a:gd name="T19" fmla="*/ 33 h 65"/>
                <a:gd name="T20" fmla="*/ 13 w 41"/>
                <a:gd name="T21" fmla="*/ 20 h 65"/>
                <a:gd name="T22" fmla="*/ 21 w 41"/>
                <a:gd name="T23" fmla="*/ 28 h 65"/>
                <a:gd name="T24" fmla="*/ 29 w 41"/>
                <a:gd name="T25" fmla="*/ 20 h 65"/>
                <a:gd name="T26" fmla="*/ 21 w 41"/>
                <a:gd name="T27" fmla="*/ 12 h 65"/>
                <a:gd name="T28" fmla="*/ 13 w 41"/>
                <a:gd name="T29" fmla="*/ 20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1" h="65">
                  <a:moveTo>
                    <a:pt x="21" y="0"/>
                  </a:moveTo>
                  <a:cubicBezTo>
                    <a:pt x="9" y="0"/>
                    <a:pt x="0" y="9"/>
                    <a:pt x="0" y="20"/>
                  </a:cubicBezTo>
                  <a:cubicBezTo>
                    <a:pt x="0" y="41"/>
                    <a:pt x="21" y="65"/>
                    <a:pt x="21" y="65"/>
                  </a:cubicBezTo>
                  <a:cubicBezTo>
                    <a:pt x="21" y="65"/>
                    <a:pt x="41" y="41"/>
                    <a:pt x="41" y="20"/>
                  </a:cubicBezTo>
                  <a:cubicBezTo>
                    <a:pt x="41" y="9"/>
                    <a:pt x="32" y="0"/>
                    <a:pt x="21" y="0"/>
                  </a:cubicBezTo>
                  <a:close/>
                  <a:moveTo>
                    <a:pt x="21" y="33"/>
                  </a:moveTo>
                  <a:cubicBezTo>
                    <a:pt x="14" y="33"/>
                    <a:pt x="8" y="27"/>
                    <a:pt x="8" y="20"/>
                  </a:cubicBezTo>
                  <a:cubicBezTo>
                    <a:pt x="8" y="13"/>
                    <a:pt x="14" y="8"/>
                    <a:pt x="21" y="8"/>
                  </a:cubicBezTo>
                  <a:cubicBezTo>
                    <a:pt x="28" y="8"/>
                    <a:pt x="33" y="13"/>
                    <a:pt x="33" y="20"/>
                  </a:cubicBezTo>
                  <a:cubicBezTo>
                    <a:pt x="33" y="27"/>
                    <a:pt x="28" y="33"/>
                    <a:pt x="21" y="33"/>
                  </a:cubicBezTo>
                  <a:close/>
                  <a:moveTo>
                    <a:pt x="13" y="20"/>
                  </a:moveTo>
                  <a:cubicBezTo>
                    <a:pt x="13" y="25"/>
                    <a:pt x="16" y="28"/>
                    <a:pt x="21" y="28"/>
                  </a:cubicBezTo>
                  <a:cubicBezTo>
                    <a:pt x="25" y="28"/>
                    <a:pt x="29" y="25"/>
                    <a:pt x="29" y="20"/>
                  </a:cubicBezTo>
                  <a:cubicBezTo>
                    <a:pt x="29" y="16"/>
                    <a:pt x="25" y="12"/>
                    <a:pt x="21" y="12"/>
                  </a:cubicBezTo>
                  <a:cubicBezTo>
                    <a:pt x="16" y="12"/>
                    <a:pt x="13" y="16"/>
                    <a:pt x="13" y="20"/>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19" name="Freeform 104">
              <a:extLst>
                <a:ext uri="{FF2B5EF4-FFF2-40B4-BE49-F238E27FC236}">
                  <a16:creationId xmlns:a16="http://schemas.microsoft.com/office/drawing/2014/main" id="{88AE5193-B411-4CB1-9AB1-3A2CB257B2D1}"/>
                </a:ext>
              </a:extLst>
            </p:cNvPr>
            <p:cNvSpPr>
              <a:spLocks noEditPoints="1"/>
            </p:cNvSpPr>
            <p:nvPr/>
          </p:nvSpPr>
          <p:spPr bwMode="auto">
            <a:xfrm>
              <a:off x="10086149" y="4862295"/>
              <a:ext cx="152677" cy="206995"/>
            </a:xfrm>
            <a:custGeom>
              <a:avLst/>
              <a:gdLst>
                <a:gd name="T0" fmla="*/ 58 w 64"/>
                <a:gd name="T1" fmla="*/ 9 h 86"/>
                <a:gd name="T2" fmla="*/ 24 w 64"/>
                <a:gd name="T3" fmla="*/ 1 h 86"/>
                <a:gd name="T4" fmla="*/ 16 w 64"/>
                <a:gd name="T5" fmla="*/ 7 h 86"/>
                <a:gd name="T6" fmla="*/ 1 w 64"/>
                <a:gd name="T7" fmla="*/ 68 h 86"/>
                <a:gd name="T8" fmla="*/ 6 w 64"/>
                <a:gd name="T9" fmla="*/ 77 h 86"/>
                <a:gd name="T10" fmla="*/ 39 w 64"/>
                <a:gd name="T11" fmla="*/ 85 h 86"/>
                <a:gd name="T12" fmla="*/ 48 w 64"/>
                <a:gd name="T13" fmla="*/ 80 h 86"/>
                <a:gd name="T14" fmla="*/ 63 w 64"/>
                <a:gd name="T15" fmla="*/ 18 h 86"/>
                <a:gd name="T16" fmla="*/ 58 w 64"/>
                <a:gd name="T17" fmla="*/ 9 h 86"/>
                <a:gd name="T18" fmla="*/ 31 w 64"/>
                <a:gd name="T19" fmla="*/ 7 h 86"/>
                <a:gd name="T20" fmla="*/ 50 w 64"/>
                <a:gd name="T21" fmla="*/ 11 h 86"/>
                <a:gd name="T22" fmla="*/ 49 w 64"/>
                <a:gd name="T23" fmla="*/ 14 h 86"/>
                <a:gd name="T24" fmla="*/ 30 w 64"/>
                <a:gd name="T25" fmla="*/ 9 h 86"/>
                <a:gd name="T26" fmla="*/ 31 w 64"/>
                <a:gd name="T27" fmla="*/ 7 h 86"/>
                <a:gd name="T28" fmla="*/ 24 w 64"/>
                <a:gd name="T29" fmla="*/ 76 h 86"/>
                <a:gd name="T30" fmla="*/ 20 w 64"/>
                <a:gd name="T31" fmla="*/ 71 h 86"/>
                <a:gd name="T32" fmla="*/ 26 w 64"/>
                <a:gd name="T33" fmla="*/ 67 h 86"/>
                <a:gd name="T34" fmla="*/ 30 w 64"/>
                <a:gd name="T35" fmla="*/ 73 h 86"/>
                <a:gd name="T36" fmla="*/ 24 w 64"/>
                <a:gd name="T37" fmla="*/ 76 h 86"/>
                <a:gd name="T38" fmla="*/ 46 w 64"/>
                <a:gd name="T39" fmla="*/ 67 h 86"/>
                <a:gd name="T40" fmla="*/ 8 w 64"/>
                <a:gd name="T41" fmla="*/ 58 h 86"/>
                <a:gd name="T42" fmla="*/ 20 w 64"/>
                <a:gd name="T43" fmla="*/ 10 h 86"/>
                <a:gd name="T44" fmla="*/ 58 w 64"/>
                <a:gd name="T45" fmla="*/ 19 h 86"/>
                <a:gd name="T46" fmla="*/ 46 w 64"/>
                <a:gd name="T47" fmla="*/ 67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86">
                  <a:moveTo>
                    <a:pt x="58" y="9"/>
                  </a:moveTo>
                  <a:cubicBezTo>
                    <a:pt x="24" y="1"/>
                    <a:pt x="24" y="1"/>
                    <a:pt x="24" y="1"/>
                  </a:cubicBezTo>
                  <a:cubicBezTo>
                    <a:pt x="21" y="0"/>
                    <a:pt x="17" y="3"/>
                    <a:pt x="16" y="7"/>
                  </a:cubicBezTo>
                  <a:cubicBezTo>
                    <a:pt x="1" y="68"/>
                    <a:pt x="1" y="68"/>
                    <a:pt x="1" y="68"/>
                  </a:cubicBezTo>
                  <a:cubicBezTo>
                    <a:pt x="0" y="72"/>
                    <a:pt x="2" y="76"/>
                    <a:pt x="6" y="77"/>
                  </a:cubicBezTo>
                  <a:cubicBezTo>
                    <a:pt x="39" y="85"/>
                    <a:pt x="39" y="85"/>
                    <a:pt x="39" y="85"/>
                  </a:cubicBezTo>
                  <a:cubicBezTo>
                    <a:pt x="43" y="86"/>
                    <a:pt x="47" y="84"/>
                    <a:pt x="48" y="80"/>
                  </a:cubicBezTo>
                  <a:cubicBezTo>
                    <a:pt x="63" y="18"/>
                    <a:pt x="63" y="18"/>
                    <a:pt x="63" y="18"/>
                  </a:cubicBezTo>
                  <a:cubicBezTo>
                    <a:pt x="64" y="14"/>
                    <a:pt x="61" y="10"/>
                    <a:pt x="58" y="9"/>
                  </a:cubicBezTo>
                  <a:close/>
                  <a:moveTo>
                    <a:pt x="31" y="7"/>
                  </a:moveTo>
                  <a:cubicBezTo>
                    <a:pt x="50" y="11"/>
                    <a:pt x="50" y="11"/>
                    <a:pt x="50" y="11"/>
                  </a:cubicBezTo>
                  <a:cubicBezTo>
                    <a:pt x="49" y="14"/>
                    <a:pt x="49" y="14"/>
                    <a:pt x="49" y="14"/>
                  </a:cubicBezTo>
                  <a:cubicBezTo>
                    <a:pt x="30" y="9"/>
                    <a:pt x="30" y="9"/>
                    <a:pt x="30" y="9"/>
                  </a:cubicBezTo>
                  <a:lnTo>
                    <a:pt x="31" y="7"/>
                  </a:lnTo>
                  <a:close/>
                  <a:moveTo>
                    <a:pt x="24" y="76"/>
                  </a:moveTo>
                  <a:cubicBezTo>
                    <a:pt x="21" y="76"/>
                    <a:pt x="19" y="73"/>
                    <a:pt x="20" y="71"/>
                  </a:cubicBezTo>
                  <a:cubicBezTo>
                    <a:pt x="21" y="68"/>
                    <a:pt x="23" y="66"/>
                    <a:pt x="26" y="67"/>
                  </a:cubicBezTo>
                  <a:cubicBezTo>
                    <a:pt x="29" y="68"/>
                    <a:pt x="30" y="70"/>
                    <a:pt x="30" y="73"/>
                  </a:cubicBezTo>
                  <a:cubicBezTo>
                    <a:pt x="29" y="75"/>
                    <a:pt x="26" y="77"/>
                    <a:pt x="24" y="76"/>
                  </a:cubicBezTo>
                  <a:close/>
                  <a:moveTo>
                    <a:pt x="46" y="67"/>
                  </a:moveTo>
                  <a:cubicBezTo>
                    <a:pt x="8" y="58"/>
                    <a:pt x="8" y="58"/>
                    <a:pt x="8" y="58"/>
                  </a:cubicBezTo>
                  <a:cubicBezTo>
                    <a:pt x="20" y="10"/>
                    <a:pt x="20" y="10"/>
                    <a:pt x="20" y="10"/>
                  </a:cubicBezTo>
                  <a:cubicBezTo>
                    <a:pt x="58" y="19"/>
                    <a:pt x="58" y="19"/>
                    <a:pt x="58" y="19"/>
                  </a:cubicBezTo>
                  <a:lnTo>
                    <a:pt x="46" y="6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0" name="Freeform 105">
              <a:extLst>
                <a:ext uri="{FF2B5EF4-FFF2-40B4-BE49-F238E27FC236}">
                  <a16:creationId xmlns:a16="http://schemas.microsoft.com/office/drawing/2014/main" id="{FC6FEA41-66A7-4D13-BF15-22533E76C7B7}"/>
                </a:ext>
              </a:extLst>
            </p:cNvPr>
            <p:cNvSpPr>
              <a:spLocks noEditPoints="1"/>
            </p:cNvSpPr>
            <p:nvPr/>
          </p:nvSpPr>
          <p:spPr bwMode="auto">
            <a:xfrm>
              <a:off x="10052384" y="3445625"/>
              <a:ext cx="205527" cy="155614"/>
            </a:xfrm>
            <a:custGeom>
              <a:avLst/>
              <a:gdLst>
                <a:gd name="T0" fmla="*/ 75 w 86"/>
                <a:gd name="T1" fmla="*/ 11 h 65"/>
                <a:gd name="T2" fmla="*/ 75 w 86"/>
                <a:gd name="T3" fmla="*/ 0 h 65"/>
                <a:gd name="T4" fmla="*/ 0 w 86"/>
                <a:gd name="T5" fmla="*/ 0 h 65"/>
                <a:gd name="T6" fmla="*/ 0 w 86"/>
                <a:gd name="T7" fmla="*/ 60 h 65"/>
                <a:gd name="T8" fmla="*/ 5 w 86"/>
                <a:gd name="T9" fmla="*/ 65 h 65"/>
                <a:gd name="T10" fmla="*/ 78 w 86"/>
                <a:gd name="T11" fmla="*/ 65 h 65"/>
                <a:gd name="T12" fmla="*/ 86 w 86"/>
                <a:gd name="T13" fmla="*/ 57 h 65"/>
                <a:gd name="T14" fmla="*/ 86 w 86"/>
                <a:gd name="T15" fmla="*/ 11 h 65"/>
                <a:gd name="T16" fmla="*/ 75 w 86"/>
                <a:gd name="T17" fmla="*/ 11 h 65"/>
                <a:gd name="T18" fmla="*/ 70 w 86"/>
                <a:gd name="T19" fmla="*/ 60 h 65"/>
                <a:gd name="T20" fmla="*/ 5 w 86"/>
                <a:gd name="T21" fmla="*/ 60 h 65"/>
                <a:gd name="T22" fmla="*/ 5 w 86"/>
                <a:gd name="T23" fmla="*/ 5 h 65"/>
                <a:gd name="T24" fmla="*/ 70 w 86"/>
                <a:gd name="T25" fmla="*/ 5 h 65"/>
                <a:gd name="T26" fmla="*/ 70 w 86"/>
                <a:gd name="T27" fmla="*/ 60 h 65"/>
                <a:gd name="T28" fmla="*/ 10 w 86"/>
                <a:gd name="T29" fmla="*/ 16 h 65"/>
                <a:gd name="T30" fmla="*/ 64 w 86"/>
                <a:gd name="T31" fmla="*/ 16 h 65"/>
                <a:gd name="T32" fmla="*/ 64 w 86"/>
                <a:gd name="T33" fmla="*/ 22 h 65"/>
                <a:gd name="T34" fmla="*/ 10 w 86"/>
                <a:gd name="T35" fmla="*/ 22 h 65"/>
                <a:gd name="T36" fmla="*/ 10 w 86"/>
                <a:gd name="T37" fmla="*/ 16 h 65"/>
                <a:gd name="T38" fmla="*/ 43 w 86"/>
                <a:gd name="T39" fmla="*/ 27 h 65"/>
                <a:gd name="T40" fmla="*/ 64 w 86"/>
                <a:gd name="T41" fmla="*/ 27 h 65"/>
                <a:gd name="T42" fmla="*/ 64 w 86"/>
                <a:gd name="T43" fmla="*/ 32 h 65"/>
                <a:gd name="T44" fmla="*/ 43 w 86"/>
                <a:gd name="T45" fmla="*/ 32 h 65"/>
                <a:gd name="T46" fmla="*/ 43 w 86"/>
                <a:gd name="T47" fmla="*/ 27 h 65"/>
                <a:gd name="T48" fmla="*/ 43 w 86"/>
                <a:gd name="T49" fmla="*/ 38 h 65"/>
                <a:gd name="T50" fmla="*/ 64 w 86"/>
                <a:gd name="T51" fmla="*/ 38 h 65"/>
                <a:gd name="T52" fmla="*/ 64 w 86"/>
                <a:gd name="T53" fmla="*/ 43 h 65"/>
                <a:gd name="T54" fmla="*/ 43 w 86"/>
                <a:gd name="T55" fmla="*/ 43 h 65"/>
                <a:gd name="T56" fmla="*/ 43 w 86"/>
                <a:gd name="T57" fmla="*/ 38 h 65"/>
                <a:gd name="T58" fmla="*/ 43 w 86"/>
                <a:gd name="T59" fmla="*/ 49 h 65"/>
                <a:gd name="T60" fmla="*/ 59 w 86"/>
                <a:gd name="T61" fmla="*/ 49 h 65"/>
                <a:gd name="T62" fmla="*/ 59 w 86"/>
                <a:gd name="T63" fmla="*/ 54 h 65"/>
                <a:gd name="T64" fmla="*/ 43 w 86"/>
                <a:gd name="T65" fmla="*/ 54 h 65"/>
                <a:gd name="T66" fmla="*/ 43 w 86"/>
                <a:gd name="T67" fmla="*/ 49 h 65"/>
                <a:gd name="T68" fmla="*/ 10 w 86"/>
                <a:gd name="T69" fmla="*/ 27 h 65"/>
                <a:gd name="T70" fmla="*/ 37 w 86"/>
                <a:gd name="T71" fmla="*/ 27 h 65"/>
                <a:gd name="T72" fmla="*/ 37 w 86"/>
                <a:gd name="T73" fmla="*/ 54 h 65"/>
                <a:gd name="T74" fmla="*/ 10 w 86"/>
                <a:gd name="T75" fmla="*/ 54 h 65"/>
                <a:gd name="T76" fmla="*/ 10 w 86"/>
                <a:gd name="T77" fmla="*/ 27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86" h="65">
                  <a:moveTo>
                    <a:pt x="75" y="11"/>
                  </a:moveTo>
                  <a:cubicBezTo>
                    <a:pt x="75" y="0"/>
                    <a:pt x="75" y="0"/>
                    <a:pt x="75" y="0"/>
                  </a:cubicBezTo>
                  <a:cubicBezTo>
                    <a:pt x="0" y="0"/>
                    <a:pt x="0" y="0"/>
                    <a:pt x="0" y="0"/>
                  </a:cubicBezTo>
                  <a:cubicBezTo>
                    <a:pt x="0" y="60"/>
                    <a:pt x="0" y="60"/>
                    <a:pt x="0" y="60"/>
                  </a:cubicBezTo>
                  <a:cubicBezTo>
                    <a:pt x="0" y="62"/>
                    <a:pt x="2" y="65"/>
                    <a:pt x="5" y="65"/>
                  </a:cubicBezTo>
                  <a:cubicBezTo>
                    <a:pt x="78" y="65"/>
                    <a:pt x="78" y="65"/>
                    <a:pt x="78" y="65"/>
                  </a:cubicBezTo>
                  <a:cubicBezTo>
                    <a:pt x="82" y="65"/>
                    <a:pt x="86" y="61"/>
                    <a:pt x="86" y="57"/>
                  </a:cubicBezTo>
                  <a:cubicBezTo>
                    <a:pt x="86" y="11"/>
                    <a:pt x="86" y="11"/>
                    <a:pt x="86" y="11"/>
                  </a:cubicBezTo>
                  <a:lnTo>
                    <a:pt x="75" y="11"/>
                  </a:lnTo>
                  <a:close/>
                  <a:moveTo>
                    <a:pt x="70" y="60"/>
                  </a:moveTo>
                  <a:cubicBezTo>
                    <a:pt x="5" y="60"/>
                    <a:pt x="5" y="60"/>
                    <a:pt x="5" y="60"/>
                  </a:cubicBezTo>
                  <a:cubicBezTo>
                    <a:pt x="5" y="5"/>
                    <a:pt x="5" y="5"/>
                    <a:pt x="5" y="5"/>
                  </a:cubicBezTo>
                  <a:cubicBezTo>
                    <a:pt x="70" y="5"/>
                    <a:pt x="70" y="5"/>
                    <a:pt x="70" y="5"/>
                  </a:cubicBezTo>
                  <a:lnTo>
                    <a:pt x="70" y="60"/>
                  </a:lnTo>
                  <a:close/>
                  <a:moveTo>
                    <a:pt x="10" y="16"/>
                  </a:moveTo>
                  <a:cubicBezTo>
                    <a:pt x="64" y="16"/>
                    <a:pt x="64" y="16"/>
                    <a:pt x="64" y="16"/>
                  </a:cubicBezTo>
                  <a:cubicBezTo>
                    <a:pt x="64" y="22"/>
                    <a:pt x="64" y="22"/>
                    <a:pt x="64" y="22"/>
                  </a:cubicBezTo>
                  <a:cubicBezTo>
                    <a:pt x="10" y="22"/>
                    <a:pt x="10" y="22"/>
                    <a:pt x="10" y="22"/>
                  </a:cubicBezTo>
                  <a:lnTo>
                    <a:pt x="10" y="16"/>
                  </a:lnTo>
                  <a:close/>
                  <a:moveTo>
                    <a:pt x="43" y="27"/>
                  </a:moveTo>
                  <a:cubicBezTo>
                    <a:pt x="64" y="27"/>
                    <a:pt x="64" y="27"/>
                    <a:pt x="64" y="27"/>
                  </a:cubicBezTo>
                  <a:cubicBezTo>
                    <a:pt x="64" y="32"/>
                    <a:pt x="64" y="32"/>
                    <a:pt x="64" y="32"/>
                  </a:cubicBezTo>
                  <a:cubicBezTo>
                    <a:pt x="43" y="32"/>
                    <a:pt x="43" y="32"/>
                    <a:pt x="43" y="32"/>
                  </a:cubicBezTo>
                  <a:lnTo>
                    <a:pt x="43" y="27"/>
                  </a:lnTo>
                  <a:close/>
                  <a:moveTo>
                    <a:pt x="43" y="38"/>
                  </a:moveTo>
                  <a:cubicBezTo>
                    <a:pt x="64" y="38"/>
                    <a:pt x="64" y="38"/>
                    <a:pt x="64" y="38"/>
                  </a:cubicBezTo>
                  <a:cubicBezTo>
                    <a:pt x="64" y="43"/>
                    <a:pt x="64" y="43"/>
                    <a:pt x="64" y="43"/>
                  </a:cubicBezTo>
                  <a:cubicBezTo>
                    <a:pt x="43" y="43"/>
                    <a:pt x="43" y="43"/>
                    <a:pt x="43" y="43"/>
                  </a:cubicBezTo>
                  <a:lnTo>
                    <a:pt x="43" y="38"/>
                  </a:lnTo>
                  <a:close/>
                  <a:moveTo>
                    <a:pt x="43" y="49"/>
                  </a:moveTo>
                  <a:cubicBezTo>
                    <a:pt x="59" y="49"/>
                    <a:pt x="59" y="49"/>
                    <a:pt x="59" y="49"/>
                  </a:cubicBezTo>
                  <a:cubicBezTo>
                    <a:pt x="59" y="54"/>
                    <a:pt x="59" y="54"/>
                    <a:pt x="59" y="54"/>
                  </a:cubicBezTo>
                  <a:cubicBezTo>
                    <a:pt x="43" y="54"/>
                    <a:pt x="43" y="54"/>
                    <a:pt x="43" y="54"/>
                  </a:cubicBezTo>
                  <a:lnTo>
                    <a:pt x="43" y="49"/>
                  </a:lnTo>
                  <a:close/>
                  <a:moveTo>
                    <a:pt x="10" y="27"/>
                  </a:moveTo>
                  <a:cubicBezTo>
                    <a:pt x="37" y="27"/>
                    <a:pt x="37" y="27"/>
                    <a:pt x="37" y="27"/>
                  </a:cubicBezTo>
                  <a:cubicBezTo>
                    <a:pt x="37" y="54"/>
                    <a:pt x="37" y="54"/>
                    <a:pt x="37" y="54"/>
                  </a:cubicBezTo>
                  <a:cubicBezTo>
                    <a:pt x="10" y="54"/>
                    <a:pt x="10" y="54"/>
                    <a:pt x="10" y="54"/>
                  </a:cubicBezTo>
                  <a:lnTo>
                    <a:pt x="10" y="27"/>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1" name="Freeform 106">
              <a:extLst>
                <a:ext uri="{FF2B5EF4-FFF2-40B4-BE49-F238E27FC236}">
                  <a16:creationId xmlns:a16="http://schemas.microsoft.com/office/drawing/2014/main" id="{1B0C2688-3DB5-4B6D-9347-ABE3634B7EC3}"/>
                </a:ext>
              </a:extLst>
            </p:cNvPr>
            <p:cNvSpPr>
              <a:spLocks noEditPoints="1"/>
            </p:cNvSpPr>
            <p:nvPr/>
          </p:nvSpPr>
          <p:spPr bwMode="auto">
            <a:xfrm>
              <a:off x="10272591" y="2792342"/>
              <a:ext cx="192315" cy="192314"/>
            </a:xfrm>
            <a:custGeom>
              <a:avLst/>
              <a:gdLst>
                <a:gd name="T0" fmla="*/ 0 w 131"/>
                <a:gd name="T1" fmla="*/ 131 h 131"/>
                <a:gd name="T2" fmla="*/ 65 w 131"/>
                <a:gd name="T3" fmla="*/ 131 h 131"/>
                <a:gd name="T4" fmla="*/ 65 w 131"/>
                <a:gd name="T5" fmla="*/ 0 h 131"/>
                <a:gd name="T6" fmla="*/ 0 w 131"/>
                <a:gd name="T7" fmla="*/ 0 h 131"/>
                <a:gd name="T8" fmla="*/ 0 w 131"/>
                <a:gd name="T9" fmla="*/ 131 h 131"/>
                <a:gd name="T10" fmla="*/ 41 w 131"/>
                <a:gd name="T11" fmla="*/ 17 h 131"/>
                <a:gd name="T12" fmla="*/ 57 w 131"/>
                <a:gd name="T13" fmla="*/ 17 h 131"/>
                <a:gd name="T14" fmla="*/ 57 w 131"/>
                <a:gd name="T15" fmla="*/ 33 h 131"/>
                <a:gd name="T16" fmla="*/ 41 w 131"/>
                <a:gd name="T17" fmla="*/ 33 h 131"/>
                <a:gd name="T18" fmla="*/ 41 w 131"/>
                <a:gd name="T19" fmla="*/ 17 h 131"/>
                <a:gd name="T20" fmla="*/ 41 w 131"/>
                <a:gd name="T21" fmla="*/ 49 h 131"/>
                <a:gd name="T22" fmla="*/ 57 w 131"/>
                <a:gd name="T23" fmla="*/ 49 h 131"/>
                <a:gd name="T24" fmla="*/ 57 w 131"/>
                <a:gd name="T25" fmla="*/ 66 h 131"/>
                <a:gd name="T26" fmla="*/ 41 w 131"/>
                <a:gd name="T27" fmla="*/ 66 h 131"/>
                <a:gd name="T28" fmla="*/ 41 w 131"/>
                <a:gd name="T29" fmla="*/ 49 h 131"/>
                <a:gd name="T30" fmla="*/ 41 w 131"/>
                <a:gd name="T31" fmla="*/ 82 h 131"/>
                <a:gd name="T32" fmla="*/ 57 w 131"/>
                <a:gd name="T33" fmla="*/ 82 h 131"/>
                <a:gd name="T34" fmla="*/ 57 w 131"/>
                <a:gd name="T35" fmla="*/ 98 h 131"/>
                <a:gd name="T36" fmla="*/ 41 w 131"/>
                <a:gd name="T37" fmla="*/ 98 h 131"/>
                <a:gd name="T38" fmla="*/ 41 w 131"/>
                <a:gd name="T39" fmla="*/ 82 h 131"/>
                <a:gd name="T40" fmla="*/ 8 w 131"/>
                <a:gd name="T41" fmla="*/ 17 h 131"/>
                <a:gd name="T42" fmla="*/ 24 w 131"/>
                <a:gd name="T43" fmla="*/ 17 h 131"/>
                <a:gd name="T44" fmla="*/ 24 w 131"/>
                <a:gd name="T45" fmla="*/ 33 h 131"/>
                <a:gd name="T46" fmla="*/ 8 w 131"/>
                <a:gd name="T47" fmla="*/ 33 h 131"/>
                <a:gd name="T48" fmla="*/ 8 w 131"/>
                <a:gd name="T49" fmla="*/ 17 h 131"/>
                <a:gd name="T50" fmla="*/ 8 w 131"/>
                <a:gd name="T51" fmla="*/ 49 h 131"/>
                <a:gd name="T52" fmla="*/ 24 w 131"/>
                <a:gd name="T53" fmla="*/ 49 h 131"/>
                <a:gd name="T54" fmla="*/ 24 w 131"/>
                <a:gd name="T55" fmla="*/ 66 h 131"/>
                <a:gd name="T56" fmla="*/ 8 w 131"/>
                <a:gd name="T57" fmla="*/ 66 h 131"/>
                <a:gd name="T58" fmla="*/ 8 w 131"/>
                <a:gd name="T59" fmla="*/ 49 h 131"/>
                <a:gd name="T60" fmla="*/ 8 w 131"/>
                <a:gd name="T61" fmla="*/ 82 h 131"/>
                <a:gd name="T62" fmla="*/ 24 w 131"/>
                <a:gd name="T63" fmla="*/ 82 h 131"/>
                <a:gd name="T64" fmla="*/ 24 w 131"/>
                <a:gd name="T65" fmla="*/ 98 h 131"/>
                <a:gd name="T66" fmla="*/ 8 w 131"/>
                <a:gd name="T67" fmla="*/ 98 h 131"/>
                <a:gd name="T68" fmla="*/ 8 w 131"/>
                <a:gd name="T69" fmla="*/ 82 h 131"/>
                <a:gd name="T70" fmla="*/ 73 w 131"/>
                <a:gd name="T71" fmla="*/ 41 h 131"/>
                <a:gd name="T72" fmla="*/ 131 w 131"/>
                <a:gd name="T73" fmla="*/ 41 h 131"/>
                <a:gd name="T74" fmla="*/ 131 w 131"/>
                <a:gd name="T75" fmla="*/ 49 h 131"/>
                <a:gd name="T76" fmla="*/ 73 w 131"/>
                <a:gd name="T77" fmla="*/ 49 h 131"/>
                <a:gd name="T78" fmla="*/ 73 w 131"/>
                <a:gd name="T79" fmla="*/ 41 h 131"/>
                <a:gd name="T80" fmla="*/ 73 w 131"/>
                <a:gd name="T81" fmla="*/ 131 h 131"/>
                <a:gd name="T82" fmla="*/ 90 w 131"/>
                <a:gd name="T83" fmla="*/ 131 h 131"/>
                <a:gd name="T84" fmla="*/ 90 w 131"/>
                <a:gd name="T85" fmla="*/ 98 h 131"/>
                <a:gd name="T86" fmla="*/ 114 w 131"/>
                <a:gd name="T87" fmla="*/ 98 h 131"/>
                <a:gd name="T88" fmla="*/ 114 w 131"/>
                <a:gd name="T89" fmla="*/ 131 h 131"/>
                <a:gd name="T90" fmla="*/ 131 w 131"/>
                <a:gd name="T91" fmla="*/ 131 h 131"/>
                <a:gd name="T92" fmla="*/ 131 w 131"/>
                <a:gd name="T93" fmla="*/ 57 h 131"/>
                <a:gd name="T94" fmla="*/ 73 w 131"/>
                <a:gd name="T95" fmla="*/ 57 h 131"/>
                <a:gd name="T96" fmla="*/ 73 w 131"/>
                <a:gd name="T9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1">
                  <a:moveTo>
                    <a:pt x="0" y="131"/>
                  </a:moveTo>
                  <a:lnTo>
                    <a:pt x="65" y="131"/>
                  </a:lnTo>
                  <a:lnTo>
                    <a:pt x="65" y="0"/>
                  </a:lnTo>
                  <a:lnTo>
                    <a:pt x="0" y="0"/>
                  </a:lnTo>
                  <a:lnTo>
                    <a:pt x="0" y="131"/>
                  </a:lnTo>
                  <a:close/>
                  <a:moveTo>
                    <a:pt x="41" y="17"/>
                  </a:moveTo>
                  <a:lnTo>
                    <a:pt x="57" y="17"/>
                  </a:lnTo>
                  <a:lnTo>
                    <a:pt x="57" y="33"/>
                  </a:lnTo>
                  <a:lnTo>
                    <a:pt x="41" y="33"/>
                  </a:lnTo>
                  <a:lnTo>
                    <a:pt x="41" y="17"/>
                  </a:lnTo>
                  <a:close/>
                  <a:moveTo>
                    <a:pt x="41" y="49"/>
                  </a:moveTo>
                  <a:lnTo>
                    <a:pt x="57" y="49"/>
                  </a:lnTo>
                  <a:lnTo>
                    <a:pt x="57" y="66"/>
                  </a:lnTo>
                  <a:lnTo>
                    <a:pt x="41" y="66"/>
                  </a:lnTo>
                  <a:lnTo>
                    <a:pt x="41" y="49"/>
                  </a:lnTo>
                  <a:close/>
                  <a:moveTo>
                    <a:pt x="41" y="82"/>
                  </a:moveTo>
                  <a:lnTo>
                    <a:pt x="57" y="82"/>
                  </a:lnTo>
                  <a:lnTo>
                    <a:pt x="57" y="98"/>
                  </a:lnTo>
                  <a:lnTo>
                    <a:pt x="41" y="98"/>
                  </a:lnTo>
                  <a:lnTo>
                    <a:pt x="41" y="82"/>
                  </a:lnTo>
                  <a:close/>
                  <a:moveTo>
                    <a:pt x="8" y="17"/>
                  </a:moveTo>
                  <a:lnTo>
                    <a:pt x="24" y="17"/>
                  </a:lnTo>
                  <a:lnTo>
                    <a:pt x="24" y="33"/>
                  </a:lnTo>
                  <a:lnTo>
                    <a:pt x="8" y="33"/>
                  </a:lnTo>
                  <a:lnTo>
                    <a:pt x="8" y="17"/>
                  </a:lnTo>
                  <a:close/>
                  <a:moveTo>
                    <a:pt x="8" y="49"/>
                  </a:moveTo>
                  <a:lnTo>
                    <a:pt x="24" y="49"/>
                  </a:lnTo>
                  <a:lnTo>
                    <a:pt x="24" y="66"/>
                  </a:lnTo>
                  <a:lnTo>
                    <a:pt x="8" y="66"/>
                  </a:lnTo>
                  <a:lnTo>
                    <a:pt x="8" y="49"/>
                  </a:lnTo>
                  <a:close/>
                  <a:moveTo>
                    <a:pt x="8" y="82"/>
                  </a:moveTo>
                  <a:lnTo>
                    <a:pt x="24" y="82"/>
                  </a:lnTo>
                  <a:lnTo>
                    <a:pt x="24" y="98"/>
                  </a:lnTo>
                  <a:lnTo>
                    <a:pt x="8" y="98"/>
                  </a:lnTo>
                  <a:lnTo>
                    <a:pt x="8" y="82"/>
                  </a:lnTo>
                  <a:close/>
                  <a:moveTo>
                    <a:pt x="73" y="41"/>
                  </a:moveTo>
                  <a:lnTo>
                    <a:pt x="131" y="41"/>
                  </a:lnTo>
                  <a:lnTo>
                    <a:pt x="131" y="49"/>
                  </a:lnTo>
                  <a:lnTo>
                    <a:pt x="73" y="49"/>
                  </a:lnTo>
                  <a:lnTo>
                    <a:pt x="73" y="41"/>
                  </a:lnTo>
                  <a:close/>
                  <a:moveTo>
                    <a:pt x="73" y="131"/>
                  </a:moveTo>
                  <a:lnTo>
                    <a:pt x="90" y="131"/>
                  </a:lnTo>
                  <a:lnTo>
                    <a:pt x="90" y="98"/>
                  </a:lnTo>
                  <a:lnTo>
                    <a:pt x="114" y="98"/>
                  </a:lnTo>
                  <a:lnTo>
                    <a:pt x="114" y="131"/>
                  </a:lnTo>
                  <a:lnTo>
                    <a:pt x="131" y="131"/>
                  </a:lnTo>
                  <a:lnTo>
                    <a:pt x="131" y="57"/>
                  </a:lnTo>
                  <a:lnTo>
                    <a:pt x="73" y="57"/>
                  </a:lnTo>
                  <a:lnTo>
                    <a:pt x="73" y="131"/>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2" name="Freeform 107">
              <a:extLst>
                <a:ext uri="{FF2B5EF4-FFF2-40B4-BE49-F238E27FC236}">
                  <a16:creationId xmlns:a16="http://schemas.microsoft.com/office/drawing/2014/main" id="{15FEFB22-75D5-4C67-AEF5-1F891EFF92A5}"/>
                </a:ext>
              </a:extLst>
            </p:cNvPr>
            <p:cNvSpPr>
              <a:spLocks noEditPoints="1"/>
            </p:cNvSpPr>
            <p:nvPr/>
          </p:nvSpPr>
          <p:spPr bwMode="auto">
            <a:xfrm>
              <a:off x="10234422" y="3027231"/>
              <a:ext cx="204059" cy="204059"/>
            </a:xfrm>
            <a:custGeom>
              <a:avLst/>
              <a:gdLst>
                <a:gd name="T0" fmla="*/ 79 w 85"/>
                <a:gd name="T1" fmla="*/ 24 h 85"/>
                <a:gd name="T2" fmla="*/ 61 w 85"/>
                <a:gd name="T3" fmla="*/ 6 h 85"/>
                <a:gd name="T4" fmla="*/ 66 w 85"/>
                <a:gd name="T5" fmla="*/ 0 h 85"/>
                <a:gd name="T6" fmla="*/ 85 w 85"/>
                <a:gd name="T7" fmla="*/ 19 h 85"/>
                <a:gd name="T8" fmla="*/ 79 w 85"/>
                <a:gd name="T9" fmla="*/ 24 h 85"/>
                <a:gd name="T10" fmla="*/ 74 w 85"/>
                <a:gd name="T11" fmla="*/ 30 h 85"/>
                <a:gd name="T12" fmla="*/ 71 w 85"/>
                <a:gd name="T13" fmla="*/ 59 h 85"/>
                <a:gd name="T14" fmla="*/ 13 w 85"/>
                <a:gd name="T15" fmla="*/ 85 h 85"/>
                <a:gd name="T16" fmla="*/ 8 w 85"/>
                <a:gd name="T17" fmla="*/ 81 h 85"/>
                <a:gd name="T18" fmla="*/ 31 w 85"/>
                <a:gd name="T19" fmla="*/ 58 h 85"/>
                <a:gd name="T20" fmla="*/ 34 w 85"/>
                <a:gd name="T21" fmla="*/ 59 h 85"/>
                <a:gd name="T22" fmla="*/ 42 w 85"/>
                <a:gd name="T23" fmla="*/ 51 h 85"/>
                <a:gd name="T24" fmla="*/ 34 w 85"/>
                <a:gd name="T25" fmla="*/ 43 h 85"/>
                <a:gd name="T26" fmla="*/ 26 w 85"/>
                <a:gd name="T27" fmla="*/ 51 h 85"/>
                <a:gd name="T28" fmla="*/ 27 w 85"/>
                <a:gd name="T29" fmla="*/ 54 h 85"/>
                <a:gd name="T30" fmla="*/ 4 w 85"/>
                <a:gd name="T31" fmla="*/ 76 h 85"/>
                <a:gd name="T32" fmla="*/ 0 w 85"/>
                <a:gd name="T33" fmla="*/ 72 h 85"/>
                <a:gd name="T34" fmla="*/ 26 w 85"/>
                <a:gd name="T35" fmla="*/ 14 h 85"/>
                <a:gd name="T36" fmla="*/ 55 w 85"/>
                <a:gd name="T37" fmla="*/ 11 h 85"/>
                <a:gd name="T38" fmla="*/ 74 w 85"/>
                <a:gd name="T39" fmla="*/ 30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85">
                  <a:moveTo>
                    <a:pt x="79" y="24"/>
                  </a:moveTo>
                  <a:cubicBezTo>
                    <a:pt x="61" y="6"/>
                    <a:pt x="61" y="6"/>
                    <a:pt x="61" y="6"/>
                  </a:cubicBezTo>
                  <a:cubicBezTo>
                    <a:pt x="66" y="0"/>
                    <a:pt x="66" y="0"/>
                    <a:pt x="66" y="0"/>
                  </a:cubicBezTo>
                  <a:cubicBezTo>
                    <a:pt x="85" y="19"/>
                    <a:pt x="85" y="19"/>
                    <a:pt x="85" y="19"/>
                  </a:cubicBezTo>
                  <a:lnTo>
                    <a:pt x="79" y="24"/>
                  </a:lnTo>
                  <a:close/>
                  <a:moveTo>
                    <a:pt x="74" y="30"/>
                  </a:moveTo>
                  <a:cubicBezTo>
                    <a:pt x="71" y="59"/>
                    <a:pt x="71" y="59"/>
                    <a:pt x="71" y="59"/>
                  </a:cubicBezTo>
                  <a:cubicBezTo>
                    <a:pt x="47" y="59"/>
                    <a:pt x="13" y="85"/>
                    <a:pt x="13" y="85"/>
                  </a:cubicBezTo>
                  <a:cubicBezTo>
                    <a:pt x="8" y="81"/>
                    <a:pt x="8" y="81"/>
                    <a:pt x="8" y="81"/>
                  </a:cubicBezTo>
                  <a:cubicBezTo>
                    <a:pt x="31" y="58"/>
                    <a:pt x="31" y="58"/>
                    <a:pt x="31" y="58"/>
                  </a:cubicBezTo>
                  <a:cubicBezTo>
                    <a:pt x="32" y="59"/>
                    <a:pt x="33" y="59"/>
                    <a:pt x="34" y="59"/>
                  </a:cubicBezTo>
                  <a:cubicBezTo>
                    <a:pt x="38" y="59"/>
                    <a:pt x="42" y="55"/>
                    <a:pt x="42" y="51"/>
                  </a:cubicBezTo>
                  <a:cubicBezTo>
                    <a:pt x="42" y="46"/>
                    <a:pt x="38" y="43"/>
                    <a:pt x="34" y="43"/>
                  </a:cubicBezTo>
                  <a:cubicBezTo>
                    <a:pt x="30" y="43"/>
                    <a:pt x="26" y="46"/>
                    <a:pt x="26" y="51"/>
                  </a:cubicBezTo>
                  <a:cubicBezTo>
                    <a:pt x="26" y="52"/>
                    <a:pt x="26" y="53"/>
                    <a:pt x="27" y="54"/>
                  </a:cubicBezTo>
                  <a:cubicBezTo>
                    <a:pt x="4" y="76"/>
                    <a:pt x="4" y="76"/>
                    <a:pt x="4" y="76"/>
                  </a:cubicBezTo>
                  <a:cubicBezTo>
                    <a:pt x="0" y="72"/>
                    <a:pt x="0" y="72"/>
                    <a:pt x="0" y="72"/>
                  </a:cubicBezTo>
                  <a:cubicBezTo>
                    <a:pt x="0" y="72"/>
                    <a:pt x="26" y="37"/>
                    <a:pt x="26" y="14"/>
                  </a:cubicBezTo>
                  <a:cubicBezTo>
                    <a:pt x="55" y="11"/>
                    <a:pt x="55" y="11"/>
                    <a:pt x="55" y="11"/>
                  </a:cubicBezTo>
                  <a:lnTo>
                    <a:pt x="74" y="30"/>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3" name="Freeform 108">
              <a:extLst>
                <a:ext uri="{FF2B5EF4-FFF2-40B4-BE49-F238E27FC236}">
                  <a16:creationId xmlns:a16="http://schemas.microsoft.com/office/drawing/2014/main" id="{DB359380-F5F5-48FA-8167-0A38600019EF}"/>
                </a:ext>
              </a:extLst>
            </p:cNvPr>
            <p:cNvSpPr>
              <a:spLocks noEditPoints="1"/>
            </p:cNvSpPr>
            <p:nvPr/>
          </p:nvSpPr>
          <p:spPr bwMode="auto">
            <a:xfrm>
              <a:off x="10049448" y="2785002"/>
              <a:ext cx="184974" cy="184974"/>
            </a:xfrm>
            <a:custGeom>
              <a:avLst/>
              <a:gdLst>
                <a:gd name="T0" fmla="*/ 53 w 77"/>
                <a:gd name="T1" fmla="*/ 30 h 77"/>
                <a:gd name="T2" fmla="*/ 26 w 77"/>
                <a:gd name="T3" fmla="*/ 2 h 77"/>
                <a:gd name="T4" fmla="*/ 39 w 77"/>
                <a:gd name="T5" fmla="*/ 0 h 77"/>
                <a:gd name="T6" fmla="*/ 53 w 77"/>
                <a:gd name="T7" fmla="*/ 3 h 77"/>
                <a:gd name="T8" fmla="*/ 53 w 77"/>
                <a:gd name="T9" fmla="*/ 30 h 77"/>
                <a:gd name="T10" fmla="*/ 58 w 77"/>
                <a:gd name="T11" fmla="*/ 53 h 77"/>
                <a:gd name="T12" fmla="*/ 58 w 77"/>
                <a:gd name="T13" fmla="*/ 5 h 77"/>
                <a:gd name="T14" fmla="*/ 77 w 77"/>
                <a:gd name="T15" fmla="*/ 38 h 77"/>
                <a:gd name="T16" fmla="*/ 74 w 77"/>
                <a:gd name="T17" fmla="*/ 53 h 77"/>
                <a:gd name="T18" fmla="*/ 58 w 77"/>
                <a:gd name="T19" fmla="*/ 53 h 77"/>
                <a:gd name="T20" fmla="*/ 24 w 77"/>
                <a:gd name="T21" fmla="*/ 58 h 77"/>
                <a:gd name="T22" fmla="*/ 72 w 77"/>
                <a:gd name="T23" fmla="*/ 58 h 77"/>
                <a:gd name="T24" fmla="*/ 39 w 77"/>
                <a:gd name="T25" fmla="*/ 77 h 77"/>
                <a:gd name="T26" fmla="*/ 24 w 77"/>
                <a:gd name="T27" fmla="*/ 74 h 77"/>
                <a:gd name="T28" fmla="*/ 24 w 77"/>
                <a:gd name="T29" fmla="*/ 58 h 77"/>
                <a:gd name="T30" fmla="*/ 32 w 77"/>
                <a:gd name="T31" fmla="*/ 17 h 77"/>
                <a:gd name="T32" fmla="*/ 1 w 77"/>
                <a:gd name="T33" fmla="*/ 48 h 77"/>
                <a:gd name="T34" fmla="*/ 0 w 77"/>
                <a:gd name="T35" fmla="*/ 38 h 77"/>
                <a:gd name="T36" fmla="*/ 20 w 77"/>
                <a:gd name="T37" fmla="*/ 5 h 77"/>
                <a:gd name="T38" fmla="*/ 32 w 77"/>
                <a:gd name="T39" fmla="*/ 17 h 77"/>
                <a:gd name="T40" fmla="*/ 20 w 77"/>
                <a:gd name="T41" fmla="*/ 38 h 77"/>
                <a:gd name="T42" fmla="*/ 20 w 77"/>
                <a:gd name="T43" fmla="*/ 72 h 77"/>
                <a:gd name="T44" fmla="*/ 4 w 77"/>
                <a:gd name="T45" fmla="*/ 54 h 77"/>
                <a:gd name="T46" fmla="*/ 20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6" y="2"/>
                    <a:pt x="26" y="2"/>
                    <a:pt x="26" y="2"/>
                  </a:cubicBezTo>
                  <a:cubicBezTo>
                    <a:pt x="30" y="1"/>
                    <a:pt x="34" y="0"/>
                    <a:pt x="39" y="0"/>
                  </a:cubicBezTo>
                  <a:cubicBezTo>
                    <a:pt x="44" y="0"/>
                    <a:pt x="49" y="1"/>
                    <a:pt x="53" y="3"/>
                  </a:cubicBezTo>
                  <a:lnTo>
                    <a:pt x="53" y="30"/>
                  </a:lnTo>
                  <a:close/>
                  <a:moveTo>
                    <a:pt x="58" y="53"/>
                  </a:moveTo>
                  <a:cubicBezTo>
                    <a:pt x="58" y="5"/>
                    <a:pt x="58" y="5"/>
                    <a:pt x="58" y="5"/>
                  </a:cubicBezTo>
                  <a:cubicBezTo>
                    <a:pt x="69" y="12"/>
                    <a:pt x="77" y="24"/>
                    <a:pt x="77" y="38"/>
                  </a:cubicBezTo>
                  <a:cubicBezTo>
                    <a:pt x="77" y="43"/>
                    <a:pt x="76" y="48"/>
                    <a:pt x="74" y="53"/>
                  </a:cubicBezTo>
                  <a:lnTo>
                    <a:pt x="58" y="53"/>
                  </a:lnTo>
                  <a:close/>
                  <a:moveTo>
                    <a:pt x="24" y="58"/>
                  </a:moveTo>
                  <a:cubicBezTo>
                    <a:pt x="72" y="58"/>
                    <a:pt x="72" y="58"/>
                    <a:pt x="72" y="58"/>
                  </a:cubicBezTo>
                  <a:cubicBezTo>
                    <a:pt x="65" y="69"/>
                    <a:pt x="53" y="77"/>
                    <a:pt x="39" y="77"/>
                  </a:cubicBezTo>
                  <a:cubicBezTo>
                    <a:pt x="34" y="77"/>
                    <a:pt x="29" y="76"/>
                    <a:pt x="24" y="74"/>
                  </a:cubicBezTo>
                  <a:lnTo>
                    <a:pt x="24" y="58"/>
                  </a:lnTo>
                  <a:close/>
                  <a:moveTo>
                    <a:pt x="32" y="17"/>
                  </a:moveTo>
                  <a:cubicBezTo>
                    <a:pt x="1" y="48"/>
                    <a:pt x="1" y="48"/>
                    <a:pt x="1" y="48"/>
                  </a:cubicBezTo>
                  <a:cubicBezTo>
                    <a:pt x="1" y="45"/>
                    <a:pt x="0" y="42"/>
                    <a:pt x="0" y="38"/>
                  </a:cubicBezTo>
                  <a:cubicBezTo>
                    <a:pt x="0" y="24"/>
                    <a:pt x="8" y="11"/>
                    <a:pt x="20" y="5"/>
                  </a:cubicBezTo>
                  <a:lnTo>
                    <a:pt x="32" y="17"/>
                  </a:lnTo>
                  <a:close/>
                  <a:moveTo>
                    <a:pt x="20" y="38"/>
                  </a:moveTo>
                  <a:cubicBezTo>
                    <a:pt x="20" y="72"/>
                    <a:pt x="20" y="72"/>
                    <a:pt x="20" y="72"/>
                  </a:cubicBezTo>
                  <a:cubicBezTo>
                    <a:pt x="12" y="68"/>
                    <a:pt x="7" y="61"/>
                    <a:pt x="4" y="54"/>
                  </a:cubicBezTo>
                  <a:lnTo>
                    <a:pt x="20" y="38"/>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4" name="Freeform 109">
              <a:extLst>
                <a:ext uri="{FF2B5EF4-FFF2-40B4-BE49-F238E27FC236}">
                  <a16:creationId xmlns:a16="http://schemas.microsoft.com/office/drawing/2014/main" id="{0CF2CB1F-C28A-4029-93AD-75B837A75C53}"/>
                </a:ext>
              </a:extLst>
            </p:cNvPr>
            <p:cNvSpPr>
              <a:spLocks noEditPoints="1"/>
            </p:cNvSpPr>
            <p:nvPr/>
          </p:nvSpPr>
          <p:spPr bwMode="auto">
            <a:xfrm>
              <a:off x="10046512" y="3003742"/>
              <a:ext cx="173230" cy="139465"/>
            </a:xfrm>
            <a:custGeom>
              <a:avLst/>
              <a:gdLst>
                <a:gd name="T0" fmla="*/ 0 w 72"/>
                <a:gd name="T1" fmla="*/ 0 h 58"/>
                <a:gd name="T2" fmla="*/ 0 w 72"/>
                <a:gd name="T3" fmla="*/ 58 h 58"/>
                <a:gd name="T4" fmla="*/ 72 w 72"/>
                <a:gd name="T5" fmla="*/ 58 h 58"/>
                <a:gd name="T6" fmla="*/ 72 w 72"/>
                <a:gd name="T7" fmla="*/ 0 h 58"/>
                <a:gd name="T8" fmla="*/ 0 w 72"/>
                <a:gd name="T9" fmla="*/ 0 h 58"/>
                <a:gd name="T10" fmla="*/ 67 w 72"/>
                <a:gd name="T11" fmla="*/ 53 h 58"/>
                <a:gd name="T12" fmla="*/ 4 w 72"/>
                <a:gd name="T13" fmla="*/ 53 h 58"/>
                <a:gd name="T14" fmla="*/ 4 w 72"/>
                <a:gd name="T15" fmla="*/ 4 h 58"/>
                <a:gd name="T16" fmla="*/ 67 w 72"/>
                <a:gd name="T17" fmla="*/ 4 h 58"/>
                <a:gd name="T18" fmla="*/ 67 w 72"/>
                <a:gd name="T19" fmla="*/ 53 h 58"/>
                <a:gd name="T20" fmla="*/ 49 w 72"/>
                <a:gd name="T21" fmla="*/ 15 h 58"/>
                <a:gd name="T22" fmla="*/ 56 w 72"/>
                <a:gd name="T23" fmla="*/ 22 h 58"/>
                <a:gd name="T24" fmla="*/ 63 w 72"/>
                <a:gd name="T25" fmla="*/ 15 h 58"/>
                <a:gd name="T26" fmla="*/ 56 w 72"/>
                <a:gd name="T27" fmla="*/ 9 h 58"/>
                <a:gd name="T28" fmla="*/ 49 w 72"/>
                <a:gd name="T29" fmla="*/ 15 h 58"/>
                <a:gd name="T30" fmla="*/ 63 w 72"/>
                <a:gd name="T31" fmla="*/ 49 h 58"/>
                <a:gd name="T32" fmla="*/ 9 w 72"/>
                <a:gd name="T33" fmla="*/ 49 h 58"/>
                <a:gd name="T34" fmla="*/ 22 w 72"/>
                <a:gd name="T35" fmla="*/ 13 h 58"/>
                <a:gd name="T36" fmla="*/ 40 w 72"/>
                <a:gd name="T37" fmla="*/ 35 h 58"/>
                <a:gd name="T38" fmla="*/ 49 w 72"/>
                <a:gd name="T39" fmla="*/ 29 h 58"/>
                <a:gd name="T40" fmla="*/ 63 w 72"/>
                <a:gd name="T41" fmla="*/ 49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72" h="58">
                  <a:moveTo>
                    <a:pt x="0" y="0"/>
                  </a:moveTo>
                  <a:cubicBezTo>
                    <a:pt x="0" y="58"/>
                    <a:pt x="0" y="58"/>
                    <a:pt x="0" y="58"/>
                  </a:cubicBezTo>
                  <a:cubicBezTo>
                    <a:pt x="72" y="58"/>
                    <a:pt x="72" y="58"/>
                    <a:pt x="72" y="58"/>
                  </a:cubicBezTo>
                  <a:cubicBezTo>
                    <a:pt x="72" y="0"/>
                    <a:pt x="72" y="0"/>
                    <a:pt x="72" y="0"/>
                  </a:cubicBezTo>
                  <a:lnTo>
                    <a:pt x="0" y="0"/>
                  </a:lnTo>
                  <a:close/>
                  <a:moveTo>
                    <a:pt x="67" y="53"/>
                  </a:moveTo>
                  <a:cubicBezTo>
                    <a:pt x="4" y="53"/>
                    <a:pt x="4" y="53"/>
                    <a:pt x="4" y="53"/>
                  </a:cubicBezTo>
                  <a:cubicBezTo>
                    <a:pt x="4" y="4"/>
                    <a:pt x="4" y="4"/>
                    <a:pt x="4" y="4"/>
                  </a:cubicBezTo>
                  <a:cubicBezTo>
                    <a:pt x="67" y="4"/>
                    <a:pt x="67" y="4"/>
                    <a:pt x="67" y="4"/>
                  </a:cubicBezTo>
                  <a:lnTo>
                    <a:pt x="67" y="53"/>
                  </a:lnTo>
                  <a:close/>
                  <a:moveTo>
                    <a:pt x="49" y="15"/>
                  </a:moveTo>
                  <a:cubicBezTo>
                    <a:pt x="49" y="19"/>
                    <a:pt x="52" y="22"/>
                    <a:pt x="56" y="22"/>
                  </a:cubicBezTo>
                  <a:cubicBezTo>
                    <a:pt x="60" y="22"/>
                    <a:pt x="63" y="19"/>
                    <a:pt x="63" y="15"/>
                  </a:cubicBezTo>
                  <a:cubicBezTo>
                    <a:pt x="63" y="12"/>
                    <a:pt x="60" y="9"/>
                    <a:pt x="56" y="9"/>
                  </a:cubicBezTo>
                  <a:cubicBezTo>
                    <a:pt x="52" y="9"/>
                    <a:pt x="49" y="12"/>
                    <a:pt x="49" y="15"/>
                  </a:cubicBezTo>
                  <a:close/>
                  <a:moveTo>
                    <a:pt x="63" y="49"/>
                  </a:moveTo>
                  <a:cubicBezTo>
                    <a:pt x="9" y="49"/>
                    <a:pt x="9" y="49"/>
                    <a:pt x="9" y="49"/>
                  </a:cubicBezTo>
                  <a:cubicBezTo>
                    <a:pt x="22" y="13"/>
                    <a:pt x="22" y="13"/>
                    <a:pt x="22" y="13"/>
                  </a:cubicBezTo>
                  <a:cubicBezTo>
                    <a:pt x="40" y="35"/>
                    <a:pt x="40" y="35"/>
                    <a:pt x="40" y="35"/>
                  </a:cubicBezTo>
                  <a:cubicBezTo>
                    <a:pt x="49" y="29"/>
                    <a:pt x="49" y="29"/>
                    <a:pt x="49" y="29"/>
                  </a:cubicBezTo>
                  <a:lnTo>
                    <a:pt x="63" y="49"/>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5" name="Freeform 110">
              <a:extLst>
                <a:ext uri="{FF2B5EF4-FFF2-40B4-BE49-F238E27FC236}">
                  <a16:creationId xmlns:a16="http://schemas.microsoft.com/office/drawing/2014/main" id="{425C1996-3F62-477A-B44C-0E20D815F428}"/>
                </a:ext>
              </a:extLst>
            </p:cNvPr>
            <p:cNvSpPr>
              <a:spLocks noEditPoints="1"/>
            </p:cNvSpPr>
            <p:nvPr/>
          </p:nvSpPr>
          <p:spPr bwMode="auto">
            <a:xfrm>
              <a:off x="9977514" y="3196056"/>
              <a:ext cx="182039" cy="211399"/>
            </a:xfrm>
            <a:custGeom>
              <a:avLst/>
              <a:gdLst>
                <a:gd name="T0" fmla="*/ 54 w 76"/>
                <a:gd name="T1" fmla="*/ 0 h 88"/>
                <a:gd name="T2" fmla="*/ 14 w 76"/>
                <a:gd name="T3" fmla="*/ 28 h 88"/>
                <a:gd name="T4" fmla="*/ 16 w 76"/>
                <a:gd name="T5" fmla="*/ 65 h 88"/>
                <a:gd name="T6" fmla="*/ 49 w 76"/>
                <a:gd name="T7" fmla="*/ 27 h 88"/>
                <a:gd name="T8" fmla="*/ 32 w 76"/>
                <a:gd name="T9" fmla="*/ 75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0" y="23"/>
                    <a:pt x="30" y="12"/>
                    <a:pt x="14" y="28"/>
                  </a:cubicBezTo>
                  <a:cubicBezTo>
                    <a:pt x="0" y="42"/>
                    <a:pt x="5" y="60"/>
                    <a:pt x="16" y="65"/>
                  </a:cubicBezTo>
                  <a:cubicBezTo>
                    <a:pt x="28" y="60"/>
                    <a:pt x="40" y="46"/>
                    <a:pt x="49" y="27"/>
                  </a:cubicBezTo>
                  <a:cubicBezTo>
                    <a:pt x="49" y="27"/>
                    <a:pt x="57" y="51"/>
                    <a:pt x="32" y="75"/>
                  </a:cubicBezTo>
                  <a:cubicBezTo>
                    <a:pt x="44" y="88"/>
                    <a:pt x="64" y="79"/>
                    <a:pt x="70" y="57"/>
                  </a:cubicBezTo>
                  <a:cubicBezTo>
                    <a:pt x="76" y="33"/>
                    <a:pt x="60" y="9"/>
                    <a:pt x="54" y="0"/>
                  </a:cubicBezTo>
                  <a:close/>
                  <a:moveTo>
                    <a:pt x="4" y="78"/>
                  </a:moveTo>
                  <a:cubicBezTo>
                    <a:pt x="4" y="79"/>
                    <a:pt x="4" y="83"/>
                    <a:pt x="10" y="83"/>
                  </a:cubicBezTo>
                  <a:cubicBezTo>
                    <a:pt x="14" y="83"/>
                    <a:pt x="36" y="71"/>
                    <a:pt x="47" y="41"/>
                  </a:cubicBezTo>
                  <a:cubicBezTo>
                    <a:pt x="30" y="71"/>
                    <a:pt x="6" y="78"/>
                    <a:pt x="4" y="78"/>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6" name="Freeform 111">
              <a:extLst>
                <a:ext uri="{FF2B5EF4-FFF2-40B4-BE49-F238E27FC236}">
                  <a16:creationId xmlns:a16="http://schemas.microsoft.com/office/drawing/2014/main" id="{8FD766C8-10D3-45B5-80D1-B650F006EB25}"/>
                </a:ext>
              </a:extLst>
            </p:cNvPr>
            <p:cNvSpPr>
              <a:spLocks noEditPoints="1"/>
            </p:cNvSpPr>
            <p:nvPr/>
          </p:nvSpPr>
          <p:spPr bwMode="auto">
            <a:xfrm>
              <a:off x="9927600" y="2476711"/>
              <a:ext cx="246632" cy="183506"/>
            </a:xfrm>
            <a:custGeom>
              <a:avLst/>
              <a:gdLst>
                <a:gd name="T0" fmla="*/ 99 w 103"/>
                <a:gd name="T1" fmla="*/ 3 h 77"/>
                <a:gd name="T2" fmla="*/ 52 w 103"/>
                <a:gd name="T3" fmla="*/ 0 h 77"/>
                <a:gd name="T4" fmla="*/ 4 w 103"/>
                <a:gd name="T5" fmla="*/ 3 h 77"/>
                <a:gd name="T6" fmla="*/ 0 w 103"/>
                <a:gd name="T7" fmla="*/ 38 h 77"/>
                <a:gd name="T8" fmla="*/ 4 w 103"/>
                <a:gd name="T9" fmla="*/ 73 h 77"/>
                <a:gd name="T10" fmla="*/ 52 w 103"/>
                <a:gd name="T11" fmla="*/ 77 h 77"/>
                <a:gd name="T12" fmla="*/ 99 w 103"/>
                <a:gd name="T13" fmla="*/ 73 h 77"/>
                <a:gd name="T14" fmla="*/ 103 w 103"/>
                <a:gd name="T15" fmla="*/ 38 h 77"/>
                <a:gd name="T16" fmla="*/ 99 w 103"/>
                <a:gd name="T17" fmla="*/ 3 h 77"/>
                <a:gd name="T18" fmla="*/ 39 w 103"/>
                <a:gd name="T19" fmla="*/ 57 h 77"/>
                <a:gd name="T20" fmla="*/ 39 w 103"/>
                <a:gd name="T21" fmla="*/ 19 h 77"/>
                <a:gd name="T22" fmla="*/ 71 w 103"/>
                <a:gd name="T23" fmla="*/ 38 h 77"/>
                <a:gd name="T24" fmla="*/ 39 w 103"/>
                <a:gd name="T25" fmla="*/ 57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03" h="77">
                  <a:moveTo>
                    <a:pt x="99" y="3"/>
                  </a:moveTo>
                  <a:cubicBezTo>
                    <a:pt x="84" y="1"/>
                    <a:pt x="68" y="0"/>
                    <a:pt x="52" y="0"/>
                  </a:cubicBezTo>
                  <a:cubicBezTo>
                    <a:pt x="35" y="0"/>
                    <a:pt x="19" y="1"/>
                    <a:pt x="4" y="3"/>
                  </a:cubicBezTo>
                  <a:cubicBezTo>
                    <a:pt x="2" y="14"/>
                    <a:pt x="0" y="26"/>
                    <a:pt x="0" y="38"/>
                  </a:cubicBezTo>
                  <a:cubicBezTo>
                    <a:pt x="0" y="51"/>
                    <a:pt x="2" y="63"/>
                    <a:pt x="4" y="73"/>
                  </a:cubicBezTo>
                  <a:cubicBezTo>
                    <a:pt x="19" y="75"/>
                    <a:pt x="35" y="77"/>
                    <a:pt x="52" y="77"/>
                  </a:cubicBezTo>
                  <a:cubicBezTo>
                    <a:pt x="68" y="77"/>
                    <a:pt x="84" y="75"/>
                    <a:pt x="99" y="73"/>
                  </a:cubicBezTo>
                  <a:cubicBezTo>
                    <a:pt x="101" y="63"/>
                    <a:pt x="103" y="51"/>
                    <a:pt x="103" y="38"/>
                  </a:cubicBezTo>
                  <a:cubicBezTo>
                    <a:pt x="103" y="26"/>
                    <a:pt x="101" y="14"/>
                    <a:pt x="99" y="3"/>
                  </a:cubicBezTo>
                  <a:close/>
                  <a:moveTo>
                    <a:pt x="39" y="57"/>
                  </a:moveTo>
                  <a:cubicBezTo>
                    <a:pt x="39" y="19"/>
                    <a:pt x="39" y="19"/>
                    <a:pt x="39" y="19"/>
                  </a:cubicBezTo>
                  <a:cubicBezTo>
                    <a:pt x="71" y="38"/>
                    <a:pt x="71" y="38"/>
                    <a:pt x="71" y="38"/>
                  </a:cubicBezTo>
                  <a:lnTo>
                    <a:pt x="39" y="57"/>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7" name="Freeform 112">
              <a:extLst>
                <a:ext uri="{FF2B5EF4-FFF2-40B4-BE49-F238E27FC236}">
                  <a16:creationId xmlns:a16="http://schemas.microsoft.com/office/drawing/2014/main" id="{928E9242-71CE-4ECC-AF3D-95E76028BF4F}"/>
                </a:ext>
              </a:extLst>
            </p:cNvPr>
            <p:cNvSpPr>
              <a:spLocks noEditPoints="1"/>
            </p:cNvSpPr>
            <p:nvPr/>
          </p:nvSpPr>
          <p:spPr bwMode="auto">
            <a:xfrm>
              <a:off x="9908515" y="3662897"/>
              <a:ext cx="275994" cy="275994"/>
            </a:xfrm>
            <a:custGeom>
              <a:avLst/>
              <a:gdLst>
                <a:gd name="T0" fmla="*/ 115 w 115"/>
                <a:gd name="T1" fmla="*/ 32 h 115"/>
                <a:gd name="T2" fmla="*/ 104 w 115"/>
                <a:gd name="T3" fmla="*/ 22 h 115"/>
                <a:gd name="T4" fmla="*/ 84 w 115"/>
                <a:gd name="T5" fmla="*/ 42 h 115"/>
                <a:gd name="T6" fmla="*/ 73 w 115"/>
                <a:gd name="T7" fmla="*/ 30 h 115"/>
                <a:gd name="T8" fmla="*/ 93 w 115"/>
                <a:gd name="T9" fmla="*/ 10 h 115"/>
                <a:gd name="T10" fmla="*/ 83 w 115"/>
                <a:gd name="T11" fmla="*/ 0 h 115"/>
                <a:gd name="T12" fmla="*/ 63 w 115"/>
                <a:gd name="T13" fmla="*/ 20 h 115"/>
                <a:gd name="T14" fmla="*/ 50 w 115"/>
                <a:gd name="T15" fmla="*/ 7 h 115"/>
                <a:gd name="T16" fmla="*/ 40 w 115"/>
                <a:gd name="T17" fmla="*/ 17 h 115"/>
                <a:gd name="T18" fmla="*/ 98 w 115"/>
                <a:gd name="T19" fmla="*/ 74 h 115"/>
                <a:gd name="T20" fmla="*/ 107 w 115"/>
                <a:gd name="T21" fmla="*/ 65 h 115"/>
                <a:gd name="T22" fmla="*/ 95 w 115"/>
                <a:gd name="T23" fmla="*/ 52 h 115"/>
                <a:gd name="T24" fmla="*/ 115 w 115"/>
                <a:gd name="T25" fmla="*/ 32 h 115"/>
                <a:gd name="T26" fmla="*/ 31 w 115"/>
                <a:gd name="T27" fmla="*/ 84 h 115"/>
                <a:gd name="T28" fmla="*/ 89 w 115"/>
                <a:gd name="T29" fmla="*/ 76 h 115"/>
                <a:gd name="T30" fmla="*/ 39 w 115"/>
                <a:gd name="T31" fmla="*/ 26 h 115"/>
                <a:gd name="T32" fmla="*/ 31 w 115"/>
                <a:gd name="T33" fmla="*/ 84 h 115"/>
                <a:gd name="T34" fmla="*/ 21 w 115"/>
                <a:gd name="T35" fmla="*/ 79 h 115"/>
                <a:gd name="T36" fmla="*/ 36 w 115"/>
                <a:gd name="T37" fmla="*/ 93 h 115"/>
                <a:gd name="T38" fmla="*/ 14 w 115"/>
                <a:gd name="T39" fmla="*/ 115 h 115"/>
                <a:gd name="T40" fmla="*/ 0 w 115"/>
                <a:gd name="T41" fmla="*/ 100 h 115"/>
                <a:gd name="T42" fmla="*/ 21 w 115"/>
                <a:gd name="T43" fmla="*/ 79 h 1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5" h="115">
                  <a:moveTo>
                    <a:pt x="115" y="32"/>
                  </a:moveTo>
                  <a:cubicBezTo>
                    <a:pt x="104" y="22"/>
                    <a:pt x="104" y="22"/>
                    <a:pt x="104" y="22"/>
                  </a:cubicBezTo>
                  <a:cubicBezTo>
                    <a:pt x="84" y="42"/>
                    <a:pt x="84" y="42"/>
                    <a:pt x="84" y="42"/>
                  </a:cubicBezTo>
                  <a:cubicBezTo>
                    <a:pt x="73" y="30"/>
                    <a:pt x="73" y="30"/>
                    <a:pt x="73" y="30"/>
                  </a:cubicBezTo>
                  <a:cubicBezTo>
                    <a:pt x="93" y="10"/>
                    <a:pt x="93" y="10"/>
                    <a:pt x="93" y="10"/>
                  </a:cubicBezTo>
                  <a:cubicBezTo>
                    <a:pt x="83" y="0"/>
                    <a:pt x="83" y="0"/>
                    <a:pt x="83" y="0"/>
                  </a:cubicBezTo>
                  <a:cubicBezTo>
                    <a:pt x="63" y="20"/>
                    <a:pt x="63" y="20"/>
                    <a:pt x="63" y="20"/>
                  </a:cubicBezTo>
                  <a:cubicBezTo>
                    <a:pt x="50" y="7"/>
                    <a:pt x="50" y="7"/>
                    <a:pt x="50" y="7"/>
                  </a:cubicBezTo>
                  <a:cubicBezTo>
                    <a:pt x="40" y="17"/>
                    <a:pt x="40" y="17"/>
                    <a:pt x="40" y="17"/>
                  </a:cubicBezTo>
                  <a:cubicBezTo>
                    <a:pt x="98" y="74"/>
                    <a:pt x="98" y="74"/>
                    <a:pt x="98" y="74"/>
                  </a:cubicBezTo>
                  <a:cubicBezTo>
                    <a:pt x="107" y="65"/>
                    <a:pt x="107" y="65"/>
                    <a:pt x="107" y="65"/>
                  </a:cubicBezTo>
                  <a:cubicBezTo>
                    <a:pt x="95" y="52"/>
                    <a:pt x="95" y="52"/>
                    <a:pt x="95" y="52"/>
                  </a:cubicBezTo>
                  <a:lnTo>
                    <a:pt x="115" y="32"/>
                  </a:lnTo>
                  <a:close/>
                  <a:moveTo>
                    <a:pt x="31" y="84"/>
                  </a:moveTo>
                  <a:cubicBezTo>
                    <a:pt x="49" y="103"/>
                    <a:pt x="74" y="88"/>
                    <a:pt x="89" y="76"/>
                  </a:cubicBezTo>
                  <a:cubicBezTo>
                    <a:pt x="39" y="26"/>
                    <a:pt x="39" y="26"/>
                    <a:pt x="39" y="26"/>
                  </a:cubicBezTo>
                  <a:cubicBezTo>
                    <a:pt x="27" y="41"/>
                    <a:pt x="12" y="66"/>
                    <a:pt x="31" y="84"/>
                  </a:cubicBezTo>
                  <a:close/>
                  <a:moveTo>
                    <a:pt x="21" y="79"/>
                  </a:moveTo>
                  <a:cubicBezTo>
                    <a:pt x="36" y="93"/>
                    <a:pt x="36" y="93"/>
                    <a:pt x="36" y="93"/>
                  </a:cubicBezTo>
                  <a:cubicBezTo>
                    <a:pt x="14" y="115"/>
                    <a:pt x="14" y="115"/>
                    <a:pt x="14" y="115"/>
                  </a:cubicBezTo>
                  <a:cubicBezTo>
                    <a:pt x="0" y="100"/>
                    <a:pt x="0" y="100"/>
                    <a:pt x="0" y="100"/>
                  </a:cubicBezTo>
                  <a:lnTo>
                    <a:pt x="21" y="79"/>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8" name="Freeform 113">
              <a:extLst>
                <a:ext uri="{FF2B5EF4-FFF2-40B4-BE49-F238E27FC236}">
                  <a16:creationId xmlns:a16="http://schemas.microsoft.com/office/drawing/2014/main" id="{5CF94DC5-988E-45A3-B76A-EE94ADCA0047}"/>
                </a:ext>
              </a:extLst>
            </p:cNvPr>
            <p:cNvSpPr>
              <a:spLocks noEditPoints="1"/>
            </p:cNvSpPr>
            <p:nvPr/>
          </p:nvSpPr>
          <p:spPr bwMode="auto">
            <a:xfrm>
              <a:off x="9863006" y="3999081"/>
              <a:ext cx="202591" cy="234889"/>
            </a:xfrm>
            <a:custGeom>
              <a:avLst/>
              <a:gdLst>
                <a:gd name="T0" fmla="*/ 55 w 85"/>
                <a:gd name="T1" fmla="*/ 14 h 98"/>
                <a:gd name="T2" fmla="*/ 55 w 85"/>
                <a:gd name="T3" fmla="*/ 27 h 98"/>
                <a:gd name="T4" fmla="*/ 64 w 85"/>
                <a:gd name="T5" fmla="*/ 33 h 98"/>
                <a:gd name="T6" fmla="*/ 73 w 85"/>
                <a:gd name="T7" fmla="*/ 55 h 98"/>
                <a:gd name="T8" fmla="*/ 64 w 85"/>
                <a:gd name="T9" fmla="*/ 77 h 98"/>
                <a:gd name="T10" fmla="*/ 43 w 85"/>
                <a:gd name="T11" fmla="*/ 86 h 98"/>
                <a:gd name="T12" fmla="*/ 21 w 85"/>
                <a:gd name="T13" fmla="*/ 77 h 98"/>
                <a:gd name="T14" fmla="*/ 12 w 85"/>
                <a:gd name="T15" fmla="*/ 55 h 98"/>
                <a:gd name="T16" fmla="*/ 21 w 85"/>
                <a:gd name="T17" fmla="*/ 33 h 98"/>
                <a:gd name="T18" fmla="*/ 30 w 85"/>
                <a:gd name="T19" fmla="*/ 27 h 98"/>
                <a:gd name="T20" fmla="*/ 30 w 85"/>
                <a:gd name="T21" fmla="*/ 14 h 98"/>
                <a:gd name="T22" fmla="*/ 0 w 85"/>
                <a:gd name="T23" fmla="*/ 55 h 98"/>
                <a:gd name="T24" fmla="*/ 43 w 85"/>
                <a:gd name="T25" fmla="*/ 98 h 98"/>
                <a:gd name="T26" fmla="*/ 85 w 85"/>
                <a:gd name="T27" fmla="*/ 55 h 98"/>
                <a:gd name="T28" fmla="*/ 55 w 85"/>
                <a:gd name="T29" fmla="*/ 14 h 98"/>
                <a:gd name="T30" fmla="*/ 37 w 85"/>
                <a:gd name="T31" fmla="*/ 0 h 98"/>
                <a:gd name="T32" fmla="*/ 49 w 85"/>
                <a:gd name="T33" fmla="*/ 0 h 98"/>
                <a:gd name="T34" fmla="*/ 49 w 85"/>
                <a:gd name="T35" fmla="*/ 49 h 98"/>
                <a:gd name="T36" fmla="*/ 37 w 85"/>
                <a:gd name="T37" fmla="*/ 49 h 98"/>
                <a:gd name="T38" fmla="*/ 37 w 85"/>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5" h="98">
                  <a:moveTo>
                    <a:pt x="55" y="14"/>
                  </a:moveTo>
                  <a:cubicBezTo>
                    <a:pt x="55" y="27"/>
                    <a:pt x="55" y="27"/>
                    <a:pt x="55" y="27"/>
                  </a:cubicBezTo>
                  <a:cubicBezTo>
                    <a:pt x="58" y="29"/>
                    <a:pt x="62" y="31"/>
                    <a:pt x="64" y="33"/>
                  </a:cubicBezTo>
                  <a:cubicBezTo>
                    <a:pt x="70" y="39"/>
                    <a:pt x="73" y="47"/>
                    <a:pt x="73" y="55"/>
                  </a:cubicBezTo>
                  <a:cubicBezTo>
                    <a:pt x="73" y="63"/>
                    <a:pt x="70" y="71"/>
                    <a:pt x="64" y="77"/>
                  </a:cubicBezTo>
                  <a:cubicBezTo>
                    <a:pt x="58" y="82"/>
                    <a:pt x="51" y="86"/>
                    <a:pt x="43" y="86"/>
                  </a:cubicBezTo>
                  <a:cubicBezTo>
                    <a:pt x="34" y="86"/>
                    <a:pt x="27" y="82"/>
                    <a:pt x="21" y="77"/>
                  </a:cubicBezTo>
                  <a:cubicBezTo>
                    <a:pt x="15" y="71"/>
                    <a:pt x="12" y="63"/>
                    <a:pt x="12" y="55"/>
                  </a:cubicBezTo>
                  <a:cubicBezTo>
                    <a:pt x="12" y="47"/>
                    <a:pt x="15" y="39"/>
                    <a:pt x="21" y="33"/>
                  </a:cubicBezTo>
                  <a:cubicBezTo>
                    <a:pt x="24" y="31"/>
                    <a:pt x="27" y="29"/>
                    <a:pt x="30" y="27"/>
                  </a:cubicBezTo>
                  <a:cubicBezTo>
                    <a:pt x="30" y="14"/>
                    <a:pt x="30" y="14"/>
                    <a:pt x="30" y="14"/>
                  </a:cubicBezTo>
                  <a:cubicBezTo>
                    <a:pt x="13" y="19"/>
                    <a:pt x="0" y="36"/>
                    <a:pt x="0" y="55"/>
                  </a:cubicBezTo>
                  <a:cubicBezTo>
                    <a:pt x="0" y="79"/>
                    <a:pt x="19" y="98"/>
                    <a:pt x="43" y="98"/>
                  </a:cubicBezTo>
                  <a:cubicBezTo>
                    <a:pt x="66" y="98"/>
                    <a:pt x="85" y="79"/>
                    <a:pt x="85" y="55"/>
                  </a:cubicBezTo>
                  <a:cubicBezTo>
                    <a:pt x="85"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29" name="Freeform 114">
              <a:extLst>
                <a:ext uri="{FF2B5EF4-FFF2-40B4-BE49-F238E27FC236}">
                  <a16:creationId xmlns:a16="http://schemas.microsoft.com/office/drawing/2014/main" id="{56F6E434-F6E4-4083-B252-AD4F162C924C}"/>
                </a:ext>
              </a:extLst>
            </p:cNvPr>
            <p:cNvSpPr>
              <a:spLocks/>
            </p:cNvSpPr>
            <p:nvPr/>
          </p:nvSpPr>
          <p:spPr bwMode="auto">
            <a:xfrm>
              <a:off x="9886494" y="3447093"/>
              <a:ext cx="110104" cy="192314"/>
            </a:xfrm>
            <a:custGeom>
              <a:avLst/>
              <a:gdLst>
                <a:gd name="T0" fmla="*/ 0 w 75"/>
                <a:gd name="T1" fmla="*/ 131 h 131"/>
                <a:gd name="T2" fmla="*/ 0 w 75"/>
                <a:gd name="T3" fmla="*/ 0 h 131"/>
                <a:gd name="T4" fmla="*/ 21 w 75"/>
                <a:gd name="T5" fmla="*/ 0 h 131"/>
                <a:gd name="T6" fmla="*/ 21 w 75"/>
                <a:gd name="T7" fmla="*/ 59 h 131"/>
                <a:gd name="T8" fmla="*/ 75 w 75"/>
                <a:gd name="T9" fmla="*/ 5 h 131"/>
                <a:gd name="T10" fmla="*/ 75 w 75"/>
                <a:gd name="T11" fmla="*/ 125 h 131"/>
                <a:gd name="T12" fmla="*/ 21 w 75"/>
                <a:gd name="T13" fmla="*/ 71 h 131"/>
                <a:gd name="T14" fmla="*/ 21 w 75"/>
                <a:gd name="T15" fmla="*/ 131 h 131"/>
                <a:gd name="T16" fmla="*/ 0 w 75"/>
                <a:gd name="T17" fmla="*/ 131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131">
                  <a:moveTo>
                    <a:pt x="0" y="131"/>
                  </a:moveTo>
                  <a:lnTo>
                    <a:pt x="0" y="0"/>
                  </a:lnTo>
                  <a:lnTo>
                    <a:pt x="21" y="0"/>
                  </a:lnTo>
                  <a:lnTo>
                    <a:pt x="21" y="59"/>
                  </a:lnTo>
                  <a:lnTo>
                    <a:pt x="75" y="5"/>
                  </a:lnTo>
                  <a:lnTo>
                    <a:pt x="75" y="125"/>
                  </a:lnTo>
                  <a:lnTo>
                    <a:pt x="21" y="71"/>
                  </a:lnTo>
                  <a:lnTo>
                    <a:pt x="21" y="131"/>
                  </a:lnTo>
                  <a:lnTo>
                    <a:pt x="0" y="131"/>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0" name="Freeform 115">
              <a:extLst>
                <a:ext uri="{FF2B5EF4-FFF2-40B4-BE49-F238E27FC236}">
                  <a16:creationId xmlns:a16="http://schemas.microsoft.com/office/drawing/2014/main" id="{87402067-5140-487E-AF67-EC0B850E1B0A}"/>
                </a:ext>
              </a:extLst>
            </p:cNvPr>
            <p:cNvSpPr>
              <a:spLocks noEditPoints="1"/>
            </p:cNvSpPr>
            <p:nvPr/>
          </p:nvSpPr>
          <p:spPr bwMode="auto">
            <a:xfrm>
              <a:off x="9817495" y="2705727"/>
              <a:ext cx="209932" cy="187911"/>
            </a:xfrm>
            <a:custGeom>
              <a:avLst/>
              <a:gdLst>
                <a:gd name="T0" fmla="*/ 22 w 88"/>
                <a:gd name="T1" fmla="*/ 0 h 78"/>
                <a:gd name="T2" fmla="*/ 66 w 88"/>
                <a:gd name="T3" fmla="*/ 0 h 78"/>
                <a:gd name="T4" fmla="*/ 66 w 88"/>
                <a:gd name="T5" fmla="*/ 11 h 78"/>
                <a:gd name="T6" fmla="*/ 22 w 88"/>
                <a:gd name="T7" fmla="*/ 11 h 78"/>
                <a:gd name="T8" fmla="*/ 22 w 88"/>
                <a:gd name="T9" fmla="*/ 0 h 78"/>
                <a:gd name="T10" fmla="*/ 83 w 88"/>
                <a:gd name="T11" fmla="*/ 17 h 78"/>
                <a:gd name="T12" fmla="*/ 5 w 88"/>
                <a:gd name="T13" fmla="*/ 17 h 78"/>
                <a:gd name="T14" fmla="*/ 0 w 88"/>
                <a:gd name="T15" fmla="*/ 22 h 78"/>
                <a:gd name="T16" fmla="*/ 0 w 88"/>
                <a:gd name="T17" fmla="*/ 50 h 78"/>
                <a:gd name="T18" fmla="*/ 5 w 88"/>
                <a:gd name="T19" fmla="*/ 56 h 78"/>
                <a:gd name="T20" fmla="*/ 22 w 88"/>
                <a:gd name="T21" fmla="*/ 56 h 78"/>
                <a:gd name="T22" fmla="*/ 22 w 88"/>
                <a:gd name="T23" fmla="*/ 78 h 78"/>
                <a:gd name="T24" fmla="*/ 66 w 88"/>
                <a:gd name="T25" fmla="*/ 78 h 78"/>
                <a:gd name="T26" fmla="*/ 66 w 88"/>
                <a:gd name="T27" fmla="*/ 56 h 78"/>
                <a:gd name="T28" fmla="*/ 83 w 88"/>
                <a:gd name="T29" fmla="*/ 56 h 78"/>
                <a:gd name="T30" fmla="*/ 88 w 88"/>
                <a:gd name="T31" fmla="*/ 50 h 78"/>
                <a:gd name="T32" fmla="*/ 88 w 88"/>
                <a:gd name="T33" fmla="*/ 22 h 78"/>
                <a:gd name="T34" fmla="*/ 83 w 88"/>
                <a:gd name="T35" fmla="*/ 17 h 78"/>
                <a:gd name="T36" fmla="*/ 60 w 88"/>
                <a:gd name="T37" fmla="*/ 72 h 78"/>
                <a:gd name="T38" fmla="*/ 27 w 88"/>
                <a:gd name="T39" fmla="*/ 72 h 78"/>
                <a:gd name="T40" fmla="*/ 27 w 88"/>
                <a:gd name="T41" fmla="*/ 45 h 78"/>
                <a:gd name="T42" fmla="*/ 60 w 88"/>
                <a:gd name="T43" fmla="*/ 45 h 78"/>
                <a:gd name="T44" fmla="*/ 60 w 88"/>
                <a:gd name="T45" fmla="*/ 72 h 78"/>
                <a:gd name="T46" fmla="*/ 84 w 88"/>
                <a:gd name="T47" fmla="*/ 25 h 78"/>
                <a:gd name="T48" fmla="*/ 80 w 88"/>
                <a:gd name="T49" fmla="*/ 29 h 78"/>
                <a:gd name="T50" fmla="*/ 76 w 88"/>
                <a:gd name="T51" fmla="*/ 25 h 78"/>
                <a:gd name="T52" fmla="*/ 80 w 88"/>
                <a:gd name="T53" fmla="*/ 21 h 78"/>
                <a:gd name="T54" fmla="*/ 84 w 88"/>
                <a:gd name="T55" fmla="*/ 25 h 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8" h="78">
                  <a:moveTo>
                    <a:pt x="22" y="0"/>
                  </a:moveTo>
                  <a:cubicBezTo>
                    <a:pt x="66" y="0"/>
                    <a:pt x="66" y="0"/>
                    <a:pt x="66" y="0"/>
                  </a:cubicBezTo>
                  <a:cubicBezTo>
                    <a:pt x="66" y="11"/>
                    <a:pt x="66" y="11"/>
                    <a:pt x="66" y="11"/>
                  </a:cubicBezTo>
                  <a:cubicBezTo>
                    <a:pt x="22" y="11"/>
                    <a:pt x="22" y="11"/>
                    <a:pt x="22" y="11"/>
                  </a:cubicBezTo>
                  <a:lnTo>
                    <a:pt x="22" y="0"/>
                  </a:lnTo>
                  <a:close/>
                  <a:moveTo>
                    <a:pt x="83" y="17"/>
                  </a:moveTo>
                  <a:cubicBezTo>
                    <a:pt x="5" y="17"/>
                    <a:pt x="5" y="17"/>
                    <a:pt x="5" y="17"/>
                  </a:cubicBezTo>
                  <a:cubicBezTo>
                    <a:pt x="2" y="17"/>
                    <a:pt x="0" y="19"/>
                    <a:pt x="0" y="22"/>
                  </a:cubicBezTo>
                  <a:cubicBezTo>
                    <a:pt x="0" y="50"/>
                    <a:pt x="0" y="50"/>
                    <a:pt x="0" y="50"/>
                  </a:cubicBezTo>
                  <a:cubicBezTo>
                    <a:pt x="0" y="53"/>
                    <a:pt x="2" y="56"/>
                    <a:pt x="5" y="56"/>
                  </a:cubicBezTo>
                  <a:cubicBezTo>
                    <a:pt x="22" y="56"/>
                    <a:pt x="22" y="56"/>
                    <a:pt x="22" y="56"/>
                  </a:cubicBezTo>
                  <a:cubicBezTo>
                    <a:pt x="22" y="78"/>
                    <a:pt x="22" y="78"/>
                    <a:pt x="22" y="78"/>
                  </a:cubicBezTo>
                  <a:cubicBezTo>
                    <a:pt x="66" y="78"/>
                    <a:pt x="66" y="78"/>
                    <a:pt x="66" y="78"/>
                  </a:cubicBezTo>
                  <a:cubicBezTo>
                    <a:pt x="66" y="56"/>
                    <a:pt x="66" y="56"/>
                    <a:pt x="66" y="56"/>
                  </a:cubicBezTo>
                  <a:cubicBezTo>
                    <a:pt x="83" y="56"/>
                    <a:pt x="83" y="56"/>
                    <a:pt x="83" y="56"/>
                  </a:cubicBezTo>
                  <a:cubicBezTo>
                    <a:pt x="86" y="56"/>
                    <a:pt x="88" y="53"/>
                    <a:pt x="88" y="50"/>
                  </a:cubicBezTo>
                  <a:cubicBezTo>
                    <a:pt x="88" y="22"/>
                    <a:pt x="88" y="22"/>
                    <a:pt x="88" y="22"/>
                  </a:cubicBezTo>
                  <a:cubicBezTo>
                    <a:pt x="88" y="19"/>
                    <a:pt x="86" y="17"/>
                    <a:pt x="83" y="17"/>
                  </a:cubicBezTo>
                  <a:close/>
                  <a:moveTo>
                    <a:pt x="60" y="72"/>
                  </a:moveTo>
                  <a:cubicBezTo>
                    <a:pt x="27" y="72"/>
                    <a:pt x="27" y="72"/>
                    <a:pt x="27" y="72"/>
                  </a:cubicBezTo>
                  <a:cubicBezTo>
                    <a:pt x="27" y="45"/>
                    <a:pt x="27" y="45"/>
                    <a:pt x="27" y="45"/>
                  </a:cubicBezTo>
                  <a:cubicBezTo>
                    <a:pt x="60" y="45"/>
                    <a:pt x="60" y="45"/>
                    <a:pt x="60" y="45"/>
                  </a:cubicBezTo>
                  <a:lnTo>
                    <a:pt x="60" y="72"/>
                  </a:lnTo>
                  <a:close/>
                  <a:moveTo>
                    <a:pt x="84" y="25"/>
                  </a:moveTo>
                  <a:cubicBezTo>
                    <a:pt x="84" y="27"/>
                    <a:pt x="82" y="29"/>
                    <a:pt x="80" y="29"/>
                  </a:cubicBezTo>
                  <a:cubicBezTo>
                    <a:pt x="78" y="29"/>
                    <a:pt x="76" y="27"/>
                    <a:pt x="76" y="25"/>
                  </a:cubicBezTo>
                  <a:cubicBezTo>
                    <a:pt x="76" y="23"/>
                    <a:pt x="78" y="21"/>
                    <a:pt x="80" y="21"/>
                  </a:cubicBezTo>
                  <a:cubicBezTo>
                    <a:pt x="82" y="21"/>
                    <a:pt x="84" y="23"/>
                    <a:pt x="84" y="25"/>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1" name="Freeform 116">
              <a:extLst>
                <a:ext uri="{FF2B5EF4-FFF2-40B4-BE49-F238E27FC236}">
                  <a16:creationId xmlns:a16="http://schemas.microsoft.com/office/drawing/2014/main" id="{C71C37A6-8850-415C-8091-CE826F25193F}"/>
                </a:ext>
              </a:extLst>
            </p:cNvPr>
            <p:cNvSpPr>
              <a:spLocks noEditPoints="1"/>
            </p:cNvSpPr>
            <p:nvPr/>
          </p:nvSpPr>
          <p:spPr bwMode="auto">
            <a:xfrm>
              <a:off x="9823368" y="2931807"/>
              <a:ext cx="183507" cy="193782"/>
            </a:xfrm>
            <a:custGeom>
              <a:avLst/>
              <a:gdLst>
                <a:gd name="T0" fmla="*/ 69 w 76"/>
                <a:gd name="T1" fmla="*/ 0 h 81"/>
                <a:gd name="T2" fmla="*/ 8 w 76"/>
                <a:gd name="T3" fmla="*/ 0 h 81"/>
                <a:gd name="T4" fmla="*/ 0 w 76"/>
                <a:gd name="T5" fmla="*/ 7 h 81"/>
                <a:gd name="T6" fmla="*/ 0 w 76"/>
                <a:gd name="T7" fmla="*/ 73 h 81"/>
                <a:gd name="T8" fmla="*/ 8 w 76"/>
                <a:gd name="T9" fmla="*/ 81 h 81"/>
                <a:gd name="T10" fmla="*/ 69 w 76"/>
                <a:gd name="T11" fmla="*/ 81 h 81"/>
                <a:gd name="T12" fmla="*/ 76 w 76"/>
                <a:gd name="T13" fmla="*/ 73 h 81"/>
                <a:gd name="T14" fmla="*/ 76 w 76"/>
                <a:gd name="T15" fmla="*/ 7 h 81"/>
                <a:gd name="T16" fmla="*/ 69 w 76"/>
                <a:gd name="T17" fmla="*/ 0 h 81"/>
                <a:gd name="T18" fmla="*/ 66 w 76"/>
                <a:gd name="T19" fmla="*/ 71 h 81"/>
                <a:gd name="T20" fmla="*/ 11 w 76"/>
                <a:gd name="T21" fmla="*/ 71 h 81"/>
                <a:gd name="T22" fmla="*/ 11 w 76"/>
                <a:gd name="T23" fmla="*/ 10 h 81"/>
                <a:gd name="T24" fmla="*/ 66 w 76"/>
                <a:gd name="T25" fmla="*/ 10 h 81"/>
                <a:gd name="T26" fmla="*/ 66 w 76"/>
                <a:gd name="T27" fmla="*/ 71 h 81"/>
                <a:gd name="T28" fmla="*/ 21 w 76"/>
                <a:gd name="T29" fmla="*/ 45 h 81"/>
                <a:gd name="T30" fmla="*/ 56 w 76"/>
                <a:gd name="T31" fmla="*/ 45 h 81"/>
                <a:gd name="T32" fmla="*/ 56 w 76"/>
                <a:gd name="T33" fmla="*/ 50 h 81"/>
                <a:gd name="T34" fmla="*/ 21 w 76"/>
                <a:gd name="T35" fmla="*/ 50 h 81"/>
                <a:gd name="T36" fmla="*/ 21 w 76"/>
                <a:gd name="T37" fmla="*/ 45 h 81"/>
                <a:gd name="T38" fmla="*/ 21 w 76"/>
                <a:gd name="T39" fmla="*/ 55 h 81"/>
                <a:gd name="T40" fmla="*/ 56 w 76"/>
                <a:gd name="T41" fmla="*/ 55 h 81"/>
                <a:gd name="T42" fmla="*/ 56 w 76"/>
                <a:gd name="T43" fmla="*/ 60 h 81"/>
                <a:gd name="T44" fmla="*/ 21 w 76"/>
                <a:gd name="T45" fmla="*/ 60 h 81"/>
                <a:gd name="T46" fmla="*/ 21 w 76"/>
                <a:gd name="T47" fmla="*/ 55 h 81"/>
                <a:gd name="T48" fmla="*/ 26 w 76"/>
                <a:gd name="T49" fmla="*/ 23 h 81"/>
                <a:gd name="T50" fmla="*/ 33 w 76"/>
                <a:gd name="T51" fmla="*/ 30 h 81"/>
                <a:gd name="T52" fmla="*/ 41 w 76"/>
                <a:gd name="T53" fmla="*/ 23 h 81"/>
                <a:gd name="T54" fmla="*/ 33 w 76"/>
                <a:gd name="T55" fmla="*/ 15 h 81"/>
                <a:gd name="T56" fmla="*/ 26 w 76"/>
                <a:gd name="T57" fmla="*/ 23 h 81"/>
                <a:gd name="T58" fmla="*/ 38 w 76"/>
                <a:gd name="T59" fmla="*/ 30 h 81"/>
                <a:gd name="T60" fmla="*/ 28 w 76"/>
                <a:gd name="T61" fmla="*/ 30 h 81"/>
                <a:gd name="T62" fmla="*/ 21 w 76"/>
                <a:gd name="T63" fmla="*/ 35 h 81"/>
                <a:gd name="T64" fmla="*/ 21 w 76"/>
                <a:gd name="T65" fmla="*/ 40 h 81"/>
                <a:gd name="T66" fmla="*/ 46 w 76"/>
                <a:gd name="T67" fmla="*/ 40 h 81"/>
                <a:gd name="T68" fmla="*/ 46 w 76"/>
                <a:gd name="T69" fmla="*/ 35 h 81"/>
                <a:gd name="T70" fmla="*/ 38 w 76"/>
                <a:gd name="T71" fmla="*/ 30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76" h="81">
                  <a:moveTo>
                    <a:pt x="69" y="0"/>
                  </a:moveTo>
                  <a:cubicBezTo>
                    <a:pt x="8" y="0"/>
                    <a:pt x="8" y="0"/>
                    <a:pt x="8" y="0"/>
                  </a:cubicBezTo>
                  <a:cubicBezTo>
                    <a:pt x="4" y="0"/>
                    <a:pt x="0" y="3"/>
                    <a:pt x="0" y="7"/>
                  </a:cubicBezTo>
                  <a:cubicBezTo>
                    <a:pt x="0" y="73"/>
                    <a:pt x="0" y="73"/>
                    <a:pt x="0" y="73"/>
                  </a:cubicBezTo>
                  <a:cubicBezTo>
                    <a:pt x="0" y="77"/>
                    <a:pt x="4" y="81"/>
                    <a:pt x="8" y="81"/>
                  </a:cubicBezTo>
                  <a:cubicBezTo>
                    <a:pt x="69" y="81"/>
                    <a:pt x="69" y="81"/>
                    <a:pt x="69" y="81"/>
                  </a:cubicBezTo>
                  <a:cubicBezTo>
                    <a:pt x="73" y="81"/>
                    <a:pt x="76" y="77"/>
                    <a:pt x="76" y="73"/>
                  </a:cubicBezTo>
                  <a:cubicBezTo>
                    <a:pt x="76" y="7"/>
                    <a:pt x="76" y="7"/>
                    <a:pt x="76" y="7"/>
                  </a:cubicBezTo>
                  <a:cubicBezTo>
                    <a:pt x="76" y="3"/>
                    <a:pt x="73" y="0"/>
                    <a:pt x="69" y="0"/>
                  </a:cubicBezTo>
                  <a:close/>
                  <a:moveTo>
                    <a:pt x="66" y="71"/>
                  </a:moveTo>
                  <a:cubicBezTo>
                    <a:pt x="11" y="71"/>
                    <a:pt x="11" y="71"/>
                    <a:pt x="11" y="71"/>
                  </a:cubicBezTo>
                  <a:cubicBezTo>
                    <a:pt x="11" y="10"/>
                    <a:pt x="11" y="10"/>
                    <a:pt x="11" y="10"/>
                  </a:cubicBezTo>
                  <a:cubicBezTo>
                    <a:pt x="66" y="10"/>
                    <a:pt x="66" y="10"/>
                    <a:pt x="66" y="10"/>
                  </a:cubicBezTo>
                  <a:lnTo>
                    <a:pt x="66" y="71"/>
                  </a:lnTo>
                  <a:close/>
                  <a:moveTo>
                    <a:pt x="21" y="45"/>
                  </a:moveTo>
                  <a:cubicBezTo>
                    <a:pt x="56" y="45"/>
                    <a:pt x="56" y="45"/>
                    <a:pt x="56" y="45"/>
                  </a:cubicBezTo>
                  <a:cubicBezTo>
                    <a:pt x="56" y="50"/>
                    <a:pt x="56" y="50"/>
                    <a:pt x="56" y="50"/>
                  </a:cubicBezTo>
                  <a:cubicBezTo>
                    <a:pt x="21" y="50"/>
                    <a:pt x="21" y="50"/>
                    <a:pt x="21" y="50"/>
                  </a:cubicBezTo>
                  <a:lnTo>
                    <a:pt x="21" y="45"/>
                  </a:lnTo>
                  <a:close/>
                  <a:moveTo>
                    <a:pt x="21" y="55"/>
                  </a:moveTo>
                  <a:cubicBezTo>
                    <a:pt x="56" y="55"/>
                    <a:pt x="56" y="55"/>
                    <a:pt x="56" y="55"/>
                  </a:cubicBezTo>
                  <a:cubicBezTo>
                    <a:pt x="56" y="60"/>
                    <a:pt x="56" y="60"/>
                    <a:pt x="56" y="60"/>
                  </a:cubicBezTo>
                  <a:cubicBezTo>
                    <a:pt x="21" y="60"/>
                    <a:pt x="21" y="60"/>
                    <a:pt x="21" y="60"/>
                  </a:cubicBezTo>
                  <a:lnTo>
                    <a:pt x="21" y="55"/>
                  </a:lnTo>
                  <a:close/>
                  <a:moveTo>
                    <a:pt x="26" y="23"/>
                  </a:moveTo>
                  <a:cubicBezTo>
                    <a:pt x="26" y="27"/>
                    <a:pt x="29" y="30"/>
                    <a:pt x="33" y="30"/>
                  </a:cubicBezTo>
                  <a:cubicBezTo>
                    <a:pt x="37" y="30"/>
                    <a:pt x="41" y="27"/>
                    <a:pt x="41" y="23"/>
                  </a:cubicBezTo>
                  <a:cubicBezTo>
                    <a:pt x="41" y="18"/>
                    <a:pt x="37" y="15"/>
                    <a:pt x="33" y="15"/>
                  </a:cubicBezTo>
                  <a:cubicBezTo>
                    <a:pt x="29" y="15"/>
                    <a:pt x="26" y="18"/>
                    <a:pt x="26" y="23"/>
                  </a:cubicBezTo>
                  <a:close/>
                  <a:moveTo>
                    <a:pt x="38" y="30"/>
                  </a:moveTo>
                  <a:cubicBezTo>
                    <a:pt x="28" y="30"/>
                    <a:pt x="28" y="30"/>
                    <a:pt x="28" y="30"/>
                  </a:cubicBezTo>
                  <a:cubicBezTo>
                    <a:pt x="24" y="30"/>
                    <a:pt x="21" y="32"/>
                    <a:pt x="21" y="35"/>
                  </a:cubicBezTo>
                  <a:cubicBezTo>
                    <a:pt x="21" y="40"/>
                    <a:pt x="21" y="40"/>
                    <a:pt x="21" y="40"/>
                  </a:cubicBezTo>
                  <a:cubicBezTo>
                    <a:pt x="46" y="40"/>
                    <a:pt x="46" y="40"/>
                    <a:pt x="46" y="40"/>
                  </a:cubicBezTo>
                  <a:cubicBezTo>
                    <a:pt x="46" y="35"/>
                    <a:pt x="46" y="35"/>
                    <a:pt x="46" y="35"/>
                  </a:cubicBezTo>
                  <a:cubicBezTo>
                    <a:pt x="46" y="32"/>
                    <a:pt x="42" y="30"/>
                    <a:pt x="38" y="30"/>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2" name="Freeform 117">
              <a:extLst>
                <a:ext uri="{FF2B5EF4-FFF2-40B4-BE49-F238E27FC236}">
                  <a16:creationId xmlns:a16="http://schemas.microsoft.com/office/drawing/2014/main" id="{0516823D-3408-4E25-86F3-EE0EFF60BD08}"/>
                </a:ext>
              </a:extLst>
            </p:cNvPr>
            <p:cNvSpPr>
              <a:spLocks noEditPoints="1"/>
            </p:cNvSpPr>
            <p:nvPr/>
          </p:nvSpPr>
          <p:spPr bwMode="auto">
            <a:xfrm>
              <a:off x="9987790" y="2257972"/>
              <a:ext cx="186443" cy="186442"/>
            </a:xfrm>
            <a:custGeom>
              <a:avLst/>
              <a:gdLst>
                <a:gd name="T0" fmla="*/ 67 w 127"/>
                <a:gd name="T1" fmla="*/ 0 h 127"/>
                <a:gd name="T2" fmla="*/ 55 w 127"/>
                <a:gd name="T3" fmla="*/ 11 h 127"/>
                <a:gd name="T4" fmla="*/ 67 w 127"/>
                <a:gd name="T5" fmla="*/ 24 h 127"/>
                <a:gd name="T6" fmla="*/ 39 w 127"/>
                <a:gd name="T7" fmla="*/ 55 h 127"/>
                <a:gd name="T8" fmla="*/ 11 w 127"/>
                <a:gd name="T9" fmla="*/ 55 h 127"/>
                <a:gd name="T10" fmla="*/ 34 w 127"/>
                <a:gd name="T11" fmla="*/ 77 h 127"/>
                <a:gd name="T12" fmla="*/ 0 w 127"/>
                <a:gd name="T13" fmla="*/ 122 h 127"/>
                <a:gd name="T14" fmla="*/ 0 w 127"/>
                <a:gd name="T15" fmla="*/ 127 h 127"/>
                <a:gd name="T16" fmla="*/ 4 w 127"/>
                <a:gd name="T17" fmla="*/ 127 h 127"/>
                <a:gd name="T18" fmla="*/ 49 w 127"/>
                <a:gd name="T19" fmla="*/ 93 h 127"/>
                <a:gd name="T20" fmla="*/ 71 w 127"/>
                <a:gd name="T21" fmla="*/ 114 h 127"/>
                <a:gd name="T22" fmla="*/ 71 w 127"/>
                <a:gd name="T23" fmla="*/ 86 h 127"/>
                <a:gd name="T24" fmla="*/ 102 w 127"/>
                <a:gd name="T25" fmla="*/ 59 h 127"/>
                <a:gd name="T26" fmla="*/ 114 w 127"/>
                <a:gd name="T27" fmla="*/ 72 h 127"/>
                <a:gd name="T28" fmla="*/ 127 w 127"/>
                <a:gd name="T29" fmla="*/ 59 h 127"/>
                <a:gd name="T30" fmla="*/ 67 w 127"/>
                <a:gd name="T31" fmla="*/ 0 h 127"/>
                <a:gd name="T32" fmla="*/ 55 w 127"/>
                <a:gd name="T33" fmla="*/ 67 h 127"/>
                <a:gd name="T34" fmla="*/ 47 w 127"/>
                <a:gd name="T35" fmla="*/ 59 h 127"/>
                <a:gd name="T36" fmla="*/ 75 w 127"/>
                <a:gd name="T37" fmla="*/ 31 h 127"/>
                <a:gd name="T38" fmla="*/ 83 w 127"/>
                <a:gd name="T39" fmla="*/ 39 h 127"/>
                <a:gd name="T40" fmla="*/ 55 w 127"/>
                <a:gd name="T41" fmla="*/ 67 h 1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7">
                  <a:moveTo>
                    <a:pt x="67" y="0"/>
                  </a:moveTo>
                  <a:lnTo>
                    <a:pt x="55" y="11"/>
                  </a:lnTo>
                  <a:lnTo>
                    <a:pt x="67" y="24"/>
                  </a:lnTo>
                  <a:lnTo>
                    <a:pt x="39" y="55"/>
                  </a:lnTo>
                  <a:lnTo>
                    <a:pt x="11" y="55"/>
                  </a:lnTo>
                  <a:lnTo>
                    <a:pt x="34" y="77"/>
                  </a:lnTo>
                  <a:lnTo>
                    <a:pt x="0" y="122"/>
                  </a:lnTo>
                  <a:lnTo>
                    <a:pt x="0" y="127"/>
                  </a:lnTo>
                  <a:lnTo>
                    <a:pt x="4" y="127"/>
                  </a:lnTo>
                  <a:lnTo>
                    <a:pt x="49" y="93"/>
                  </a:lnTo>
                  <a:lnTo>
                    <a:pt x="71" y="114"/>
                  </a:lnTo>
                  <a:lnTo>
                    <a:pt x="71" y="86"/>
                  </a:lnTo>
                  <a:lnTo>
                    <a:pt x="102" y="59"/>
                  </a:lnTo>
                  <a:lnTo>
                    <a:pt x="114" y="72"/>
                  </a:lnTo>
                  <a:lnTo>
                    <a:pt x="127" y="59"/>
                  </a:lnTo>
                  <a:lnTo>
                    <a:pt x="67" y="0"/>
                  </a:lnTo>
                  <a:close/>
                  <a:moveTo>
                    <a:pt x="55" y="67"/>
                  </a:moveTo>
                  <a:lnTo>
                    <a:pt x="47" y="59"/>
                  </a:lnTo>
                  <a:lnTo>
                    <a:pt x="75" y="31"/>
                  </a:lnTo>
                  <a:lnTo>
                    <a:pt x="83" y="39"/>
                  </a:lnTo>
                  <a:lnTo>
                    <a:pt x="55" y="67"/>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3" name="Freeform 118">
              <a:extLst>
                <a:ext uri="{FF2B5EF4-FFF2-40B4-BE49-F238E27FC236}">
                  <a16:creationId xmlns:a16="http://schemas.microsoft.com/office/drawing/2014/main" id="{1BD132FD-2869-4B8E-B0F6-28B67D95C271}"/>
                </a:ext>
              </a:extLst>
            </p:cNvPr>
            <p:cNvSpPr>
              <a:spLocks noEditPoints="1"/>
            </p:cNvSpPr>
            <p:nvPr/>
          </p:nvSpPr>
          <p:spPr bwMode="auto">
            <a:xfrm>
              <a:off x="9905579" y="1742685"/>
              <a:ext cx="184974" cy="124784"/>
            </a:xfrm>
            <a:custGeom>
              <a:avLst/>
              <a:gdLst>
                <a:gd name="T0" fmla="*/ 17 w 77"/>
                <a:gd name="T1" fmla="*/ 19 h 52"/>
                <a:gd name="T2" fmla="*/ 34 w 77"/>
                <a:gd name="T3" fmla="*/ 36 h 52"/>
                <a:gd name="T4" fmla="*/ 17 w 77"/>
                <a:gd name="T5" fmla="*/ 52 h 52"/>
                <a:gd name="T6" fmla="*/ 0 w 77"/>
                <a:gd name="T7" fmla="*/ 36 h 52"/>
                <a:gd name="T8" fmla="*/ 0 w 77"/>
                <a:gd name="T9" fmla="*/ 33 h 52"/>
                <a:gd name="T10" fmla="*/ 34 w 77"/>
                <a:gd name="T11" fmla="*/ 0 h 52"/>
                <a:gd name="T12" fmla="*/ 34 w 77"/>
                <a:gd name="T13" fmla="*/ 9 h 52"/>
                <a:gd name="T14" fmla="*/ 17 w 77"/>
                <a:gd name="T15" fmla="*/ 16 h 52"/>
                <a:gd name="T16" fmla="*/ 14 w 77"/>
                <a:gd name="T17" fmla="*/ 19 h 52"/>
                <a:gd name="T18" fmla="*/ 17 w 77"/>
                <a:gd name="T19" fmla="*/ 19 h 52"/>
                <a:gd name="T20" fmla="*/ 60 w 77"/>
                <a:gd name="T21" fmla="*/ 19 h 52"/>
                <a:gd name="T22" fmla="*/ 77 w 77"/>
                <a:gd name="T23" fmla="*/ 36 h 52"/>
                <a:gd name="T24" fmla="*/ 60 w 77"/>
                <a:gd name="T25" fmla="*/ 52 h 52"/>
                <a:gd name="T26" fmla="*/ 43 w 77"/>
                <a:gd name="T27" fmla="*/ 36 h 52"/>
                <a:gd name="T28" fmla="*/ 43 w 77"/>
                <a:gd name="T29" fmla="*/ 33 h 52"/>
                <a:gd name="T30" fmla="*/ 77 w 77"/>
                <a:gd name="T31" fmla="*/ 0 h 52"/>
                <a:gd name="T32" fmla="*/ 77 w 77"/>
                <a:gd name="T33" fmla="*/ 9 h 52"/>
                <a:gd name="T34" fmla="*/ 60 w 77"/>
                <a:gd name="T35" fmla="*/ 16 h 52"/>
                <a:gd name="T36" fmla="*/ 58 w 77"/>
                <a:gd name="T37" fmla="*/ 19 h 52"/>
                <a:gd name="T38" fmla="*/ 60 w 77"/>
                <a:gd name="T39" fmla="*/ 19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77" h="52">
                  <a:moveTo>
                    <a:pt x="17" y="19"/>
                  </a:moveTo>
                  <a:cubicBezTo>
                    <a:pt x="26" y="19"/>
                    <a:pt x="34" y="26"/>
                    <a:pt x="34" y="36"/>
                  </a:cubicBezTo>
                  <a:cubicBezTo>
                    <a:pt x="34" y="45"/>
                    <a:pt x="26" y="52"/>
                    <a:pt x="17" y="52"/>
                  </a:cubicBezTo>
                  <a:cubicBezTo>
                    <a:pt x="8" y="52"/>
                    <a:pt x="0" y="45"/>
                    <a:pt x="0" y="36"/>
                  </a:cubicBezTo>
                  <a:cubicBezTo>
                    <a:pt x="0" y="33"/>
                    <a:pt x="0" y="33"/>
                    <a:pt x="0" y="33"/>
                  </a:cubicBezTo>
                  <a:cubicBezTo>
                    <a:pt x="0" y="15"/>
                    <a:pt x="15" y="0"/>
                    <a:pt x="34" y="0"/>
                  </a:cubicBezTo>
                  <a:cubicBezTo>
                    <a:pt x="34" y="9"/>
                    <a:pt x="34" y="9"/>
                    <a:pt x="34" y="9"/>
                  </a:cubicBezTo>
                  <a:cubicBezTo>
                    <a:pt x="27" y="9"/>
                    <a:pt x="21" y="12"/>
                    <a:pt x="17" y="16"/>
                  </a:cubicBezTo>
                  <a:cubicBezTo>
                    <a:pt x="16" y="17"/>
                    <a:pt x="15" y="18"/>
                    <a:pt x="14" y="19"/>
                  </a:cubicBezTo>
                  <a:cubicBezTo>
                    <a:pt x="15" y="19"/>
                    <a:pt x="16" y="19"/>
                    <a:pt x="17" y="19"/>
                  </a:cubicBezTo>
                  <a:close/>
                  <a:moveTo>
                    <a:pt x="60" y="19"/>
                  </a:moveTo>
                  <a:cubicBezTo>
                    <a:pt x="70" y="19"/>
                    <a:pt x="77" y="26"/>
                    <a:pt x="77" y="36"/>
                  </a:cubicBezTo>
                  <a:cubicBezTo>
                    <a:pt x="77" y="45"/>
                    <a:pt x="70" y="52"/>
                    <a:pt x="60" y="52"/>
                  </a:cubicBezTo>
                  <a:cubicBezTo>
                    <a:pt x="51" y="52"/>
                    <a:pt x="43" y="45"/>
                    <a:pt x="43" y="36"/>
                  </a:cubicBezTo>
                  <a:cubicBezTo>
                    <a:pt x="43" y="33"/>
                    <a:pt x="43" y="33"/>
                    <a:pt x="43" y="33"/>
                  </a:cubicBezTo>
                  <a:cubicBezTo>
                    <a:pt x="43" y="15"/>
                    <a:pt x="58" y="0"/>
                    <a:pt x="77" y="0"/>
                  </a:cubicBezTo>
                  <a:cubicBezTo>
                    <a:pt x="77" y="9"/>
                    <a:pt x="77" y="9"/>
                    <a:pt x="77" y="9"/>
                  </a:cubicBezTo>
                  <a:cubicBezTo>
                    <a:pt x="71" y="9"/>
                    <a:pt x="65" y="12"/>
                    <a:pt x="60" y="16"/>
                  </a:cubicBezTo>
                  <a:cubicBezTo>
                    <a:pt x="59" y="17"/>
                    <a:pt x="58" y="18"/>
                    <a:pt x="58" y="19"/>
                  </a:cubicBezTo>
                  <a:cubicBezTo>
                    <a:pt x="58" y="19"/>
                    <a:pt x="59" y="19"/>
                    <a:pt x="60" y="19"/>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4" name="Freeform 119">
              <a:extLst>
                <a:ext uri="{FF2B5EF4-FFF2-40B4-BE49-F238E27FC236}">
                  <a16:creationId xmlns:a16="http://schemas.microsoft.com/office/drawing/2014/main" id="{21BECFF2-AABB-4A6A-B5BF-F27E18C06034}"/>
                </a:ext>
              </a:extLst>
            </p:cNvPr>
            <p:cNvSpPr>
              <a:spLocks/>
            </p:cNvSpPr>
            <p:nvPr/>
          </p:nvSpPr>
          <p:spPr bwMode="auto">
            <a:xfrm>
              <a:off x="9860070" y="2053913"/>
              <a:ext cx="287738" cy="273057"/>
            </a:xfrm>
            <a:custGeom>
              <a:avLst/>
              <a:gdLst>
                <a:gd name="T0" fmla="*/ 78 w 120"/>
                <a:gd name="T1" fmla="*/ 29 h 114"/>
                <a:gd name="T2" fmla="*/ 83 w 120"/>
                <a:gd name="T3" fmla="*/ 0 h 114"/>
                <a:gd name="T4" fmla="*/ 120 w 120"/>
                <a:gd name="T5" fmla="*/ 52 h 114"/>
                <a:gd name="T6" fmla="*/ 68 w 120"/>
                <a:gd name="T7" fmla="*/ 90 h 114"/>
                <a:gd name="T8" fmla="*/ 73 w 120"/>
                <a:gd name="T9" fmla="*/ 60 h 114"/>
                <a:gd name="T10" fmla="*/ 27 w 120"/>
                <a:gd name="T11" fmla="*/ 114 h 114"/>
                <a:gd name="T12" fmla="*/ 78 w 120"/>
                <a:gd name="T13" fmla="*/ 29 h 114"/>
              </a:gdLst>
              <a:ahLst/>
              <a:cxnLst>
                <a:cxn ang="0">
                  <a:pos x="T0" y="T1"/>
                </a:cxn>
                <a:cxn ang="0">
                  <a:pos x="T2" y="T3"/>
                </a:cxn>
                <a:cxn ang="0">
                  <a:pos x="T4" y="T5"/>
                </a:cxn>
                <a:cxn ang="0">
                  <a:pos x="T6" y="T7"/>
                </a:cxn>
                <a:cxn ang="0">
                  <a:pos x="T8" y="T9"/>
                </a:cxn>
                <a:cxn ang="0">
                  <a:pos x="T10" y="T11"/>
                </a:cxn>
                <a:cxn ang="0">
                  <a:pos x="T12" y="T13"/>
                </a:cxn>
              </a:cxnLst>
              <a:rect l="0" t="0" r="r" b="b"/>
              <a:pathLst>
                <a:path w="120" h="114">
                  <a:moveTo>
                    <a:pt x="78" y="29"/>
                  </a:moveTo>
                  <a:cubicBezTo>
                    <a:pt x="83" y="0"/>
                    <a:pt x="83" y="0"/>
                    <a:pt x="83" y="0"/>
                  </a:cubicBezTo>
                  <a:cubicBezTo>
                    <a:pt x="120" y="52"/>
                    <a:pt x="120" y="52"/>
                    <a:pt x="120" y="52"/>
                  </a:cubicBezTo>
                  <a:cubicBezTo>
                    <a:pt x="68" y="90"/>
                    <a:pt x="68" y="90"/>
                    <a:pt x="68" y="90"/>
                  </a:cubicBezTo>
                  <a:cubicBezTo>
                    <a:pt x="73" y="60"/>
                    <a:pt x="73" y="60"/>
                    <a:pt x="73" y="60"/>
                  </a:cubicBezTo>
                  <a:cubicBezTo>
                    <a:pt x="21" y="51"/>
                    <a:pt x="18" y="88"/>
                    <a:pt x="27" y="114"/>
                  </a:cubicBezTo>
                  <a:cubicBezTo>
                    <a:pt x="0" y="73"/>
                    <a:pt x="16" y="18"/>
                    <a:pt x="78" y="29"/>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5" name="Freeform 120">
              <a:extLst>
                <a:ext uri="{FF2B5EF4-FFF2-40B4-BE49-F238E27FC236}">
                  <a16:creationId xmlns:a16="http://schemas.microsoft.com/office/drawing/2014/main" id="{C3457190-5EB8-442E-B580-5401DEC7D4FF}"/>
                </a:ext>
              </a:extLst>
            </p:cNvPr>
            <p:cNvSpPr>
              <a:spLocks/>
            </p:cNvSpPr>
            <p:nvPr/>
          </p:nvSpPr>
          <p:spPr bwMode="auto">
            <a:xfrm>
              <a:off x="9921728" y="1883618"/>
              <a:ext cx="180571" cy="189378"/>
            </a:xfrm>
            <a:custGeom>
              <a:avLst/>
              <a:gdLst>
                <a:gd name="T0" fmla="*/ 59 w 123"/>
                <a:gd name="T1" fmla="*/ 129 h 129"/>
                <a:gd name="T2" fmla="*/ 59 w 123"/>
                <a:gd name="T3" fmla="*/ 72 h 129"/>
                <a:gd name="T4" fmla="*/ 0 w 123"/>
                <a:gd name="T5" fmla="*/ 129 h 129"/>
                <a:gd name="T6" fmla="*/ 0 w 123"/>
                <a:gd name="T7" fmla="*/ 0 h 129"/>
                <a:gd name="T8" fmla="*/ 59 w 123"/>
                <a:gd name="T9" fmla="*/ 59 h 129"/>
                <a:gd name="T10" fmla="*/ 59 w 123"/>
                <a:gd name="T11" fmla="*/ 0 h 129"/>
                <a:gd name="T12" fmla="*/ 123 w 123"/>
                <a:gd name="T13" fmla="*/ 65 h 129"/>
                <a:gd name="T14" fmla="*/ 59 w 123"/>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3" h="129">
                  <a:moveTo>
                    <a:pt x="59" y="129"/>
                  </a:moveTo>
                  <a:lnTo>
                    <a:pt x="59" y="72"/>
                  </a:lnTo>
                  <a:lnTo>
                    <a:pt x="0" y="129"/>
                  </a:lnTo>
                  <a:lnTo>
                    <a:pt x="0" y="0"/>
                  </a:lnTo>
                  <a:lnTo>
                    <a:pt x="59" y="59"/>
                  </a:lnTo>
                  <a:lnTo>
                    <a:pt x="59" y="0"/>
                  </a:lnTo>
                  <a:lnTo>
                    <a:pt x="123" y="65"/>
                  </a:lnTo>
                  <a:lnTo>
                    <a:pt x="59" y="129"/>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6" name="Freeform 121">
              <a:extLst>
                <a:ext uri="{FF2B5EF4-FFF2-40B4-BE49-F238E27FC236}">
                  <a16:creationId xmlns:a16="http://schemas.microsoft.com/office/drawing/2014/main" id="{168E4B14-7751-49ED-B358-616E49CDF24F}"/>
                </a:ext>
              </a:extLst>
            </p:cNvPr>
            <p:cNvSpPr>
              <a:spLocks/>
            </p:cNvSpPr>
            <p:nvPr/>
          </p:nvSpPr>
          <p:spPr bwMode="auto">
            <a:xfrm>
              <a:off x="9738221" y="3176972"/>
              <a:ext cx="227549" cy="227547"/>
            </a:xfrm>
            <a:custGeom>
              <a:avLst/>
              <a:gdLst>
                <a:gd name="T0" fmla="*/ 95 w 95"/>
                <a:gd name="T1" fmla="*/ 35 h 95"/>
                <a:gd name="T2" fmla="*/ 60 w 95"/>
                <a:gd name="T3" fmla="*/ 35 h 95"/>
                <a:gd name="T4" fmla="*/ 73 w 95"/>
                <a:gd name="T5" fmla="*/ 22 h 95"/>
                <a:gd name="T6" fmla="*/ 48 w 95"/>
                <a:gd name="T7" fmla="*/ 12 h 95"/>
                <a:gd name="T8" fmla="*/ 23 w 95"/>
                <a:gd name="T9" fmla="*/ 22 h 95"/>
                <a:gd name="T10" fmla="*/ 12 w 95"/>
                <a:gd name="T11" fmla="*/ 47 h 95"/>
                <a:gd name="T12" fmla="*/ 23 w 95"/>
                <a:gd name="T13" fmla="*/ 72 h 95"/>
                <a:gd name="T14" fmla="*/ 48 w 95"/>
                <a:gd name="T15" fmla="*/ 83 h 95"/>
                <a:gd name="T16" fmla="*/ 73 w 95"/>
                <a:gd name="T17" fmla="*/ 72 h 95"/>
                <a:gd name="T18" fmla="*/ 74 w 95"/>
                <a:gd name="T19" fmla="*/ 71 h 95"/>
                <a:gd name="T20" fmla="*/ 83 w 95"/>
                <a:gd name="T21" fmla="*/ 78 h 95"/>
                <a:gd name="T22" fmla="*/ 48 w 95"/>
                <a:gd name="T23" fmla="*/ 95 h 95"/>
                <a:gd name="T24" fmla="*/ 0 w 95"/>
                <a:gd name="T25" fmla="*/ 47 h 95"/>
                <a:gd name="T26" fmla="*/ 48 w 95"/>
                <a:gd name="T27" fmla="*/ 0 h 95"/>
                <a:gd name="T28" fmla="*/ 81 w 95"/>
                <a:gd name="T29" fmla="*/ 14 h 95"/>
                <a:gd name="T30" fmla="*/ 95 w 95"/>
                <a:gd name="T31" fmla="*/ 0 h 95"/>
                <a:gd name="T32" fmla="*/ 95 w 95"/>
                <a:gd name="T33" fmla="*/ 35 h 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95" h="95">
                  <a:moveTo>
                    <a:pt x="95" y="35"/>
                  </a:moveTo>
                  <a:cubicBezTo>
                    <a:pt x="60" y="35"/>
                    <a:pt x="60" y="35"/>
                    <a:pt x="60" y="35"/>
                  </a:cubicBezTo>
                  <a:cubicBezTo>
                    <a:pt x="73" y="22"/>
                    <a:pt x="73" y="22"/>
                    <a:pt x="73" y="22"/>
                  </a:cubicBezTo>
                  <a:cubicBezTo>
                    <a:pt x="66" y="15"/>
                    <a:pt x="57" y="12"/>
                    <a:pt x="48" y="12"/>
                  </a:cubicBezTo>
                  <a:cubicBezTo>
                    <a:pt x="38" y="12"/>
                    <a:pt x="29" y="15"/>
                    <a:pt x="23" y="22"/>
                  </a:cubicBezTo>
                  <a:cubicBezTo>
                    <a:pt x="16" y="29"/>
                    <a:pt x="12" y="38"/>
                    <a:pt x="12" y="47"/>
                  </a:cubicBezTo>
                  <a:cubicBezTo>
                    <a:pt x="12" y="57"/>
                    <a:pt x="16" y="66"/>
                    <a:pt x="23" y="72"/>
                  </a:cubicBezTo>
                  <a:cubicBezTo>
                    <a:pt x="29" y="79"/>
                    <a:pt x="38" y="83"/>
                    <a:pt x="48" y="83"/>
                  </a:cubicBezTo>
                  <a:cubicBezTo>
                    <a:pt x="57" y="83"/>
                    <a:pt x="66" y="79"/>
                    <a:pt x="73" y="72"/>
                  </a:cubicBezTo>
                  <a:cubicBezTo>
                    <a:pt x="73" y="72"/>
                    <a:pt x="74" y="71"/>
                    <a:pt x="74" y="71"/>
                  </a:cubicBezTo>
                  <a:cubicBezTo>
                    <a:pt x="83" y="78"/>
                    <a:pt x="83" y="78"/>
                    <a:pt x="83" y="78"/>
                  </a:cubicBezTo>
                  <a:cubicBezTo>
                    <a:pt x="75" y="88"/>
                    <a:pt x="62" y="95"/>
                    <a:pt x="48" y="95"/>
                  </a:cubicBezTo>
                  <a:cubicBezTo>
                    <a:pt x="22" y="95"/>
                    <a:pt x="0" y="73"/>
                    <a:pt x="0" y="47"/>
                  </a:cubicBezTo>
                  <a:cubicBezTo>
                    <a:pt x="0" y="21"/>
                    <a:pt x="22" y="0"/>
                    <a:pt x="48" y="0"/>
                  </a:cubicBezTo>
                  <a:cubicBezTo>
                    <a:pt x="61" y="0"/>
                    <a:pt x="73" y="5"/>
                    <a:pt x="81" y="14"/>
                  </a:cubicBezTo>
                  <a:cubicBezTo>
                    <a:pt x="95" y="0"/>
                    <a:pt x="95" y="0"/>
                    <a:pt x="95" y="0"/>
                  </a:cubicBezTo>
                  <a:lnTo>
                    <a:pt x="95" y="35"/>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7" name="Freeform 122">
              <a:extLst>
                <a:ext uri="{FF2B5EF4-FFF2-40B4-BE49-F238E27FC236}">
                  <a16:creationId xmlns:a16="http://schemas.microsoft.com/office/drawing/2014/main" id="{BB753210-C2FE-47D6-8D72-ED3DAEAE6588}"/>
                </a:ext>
              </a:extLst>
            </p:cNvPr>
            <p:cNvSpPr>
              <a:spLocks noEditPoints="1"/>
            </p:cNvSpPr>
            <p:nvPr/>
          </p:nvSpPr>
          <p:spPr bwMode="auto">
            <a:xfrm>
              <a:off x="9633990" y="2425329"/>
              <a:ext cx="249569" cy="252505"/>
            </a:xfrm>
            <a:custGeom>
              <a:avLst/>
              <a:gdLst>
                <a:gd name="T0" fmla="*/ 86 w 104"/>
                <a:gd name="T1" fmla="*/ 0 h 105"/>
                <a:gd name="T2" fmla="*/ 17 w 104"/>
                <a:gd name="T3" fmla="*/ 0 h 105"/>
                <a:gd name="T4" fmla="*/ 0 w 104"/>
                <a:gd name="T5" fmla="*/ 18 h 105"/>
                <a:gd name="T6" fmla="*/ 0 w 104"/>
                <a:gd name="T7" fmla="*/ 87 h 105"/>
                <a:gd name="T8" fmla="*/ 17 w 104"/>
                <a:gd name="T9" fmla="*/ 105 h 105"/>
                <a:gd name="T10" fmla="*/ 86 w 104"/>
                <a:gd name="T11" fmla="*/ 105 h 105"/>
                <a:gd name="T12" fmla="*/ 104 w 104"/>
                <a:gd name="T13" fmla="*/ 87 h 105"/>
                <a:gd name="T14" fmla="*/ 104 w 104"/>
                <a:gd name="T15" fmla="*/ 18 h 105"/>
                <a:gd name="T16" fmla="*/ 86 w 104"/>
                <a:gd name="T17" fmla="*/ 0 h 105"/>
                <a:gd name="T18" fmla="*/ 28 w 104"/>
                <a:gd name="T19" fmla="*/ 85 h 105"/>
                <a:gd name="T20" fmla="*/ 19 w 104"/>
                <a:gd name="T21" fmla="*/ 76 h 105"/>
                <a:gd name="T22" fmla="*/ 28 w 104"/>
                <a:gd name="T23" fmla="*/ 67 h 105"/>
                <a:gd name="T24" fmla="*/ 37 w 104"/>
                <a:gd name="T25" fmla="*/ 76 h 105"/>
                <a:gd name="T26" fmla="*/ 28 w 104"/>
                <a:gd name="T27" fmla="*/ 85 h 105"/>
                <a:gd name="T28" fmla="*/ 50 w 104"/>
                <a:gd name="T29" fmla="*/ 85 h 105"/>
                <a:gd name="T30" fmla="*/ 41 w 104"/>
                <a:gd name="T31" fmla="*/ 63 h 105"/>
                <a:gd name="T32" fmla="*/ 19 w 104"/>
                <a:gd name="T33" fmla="*/ 54 h 105"/>
                <a:gd name="T34" fmla="*/ 19 w 104"/>
                <a:gd name="T35" fmla="*/ 41 h 105"/>
                <a:gd name="T36" fmla="*/ 63 w 104"/>
                <a:gd name="T37" fmla="*/ 85 h 105"/>
                <a:gd name="T38" fmla="*/ 50 w 104"/>
                <a:gd name="T39" fmla="*/ 85 h 105"/>
                <a:gd name="T40" fmla="*/ 73 w 104"/>
                <a:gd name="T41" fmla="*/ 85 h 105"/>
                <a:gd name="T42" fmla="*/ 19 w 104"/>
                <a:gd name="T43" fmla="*/ 31 h 105"/>
                <a:gd name="T44" fmla="*/ 19 w 104"/>
                <a:gd name="T45" fmla="*/ 18 h 105"/>
                <a:gd name="T46" fmla="*/ 86 w 104"/>
                <a:gd name="T47" fmla="*/ 85 h 105"/>
                <a:gd name="T48" fmla="*/ 73 w 104"/>
                <a:gd name="T49" fmla="*/ 85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04" h="105">
                  <a:moveTo>
                    <a:pt x="86" y="0"/>
                  </a:moveTo>
                  <a:cubicBezTo>
                    <a:pt x="17" y="0"/>
                    <a:pt x="17" y="0"/>
                    <a:pt x="17" y="0"/>
                  </a:cubicBezTo>
                  <a:cubicBezTo>
                    <a:pt x="7" y="0"/>
                    <a:pt x="0" y="8"/>
                    <a:pt x="0" y="18"/>
                  </a:cubicBezTo>
                  <a:cubicBezTo>
                    <a:pt x="0" y="87"/>
                    <a:pt x="0" y="87"/>
                    <a:pt x="0" y="87"/>
                  </a:cubicBezTo>
                  <a:cubicBezTo>
                    <a:pt x="0" y="97"/>
                    <a:pt x="7" y="105"/>
                    <a:pt x="17" y="105"/>
                  </a:cubicBezTo>
                  <a:cubicBezTo>
                    <a:pt x="86" y="105"/>
                    <a:pt x="86" y="105"/>
                    <a:pt x="86" y="105"/>
                  </a:cubicBezTo>
                  <a:cubicBezTo>
                    <a:pt x="96" y="105"/>
                    <a:pt x="104" y="97"/>
                    <a:pt x="104" y="87"/>
                  </a:cubicBezTo>
                  <a:cubicBezTo>
                    <a:pt x="104" y="18"/>
                    <a:pt x="104" y="18"/>
                    <a:pt x="104" y="18"/>
                  </a:cubicBezTo>
                  <a:cubicBezTo>
                    <a:pt x="104" y="8"/>
                    <a:pt x="96" y="0"/>
                    <a:pt x="86" y="0"/>
                  </a:cubicBezTo>
                  <a:close/>
                  <a:moveTo>
                    <a:pt x="28" y="85"/>
                  </a:moveTo>
                  <a:cubicBezTo>
                    <a:pt x="23" y="85"/>
                    <a:pt x="19" y="81"/>
                    <a:pt x="19" y="76"/>
                  </a:cubicBezTo>
                  <a:cubicBezTo>
                    <a:pt x="19" y="71"/>
                    <a:pt x="23" y="67"/>
                    <a:pt x="28" y="67"/>
                  </a:cubicBezTo>
                  <a:cubicBezTo>
                    <a:pt x="33" y="67"/>
                    <a:pt x="37" y="71"/>
                    <a:pt x="37" y="76"/>
                  </a:cubicBezTo>
                  <a:cubicBezTo>
                    <a:pt x="37" y="81"/>
                    <a:pt x="33" y="85"/>
                    <a:pt x="28" y="85"/>
                  </a:cubicBezTo>
                  <a:close/>
                  <a:moveTo>
                    <a:pt x="50" y="85"/>
                  </a:moveTo>
                  <a:cubicBezTo>
                    <a:pt x="50" y="77"/>
                    <a:pt x="47" y="69"/>
                    <a:pt x="41" y="63"/>
                  </a:cubicBezTo>
                  <a:cubicBezTo>
                    <a:pt x="35" y="57"/>
                    <a:pt x="27" y="54"/>
                    <a:pt x="19" y="54"/>
                  </a:cubicBezTo>
                  <a:cubicBezTo>
                    <a:pt x="19" y="41"/>
                    <a:pt x="19" y="41"/>
                    <a:pt x="19" y="41"/>
                  </a:cubicBezTo>
                  <a:cubicBezTo>
                    <a:pt x="43" y="41"/>
                    <a:pt x="63" y="61"/>
                    <a:pt x="63" y="85"/>
                  </a:cubicBezTo>
                  <a:cubicBezTo>
                    <a:pt x="50" y="85"/>
                    <a:pt x="50" y="85"/>
                    <a:pt x="50" y="85"/>
                  </a:cubicBezTo>
                  <a:close/>
                  <a:moveTo>
                    <a:pt x="73" y="85"/>
                  </a:moveTo>
                  <a:cubicBezTo>
                    <a:pt x="73" y="55"/>
                    <a:pt x="49" y="31"/>
                    <a:pt x="19" y="31"/>
                  </a:cubicBezTo>
                  <a:cubicBezTo>
                    <a:pt x="19" y="18"/>
                    <a:pt x="19" y="18"/>
                    <a:pt x="19" y="18"/>
                  </a:cubicBezTo>
                  <a:cubicBezTo>
                    <a:pt x="56" y="18"/>
                    <a:pt x="86" y="48"/>
                    <a:pt x="86" y="85"/>
                  </a:cubicBezTo>
                  <a:cubicBezTo>
                    <a:pt x="73" y="85"/>
                    <a:pt x="73" y="85"/>
                    <a:pt x="73" y="85"/>
                  </a:cubicBez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8" name="Freeform 123">
              <a:extLst>
                <a:ext uri="{FF2B5EF4-FFF2-40B4-BE49-F238E27FC236}">
                  <a16:creationId xmlns:a16="http://schemas.microsoft.com/office/drawing/2014/main" id="{13DDD2B4-8423-49CD-8B33-2062B2894B0E}"/>
                </a:ext>
              </a:extLst>
            </p:cNvPr>
            <p:cNvSpPr>
              <a:spLocks noEditPoints="1"/>
            </p:cNvSpPr>
            <p:nvPr/>
          </p:nvSpPr>
          <p:spPr bwMode="auto">
            <a:xfrm>
              <a:off x="9613437" y="3401583"/>
              <a:ext cx="230484" cy="242228"/>
            </a:xfrm>
            <a:custGeom>
              <a:avLst/>
              <a:gdLst>
                <a:gd name="T0" fmla="*/ 41 w 96"/>
                <a:gd name="T1" fmla="*/ 6 h 101"/>
                <a:gd name="T2" fmla="*/ 42 w 96"/>
                <a:gd name="T3" fmla="*/ 2 h 101"/>
                <a:gd name="T4" fmla="*/ 36 w 96"/>
                <a:gd name="T5" fmla="*/ 0 h 101"/>
                <a:gd name="T6" fmla="*/ 35 w 96"/>
                <a:gd name="T7" fmla="*/ 7 h 101"/>
                <a:gd name="T8" fmla="*/ 0 w 96"/>
                <a:gd name="T9" fmla="*/ 54 h 101"/>
                <a:gd name="T10" fmla="*/ 96 w 96"/>
                <a:gd name="T11" fmla="*/ 54 h 101"/>
                <a:gd name="T12" fmla="*/ 33 w 96"/>
                <a:gd name="T13" fmla="*/ 4 h 101"/>
                <a:gd name="T14" fmla="*/ 38 w 96"/>
                <a:gd name="T15" fmla="*/ 1 h 101"/>
                <a:gd name="T16" fmla="*/ 40 w 96"/>
                <a:gd name="T17" fmla="*/ 5 h 101"/>
                <a:gd name="T18" fmla="*/ 35 w 96"/>
                <a:gd name="T19" fmla="*/ 6 h 101"/>
                <a:gd name="T20" fmla="*/ 73 w 96"/>
                <a:gd name="T21" fmla="*/ 79 h 101"/>
                <a:gd name="T22" fmla="*/ 54 w 96"/>
                <a:gd name="T23" fmla="*/ 81 h 101"/>
                <a:gd name="T24" fmla="*/ 48 w 96"/>
                <a:gd name="T25" fmla="*/ 90 h 101"/>
                <a:gd name="T26" fmla="*/ 13 w 96"/>
                <a:gd name="T27" fmla="*/ 64 h 101"/>
                <a:gd name="T28" fmla="*/ 12 w 96"/>
                <a:gd name="T29" fmla="*/ 58 h 101"/>
                <a:gd name="T30" fmla="*/ 22 w 96"/>
                <a:gd name="T31" fmla="*/ 28 h 101"/>
                <a:gd name="T32" fmla="*/ 42 w 96"/>
                <a:gd name="T33" fmla="*/ 26 h 101"/>
                <a:gd name="T34" fmla="*/ 48 w 96"/>
                <a:gd name="T35" fmla="*/ 17 h 101"/>
                <a:gd name="T36" fmla="*/ 83 w 96"/>
                <a:gd name="T37" fmla="*/ 43 h 101"/>
                <a:gd name="T38" fmla="*/ 84 w 96"/>
                <a:gd name="T39" fmla="*/ 49 h 101"/>
                <a:gd name="T40" fmla="*/ 73 w 96"/>
                <a:gd name="T41" fmla="*/ 79 h 101"/>
                <a:gd name="T42" fmla="*/ 53 w 96"/>
                <a:gd name="T43" fmla="*/ 44 h 101"/>
                <a:gd name="T44" fmla="*/ 43 w 96"/>
                <a:gd name="T45" fmla="*/ 32 h 101"/>
                <a:gd name="T46" fmla="*/ 40 w 96"/>
                <a:gd name="T47" fmla="*/ 46 h 101"/>
                <a:gd name="T48" fmla="*/ 38 w 96"/>
                <a:gd name="T49" fmla="*/ 49 h 101"/>
                <a:gd name="T50" fmla="*/ 26 w 96"/>
                <a:gd name="T51" fmla="*/ 58 h 101"/>
                <a:gd name="T52" fmla="*/ 38 w 96"/>
                <a:gd name="T53" fmla="*/ 59 h 101"/>
                <a:gd name="T54" fmla="*/ 43 w 96"/>
                <a:gd name="T55" fmla="*/ 63 h 101"/>
                <a:gd name="T56" fmla="*/ 53 w 96"/>
                <a:gd name="T57" fmla="*/ 75 h 101"/>
                <a:gd name="T58" fmla="*/ 56 w 96"/>
                <a:gd name="T59" fmla="*/ 61 h 101"/>
                <a:gd name="T60" fmla="*/ 58 w 96"/>
                <a:gd name="T61" fmla="*/ 58 h 101"/>
                <a:gd name="T62" fmla="*/ 70 w 96"/>
                <a:gd name="T63" fmla="*/ 49 h 101"/>
                <a:gd name="T64" fmla="*/ 58 w 96"/>
                <a:gd name="T65" fmla="*/ 48 h 101"/>
                <a:gd name="T66" fmla="*/ 48 w 96"/>
                <a:gd name="T67" fmla="*/ 44 h 101"/>
                <a:gd name="T68" fmla="*/ 48 w 96"/>
                <a:gd name="T69" fmla="*/ 44 h 101"/>
                <a:gd name="T70" fmla="*/ 48 w 96"/>
                <a:gd name="T71" fmla="*/ 44 h 101"/>
                <a:gd name="T72" fmla="*/ 49 w 96"/>
                <a:gd name="T73" fmla="*/ 44 h 101"/>
                <a:gd name="T74" fmla="*/ 52 w 96"/>
                <a:gd name="T75" fmla="*/ 45 h 101"/>
                <a:gd name="T76" fmla="*/ 39 w 96"/>
                <a:gd name="T77" fmla="*/ 57 h 101"/>
                <a:gd name="T78" fmla="*/ 46 w 96"/>
                <a:gd name="T79" fmla="*/ 44 h 101"/>
                <a:gd name="T80" fmla="*/ 53 w 96"/>
                <a:gd name="T81" fmla="*/ 62 h 101"/>
                <a:gd name="T82" fmla="*/ 50 w 96"/>
                <a:gd name="T83" fmla="*/ 63 h 101"/>
                <a:gd name="T84" fmla="*/ 47 w 96"/>
                <a:gd name="T85" fmla="*/ 63 h 101"/>
                <a:gd name="T86" fmla="*/ 47 w 96"/>
                <a:gd name="T87" fmla="*/ 63 h 101"/>
                <a:gd name="T88" fmla="*/ 51 w 96"/>
                <a:gd name="T89" fmla="*/ 57 h 101"/>
                <a:gd name="T90" fmla="*/ 57 w 96"/>
                <a:gd name="T91" fmla="*/ 52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96" h="101">
                  <a:moveTo>
                    <a:pt x="48" y="6"/>
                  </a:moveTo>
                  <a:cubicBezTo>
                    <a:pt x="46" y="6"/>
                    <a:pt x="43" y="6"/>
                    <a:pt x="41" y="6"/>
                  </a:cubicBezTo>
                  <a:cubicBezTo>
                    <a:pt x="41" y="6"/>
                    <a:pt x="41" y="6"/>
                    <a:pt x="41" y="6"/>
                  </a:cubicBezTo>
                  <a:cubicBezTo>
                    <a:pt x="42" y="5"/>
                    <a:pt x="43" y="4"/>
                    <a:pt x="42" y="2"/>
                  </a:cubicBezTo>
                  <a:cubicBezTo>
                    <a:pt x="42" y="1"/>
                    <a:pt x="40" y="0"/>
                    <a:pt x="38" y="0"/>
                  </a:cubicBezTo>
                  <a:cubicBezTo>
                    <a:pt x="37" y="0"/>
                    <a:pt x="37" y="0"/>
                    <a:pt x="36" y="0"/>
                  </a:cubicBezTo>
                  <a:cubicBezTo>
                    <a:pt x="33" y="0"/>
                    <a:pt x="31" y="3"/>
                    <a:pt x="32" y="5"/>
                  </a:cubicBezTo>
                  <a:cubicBezTo>
                    <a:pt x="32" y="6"/>
                    <a:pt x="33" y="7"/>
                    <a:pt x="35" y="7"/>
                  </a:cubicBezTo>
                  <a:cubicBezTo>
                    <a:pt x="35" y="8"/>
                    <a:pt x="35" y="8"/>
                    <a:pt x="35" y="8"/>
                  </a:cubicBezTo>
                  <a:cubicBezTo>
                    <a:pt x="15" y="13"/>
                    <a:pt x="0" y="32"/>
                    <a:pt x="0" y="54"/>
                  </a:cubicBezTo>
                  <a:cubicBezTo>
                    <a:pt x="0" y="80"/>
                    <a:pt x="22" y="101"/>
                    <a:pt x="48" y="101"/>
                  </a:cubicBezTo>
                  <a:cubicBezTo>
                    <a:pt x="74" y="101"/>
                    <a:pt x="96" y="80"/>
                    <a:pt x="96" y="54"/>
                  </a:cubicBezTo>
                  <a:cubicBezTo>
                    <a:pt x="96" y="27"/>
                    <a:pt x="74" y="6"/>
                    <a:pt x="48" y="6"/>
                  </a:cubicBezTo>
                  <a:close/>
                  <a:moveTo>
                    <a:pt x="33" y="4"/>
                  </a:moveTo>
                  <a:cubicBezTo>
                    <a:pt x="33" y="3"/>
                    <a:pt x="35" y="2"/>
                    <a:pt x="37" y="1"/>
                  </a:cubicBezTo>
                  <a:cubicBezTo>
                    <a:pt x="37" y="1"/>
                    <a:pt x="37" y="1"/>
                    <a:pt x="38" y="1"/>
                  </a:cubicBezTo>
                  <a:cubicBezTo>
                    <a:pt x="39" y="1"/>
                    <a:pt x="41" y="2"/>
                    <a:pt x="41" y="3"/>
                  </a:cubicBezTo>
                  <a:cubicBezTo>
                    <a:pt x="41" y="4"/>
                    <a:pt x="41" y="4"/>
                    <a:pt x="40" y="5"/>
                  </a:cubicBezTo>
                  <a:cubicBezTo>
                    <a:pt x="39" y="4"/>
                    <a:pt x="38" y="4"/>
                    <a:pt x="37" y="4"/>
                  </a:cubicBezTo>
                  <a:cubicBezTo>
                    <a:pt x="36" y="5"/>
                    <a:pt x="36" y="5"/>
                    <a:pt x="35" y="6"/>
                  </a:cubicBezTo>
                  <a:cubicBezTo>
                    <a:pt x="34" y="6"/>
                    <a:pt x="33" y="5"/>
                    <a:pt x="33" y="4"/>
                  </a:cubicBezTo>
                  <a:close/>
                  <a:moveTo>
                    <a:pt x="73" y="79"/>
                  </a:moveTo>
                  <a:cubicBezTo>
                    <a:pt x="69" y="84"/>
                    <a:pt x="64" y="87"/>
                    <a:pt x="58" y="88"/>
                  </a:cubicBezTo>
                  <a:cubicBezTo>
                    <a:pt x="54" y="81"/>
                    <a:pt x="54" y="81"/>
                    <a:pt x="54" y="81"/>
                  </a:cubicBezTo>
                  <a:cubicBezTo>
                    <a:pt x="53" y="89"/>
                    <a:pt x="53" y="89"/>
                    <a:pt x="53" y="89"/>
                  </a:cubicBezTo>
                  <a:cubicBezTo>
                    <a:pt x="51" y="90"/>
                    <a:pt x="50" y="90"/>
                    <a:pt x="48" y="90"/>
                  </a:cubicBezTo>
                  <a:cubicBezTo>
                    <a:pt x="38" y="90"/>
                    <a:pt x="29" y="86"/>
                    <a:pt x="22" y="79"/>
                  </a:cubicBezTo>
                  <a:cubicBezTo>
                    <a:pt x="18" y="75"/>
                    <a:pt x="15" y="70"/>
                    <a:pt x="13" y="64"/>
                  </a:cubicBezTo>
                  <a:cubicBezTo>
                    <a:pt x="20" y="60"/>
                    <a:pt x="20" y="60"/>
                    <a:pt x="20" y="60"/>
                  </a:cubicBezTo>
                  <a:cubicBezTo>
                    <a:pt x="12" y="58"/>
                    <a:pt x="12" y="58"/>
                    <a:pt x="12" y="58"/>
                  </a:cubicBezTo>
                  <a:cubicBezTo>
                    <a:pt x="12" y="57"/>
                    <a:pt x="12" y="55"/>
                    <a:pt x="12" y="54"/>
                  </a:cubicBezTo>
                  <a:cubicBezTo>
                    <a:pt x="12" y="44"/>
                    <a:pt x="15" y="35"/>
                    <a:pt x="22" y="28"/>
                  </a:cubicBezTo>
                  <a:cubicBezTo>
                    <a:pt x="27" y="24"/>
                    <a:pt x="32" y="21"/>
                    <a:pt x="38" y="19"/>
                  </a:cubicBezTo>
                  <a:cubicBezTo>
                    <a:pt x="42" y="26"/>
                    <a:pt x="42" y="26"/>
                    <a:pt x="42" y="26"/>
                  </a:cubicBezTo>
                  <a:cubicBezTo>
                    <a:pt x="43" y="18"/>
                    <a:pt x="43" y="18"/>
                    <a:pt x="43" y="18"/>
                  </a:cubicBezTo>
                  <a:cubicBezTo>
                    <a:pt x="45" y="18"/>
                    <a:pt x="46" y="17"/>
                    <a:pt x="48" y="17"/>
                  </a:cubicBezTo>
                  <a:cubicBezTo>
                    <a:pt x="58" y="17"/>
                    <a:pt x="67" y="21"/>
                    <a:pt x="73" y="28"/>
                  </a:cubicBezTo>
                  <a:cubicBezTo>
                    <a:pt x="78" y="32"/>
                    <a:pt x="81" y="38"/>
                    <a:pt x="83" y="43"/>
                  </a:cubicBezTo>
                  <a:cubicBezTo>
                    <a:pt x="76" y="48"/>
                    <a:pt x="76" y="48"/>
                    <a:pt x="76" y="48"/>
                  </a:cubicBezTo>
                  <a:cubicBezTo>
                    <a:pt x="84" y="49"/>
                    <a:pt x="84" y="49"/>
                    <a:pt x="84" y="49"/>
                  </a:cubicBezTo>
                  <a:cubicBezTo>
                    <a:pt x="84" y="50"/>
                    <a:pt x="84" y="52"/>
                    <a:pt x="84" y="54"/>
                  </a:cubicBezTo>
                  <a:cubicBezTo>
                    <a:pt x="84" y="63"/>
                    <a:pt x="80" y="72"/>
                    <a:pt x="73" y="79"/>
                  </a:cubicBezTo>
                  <a:close/>
                  <a:moveTo>
                    <a:pt x="73" y="29"/>
                  </a:moveTo>
                  <a:cubicBezTo>
                    <a:pt x="53" y="44"/>
                    <a:pt x="53" y="44"/>
                    <a:pt x="53" y="44"/>
                  </a:cubicBezTo>
                  <a:cubicBezTo>
                    <a:pt x="52" y="43"/>
                    <a:pt x="50" y="43"/>
                    <a:pt x="48" y="42"/>
                  </a:cubicBezTo>
                  <a:cubicBezTo>
                    <a:pt x="43" y="32"/>
                    <a:pt x="43" y="32"/>
                    <a:pt x="43" y="32"/>
                  </a:cubicBezTo>
                  <a:cubicBezTo>
                    <a:pt x="43" y="44"/>
                    <a:pt x="43" y="44"/>
                    <a:pt x="43" y="44"/>
                  </a:cubicBezTo>
                  <a:cubicBezTo>
                    <a:pt x="42" y="44"/>
                    <a:pt x="40" y="45"/>
                    <a:pt x="40" y="46"/>
                  </a:cubicBezTo>
                  <a:cubicBezTo>
                    <a:pt x="33" y="44"/>
                    <a:pt x="33" y="44"/>
                    <a:pt x="33" y="44"/>
                  </a:cubicBezTo>
                  <a:cubicBezTo>
                    <a:pt x="38" y="49"/>
                    <a:pt x="38" y="49"/>
                    <a:pt x="38" y="49"/>
                  </a:cubicBezTo>
                  <a:cubicBezTo>
                    <a:pt x="37" y="50"/>
                    <a:pt x="37" y="52"/>
                    <a:pt x="37" y="53"/>
                  </a:cubicBezTo>
                  <a:cubicBezTo>
                    <a:pt x="26" y="58"/>
                    <a:pt x="26" y="58"/>
                    <a:pt x="26" y="58"/>
                  </a:cubicBezTo>
                  <a:cubicBezTo>
                    <a:pt x="38" y="59"/>
                    <a:pt x="38" y="59"/>
                    <a:pt x="38" y="59"/>
                  </a:cubicBezTo>
                  <a:cubicBezTo>
                    <a:pt x="38" y="59"/>
                    <a:pt x="38" y="59"/>
                    <a:pt x="38" y="59"/>
                  </a:cubicBezTo>
                  <a:cubicBezTo>
                    <a:pt x="23" y="78"/>
                    <a:pt x="23" y="78"/>
                    <a:pt x="23" y="78"/>
                  </a:cubicBezTo>
                  <a:cubicBezTo>
                    <a:pt x="43" y="63"/>
                    <a:pt x="43" y="63"/>
                    <a:pt x="43" y="63"/>
                  </a:cubicBezTo>
                  <a:cubicBezTo>
                    <a:pt x="44" y="64"/>
                    <a:pt x="46" y="65"/>
                    <a:pt x="47" y="65"/>
                  </a:cubicBezTo>
                  <a:cubicBezTo>
                    <a:pt x="53" y="75"/>
                    <a:pt x="53" y="75"/>
                    <a:pt x="53" y="75"/>
                  </a:cubicBezTo>
                  <a:cubicBezTo>
                    <a:pt x="53" y="64"/>
                    <a:pt x="53" y="64"/>
                    <a:pt x="53" y="64"/>
                  </a:cubicBezTo>
                  <a:cubicBezTo>
                    <a:pt x="54" y="63"/>
                    <a:pt x="55" y="62"/>
                    <a:pt x="56" y="61"/>
                  </a:cubicBezTo>
                  <a:cubicBezTo>
                    <a:pt x="63" y="63"/>
                    <a:pt x="63" y="63"/>
                    <a:pt x="63" y="63"/>
                  </a:cubicBezTo>
                  <a:cubicBezTo>
                    <a:pt x="58" y="58"/>
                    <a:pt x="58" y="58"/>
                    <a:pt x="58" y="58"/>
                  </a:cubicBezTo>
                  <a:cubicBezTo>
                    <a:pt x="59" y="57"/>
                    <a:pt x="59" y="56"/>
                    <a:pt x="59" y="54"/>
                  </a:cubicBezTo>
                  <a:cubicBezTo>
                    <a:pt x="70" y="49"/>
                    <a:pt x="70" y="49"/>
                    <a:pt x="70" y="49"/>
                  </a:cubicBezTo>
                  <a:cubicBezTo>
                    <a:pt x="58" y="49"/>
                    <a:pt x="58" y="49"/>
                    <a:pt x="58" y="49"/>
                  </a:cubicBezTo>
                  <a:cubicBezTo>
                    <a:pt x="58" y="49"/>
                    <a:pt x="58" y="49"/>
                    <a:pt x="58" y="48"/>
                  </a:cubicBezTo>
                  <a:lnTo>
                    <a:pt x="73" y="29"/>
                  </a:lnTo>
                  <a:close/>
                  <a:moveTo>
                    <a:pt x="48" y="44"/>
                  </a:moveTo>
                  <a:cubicBezTo>
                    <a:pt x="48" y="44"/>
                    <a:pt x="48" y="44"/>
                    <a:pt x="48" y="44"/>
                  </a:cubicBezTo>
                  <a:cubicBezTo>
                    <a:pt x="48" y="44"/>
                    <a:pt x="48" y="44"/>
                    <a:pt x="48" y="44"/>
                  </a:cubicBezTo>
                  <a:close/>
                  <a:moveTo>
                    <a:pt x="46" y="44"/>
                  </a:moveTo>
                  <a:cubicBezTo>
                    <a:pt x="47" y="44"/>
                    <a:pt x="47" y="44"/>
                    <a:pt x="48" y="44"/>
                  </a:cubicBezTo>
                  <a:cubicBezTo>
                    <a:pt x="48" y="44"/>
                    <a:pt x="49" y="44"/>
                    <a:pt x="49" y="44"/>
                  </a:cubicBezTo>
                  <a:cubicBezTo>
                    <a:pt x="49" y="44"/>
                    <a:pt x="49" y="44"/>
                    <a:pt x="49" y="44"/>
                  </a:cubicBezTo>
                  <a:cubicBezTo>
                    <a:pt x="49" y="44"/>
                    <a:pt x="49" y="44"/>
                    <a:pt x="49" y="44"/>
                  </a:cubicBezTo>
                  <a:cubicBezTo>
                    <a:pt x="50" y="44"/>
                    <a:pt x="51" y="44"/>
                    <a:pt x="52" y="45"/>
                  </a:cubicBezTo>
                  <a:cubicBezTo>
                    <a:pt x="45" y="50"/>
                    <a:pt x="45" y="50"/>
                    <a:pt x="45" y="50"/>
                  </a:cubicBezTo>
                  <a:cubicBezTo>
                    <a:pt x="39" y="57"/>
                    <a:pt x="39" y="57"/>
                    <a:pt x="39" y="57"/>
                  </a:cubicBezTo>
                  <a:cubicBezTo>
                    <a:pt x="39" y="57"/>
                    <a:pt x="39" y="56"/>
                    <a:pt x="39" y="56"/>
                  </a:cubicBezTo>
                  <a:cubicBezTo>
                    <a:pt x="37" y="50"/>
                    <a:pt x="41" y="45"/>
                    <a:pt x="46" y="44"/>
                  </a:cubicBezTo>
                  <a:close/>
                  <a:moveTo>
                    <a:pt x="53" y="62"/>
                  </a:moveTo>
                  <a:cubicBezTo>
                    <a:pt x="53" y="62"/>
                    <a:pt x="53" y="62"/>
                    <a:pt x="53" y="62"/>
                  </a:cubicBezTo>
                  <a:cubicBezTo>
                    <a:pt x="53" y="62"/>
                    <a:pt x="53" y="62"/>
                    <a:pt x="53" y="62"/>
                  </a:cubicBezTo>
                  <a:cubicBezTo>
                    <a:pt x="52" y="62"/>
                    <a:pt x="51" y="63"/>
                    <a:pt x="50" y="63"/>
                  </a:cubicBezTo>
                  <a:cubicBezTo>
                    <a:pt x="49" y="63"/>
                    <a:pt x="49" y="63"/>
                    <a:pt x="48" y="63"/>
                  </a:cubicBezTo>
                  <a:cubicBezTo>
                    <a:pt x="47" y="63"/>
                    <a:pt x="47" y="63"/>
                    <a:pt x="47" y="63"/>
                  </a:cubicBezTo>
                  <a:cubicBezTo>
                    <a:pt x="47" y="63"/>
                    <a:pt x="47" y="63"/>
                    <a:pt x="47" y="63"/>
                  </a:cubicBezTo>
                  <a:cubicBezTo>
                    <a:pt x="47" y="63"/>
                    <a:pt x="47" y="63"/>
                    <a:pt x="47" y="63"/>
                  </a:cubicBezTo>
                  <a:cubicBezTo>
                    <a:pt x="46" y="63"/>
                    <a:pt x="45" y="63"/>
                    <a:pt x="44" y="62"/>
                  </a:cubicBezTo>
                  <a:cubicBezTo>
                    <a:pt x="51" y="57"/>
                    <a:pt x="51" y="57"/>
                    <a:pt x="51" y="57"/>
                  </a:cubicBezTo>
                  <a:cubicBezTo>
                    <a:pt x="57" y="50"/>
                    <a:pt x="57" y="50"/>
                    <a:pt x="57" y="50"/>
                  </a:cubicBezTo>
                  <a:cubicBezTo>
                    <a:pt x="57" y="50"/>
                    <a:pt x="57" y="51"/>
                    <a:pt x="57" y="52"/>
                  </a:cubicBezTo>
                  <a:cubicBezTo>
                    <a:pt x="58" y="56"/>
                    <a:pt x="56" y="60"/>
                    <a:pt x="53" y="62"/>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39" name="Freeform 124">
              <a:extLst>
                <a:ext uri="{FF2B5EF4-FFF2-40B4-BE49-F238E27FC236}">
                  <a16:creationId xmlns:a16="http://schemas.microsoft.com/office/drawing/2014/main" id="{FD68CE51-80BA-46C2-AFAB-16FF848CD3C3}"/>
                </a:ext>
              </a:extLst>
            </p:cNvPr>
            <p:cNvSpPr>
              <a:spLocks/>
            </p:cNvSpPr>
            <p:nvPr/>
          </p:nvSpPr>
          <p:spPr bwMode="auto">
            <a:xfrm>
              <a:off x="9522418" y="2726280"/>
              <a:ext cx="255441" cy="255441"/>
            </a:xfrm>
            <a:custGeom>
              <a:avLst/>
              <a:gdLst>
                <a:gd name="T0" fmla="*/ 90 w 107"/>
                <a:gd name="T1" fmla="*/ 74 h 107"/>
                <a:gd name="T2" fmla="*/ 78 w 107"/>
                <a:gd name="T3" fmla="*/ 79 h 107"/>
                <a:gd name="T4" fmla="*/ 33 w 107"/>
                <a:gd name="T5" fmla="*/ 56 h 107"/>
                <a:gd name="T6" fmla="*/ 34 w 107"/>
                <a:gd name="T7" fmla="*/ 54 h 107"/>
                <a:gd name="T8" fmla="*/ 33 w 107"/>
                <a:gd name="T9" fmla="*/ 51 h 107"/>
                <a:gd name="T10" fmla="*/ 78 w 107"/>
                <a:gd name="T11" fmla="*/ 29 h 107"/>
                <a:gd name="T12" fmla="*/ 90 w 107"/>
                <a:gd name="T13" fmla="*/ 34 h 107"/>
                <a:gd name="T14" fmla="*/ 107 w 107"/>
                <a:gd name="T15" fmla="*/ 17 h 107"/>
                <a:gd name="T16" fmla="*/ 90 w 107"/>
                <a:gd name="T17" fmla="*/ 0 h 107"/>
                <a:gd name="T18" fmla="*/ 74 w 107"/>
                <a:gd name="T19" fmla="*/ 17 h 107"/>
                <a:gd name="T20" fmla="*/ 74 w 107"/>
                <a:gd name="T21" fmla="*/ 20 h 107"/>
                <a:gd name="T22" fmla="*/ 29 w 107"/>
                <a:gd name="T23" fmla="*/ 42 h 107"/>
                <a:gd name="T24" fmla="*/ 17 w 107"/>
                <a:gd name="T25" fmla="*/ 37 h 107"/>
                <a:gd name="T26" fmla="*/ 0 w 107"/>
                <a:gd name="T27" fmla="*/ 54 h 107"/>
                <a:gd name="T28" fmla="*/ 17 w 107"/>
                <a:gd name="T29" fmla="*/ 70 h 107"/>
                <a:gd name="T30" fmla="*/ 29 w 107"/>
                <a:gd name="T31" fmla="*/ 65 h 107"/>
                <a:gd name="T32" fmla="*/ 74 w 107"/>
                <a:gd name="T33" fmla="*/ 88 h 107"/>
                <a:gd name="T34" fmla="*/ 74 w 107"/>
                <a:gd name="T35" fmla="*/ 90 h 107"/>
                <a:gd name="T36" fmla="*/ 90 w 107"/>
                <a:gd name="T37" fmla="*/ 107 h 107"/>
                <a:gd name="T38" fmla="*/ 107 w 107"/>
                <a:gd name="T39" fmla="*/ 90 h 107"/>
                <a:gd name="T40" fmla="*/ 90 w 107"/>
                <a:gd name="T41" fmla="*/ 74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07" h="107">
                  <a:moveTo>
                    <a:pt x="90" y="74"/>
                  </a:moveTo>
                  <a:cubicBezTo>
                    <a:pt x="86" y="74"/>
                    <a:pt x="81" y="76"/>
                    <a:pt x="78" y="79"/>
                  </a:cubicBezTo>
                  <a:cubicBezTo>
                    <a:pt x="33" y="56"/>
                    <a:pt x="33" y="56"/>
                    <a:pt x="33" y="56"/>
                  </a:cubicBezTo>
                  <a:cubicBezTo>
                    <a:pt x="34" y="56"/>
                    <a:pt x="34" y="55"/>
                    <a:pt x="34" y="54"/>
                  </a:cubicBezTo>
                  <a:cubicBezTo>
                    <a:pt x="34" y="53"/>
                    <a:pt x="34" y="52"/>
                    <a:pt x="33" y="51"/>
                  </a:cubicBezTo>
                  <a:cubicBezTo>
                    <a:pt x="78" y="29"/>
                    <a:pt x="78" y="29"/>
                    <a:pt x="78" y="29"/>
                  </a:cubicBezTo>
                  <a:cubicBezTo>
                    <a:pt x="81" y="32"/>
                    <a:pt x="86" y="34"/>
                    <a:pt x="90" y="34"/>
                  </a:cubicBezTo>
                  <a:cubicBezTo>
                    <a:pt x="100" y="34"/>
                    <a:pt x="107" y="26"/>
                    <a:pt x="107" y="17"/>
                  </a:cubicBezTo>
                  <a:cubicBezTo>
                    <a:pt x="107" y="8"/>
                    <a:pt x="100" y="0"/>
                    <a:pt x="90" y="0"/>
                  </a:cubicBezTo>
                  <a:cubicBezTo>
                    <a:pt x="81" y="0"/>
                    <a:pt x="74" y="8"/>
                    <a:pt x="74" y="17"/>
                  </a:cubicBezTo>
                  <a:cubicBezTo>
                    <a:pt x="74" y="18"/>
                    <a:pt x="74" y="19"/>
                    <a:pt x="74" y="20"/>
                  </a:cubicBezTo>
                  <a:cubicBezTo>
                    <a:pt x="29" y="42"/>
                    <a:pt x="29" y="42"/>
                    <a:pt x="29" y="42"/>
                  </a:cubicBezTo>
                  <a:cubicBezTo>
                    <a:pt x="26" y="39"/>
                    <a:pt x="22" y="37"/>
                    <a:pt x="17" y="37"/>
                  </a:cubicBezTo>
                  <a:cubicBezTo>
                    <a:pt x="8" y="37"/>
                    <a:pt x="0" y="45"/>
                    <a:pt x="0" y="54"/>
                  </a:cubicBezTo>
                  <a:cubicBezTo>
                    <a:pt x="0" y="63"/>
                    <a:pt x="8" y="70"/>
                    <a:pt x="17" y="70"/>
                  </a:cubicBezTo>
                  <a:cubicBezTo>
                    <a:pt x="22" y="70"/>
                    <a:pt x="26" y="68"/>
                    <a:pt x="29" y="65"/>
                  </a:cubicBezTo>
                  <a:cubicBezTo>
                    <a:pt x="74" y="88"/>
                    <a:pt x="74" y="88"/>
                    <a:pt x="74" y="88"/>
                  </a:cubicBezTo>
                  <a:cubicBezTo>
                    <a:pt x="74" y="89"/>
                    <a:pt x="74" y="90"/>
                    <a:pt x="74" y="90"/>
                  </a:cubicBezTo>
                  <a:cubicBezTo>
                    <a:pt x="74" y="100"/>
                    <a:pt x="81" y="107"/>
                    <a:pt x="90" y="107"/>
                  </a:cubicBezTo>
                  <a:cubicBezTo>
                    <a:pt x="100" y="107"/>
                    <a:pt x="107" y="100"/>
                    <a:pt x="107" y="90"/>
                  </a:cubicBezTo>
                  <a:cubicBezTo>
                    <a:pt x="107" y="81"/>
                    <a:pt x="100" y="74"/>
                    <a:pt x="90" y="74"/>
                  </a:cubicBez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0" name="Freeform 125">
              <a:extLst>
                <a:ext uri="{FF2B5EF4-FFF2-40B4-BE49-F238E27FC236}">
                  <a16:creationId xmlns:a16="http://schemas.microsoft.com/office/drawing/2014/main" id="{322E99D3-9F46-4B76-A940-0B1AFCFAF048}"/>
                </a:ext>
              </a:extLst>
            </p:cNvPr>
            <p:cNvSpPr>
              <a:spLocks noEditPoints="1"/>
            </p:cNvSpPr>
            <p:nvPr/>
          </p:nvSpPr>
          <p:spPr bwMode="auto">
            <a:xfrm>
              <a:off x="9606096" y="2122911"/>
              <a:ext cx="243697" cy="264249"/>
            </a:xfrm>
            <a:custGeom>
              <a:avLst/>
              <a:gdLst>
                <a:gd name="T0" fmla="*/ 13 w 102"/>
                <a:gd name="T1" fmla="*/ 100 h 110"/>
                <a:gd name="T2" fmla="*/ 24 w 102"/>
                <a:gd name="T3" fmla="*/ 110 h 110"/>
                <a:gd name="T4" fmla="*/ 34 w 102"/>
                <a:gd name="T5" fmla="*/ 100 h 110"/>
                <a:gd name="T6" fmla="*/ 34 w 102"/>
                <a:gd name="T7" fmla="*/ 100 h 110"/>
                <a:gd name="T8" fmla="*/ 24 w 102"/>
                <a:gd name="T9" fmla="*/ 89 h 110"/>
                <a:gd name="T10" fmla="*/ 13 w 102"/>
                <a:gd name="T11" fmla="*/ 100 h 110"/>
                <a:gd name="T12" fmla="*/ 82 w 102"/>
                <a:gd name="T13" fmla="*/ 100 h 110"/>
                <a:gd name="T14" fmla="*/ 92 w 102"/>
                <a:gd name="T15" fmla="*/ 110 h 110"/>
                <a:gd name="T16" fmla="*/ 102 w 102"/>
                <a:gd name="T17" fmla="*/ 100 h 110"/>
                <a:gd name="T18" fmla="*/ 102 w 102"/>
                <a:gd name="T19" fmla="*/ 100 h 110"/>
                <a:gd name="T20" fmla="*/ 92 w 102"/>
                <a:gd name="T21" fmla="*/ 89 h 110"/>
                <a:gd name="T22" fmla="*/ 82 w 102"/>
                <a:gd name="T23" fmla="*/ 100 h 110"/>
                <a:gd name="T24" fmla="*/ 102 w 102"/>
                <a:gd name="T25" fmla="*/ 55 h 110"/>
                <a:gd name="T26" fmla="*/ 102 w 102"/>
                <a:gd name="T27" fmla="*/ 14 h 110"/>
                <a:gd name="T28" fmla="*/ 13 w 102"/>
                <a:gd name="T29" fmla="*/ 14 h 110"/>
                <a:gd name="T30" fmla="*/ 0 w 102"/>
                <a:gd name="T31" fmla="*/ 0 h 110"/>
                <a:gd name="T32" fmla="*/ 0 w 102"/>
                <a:gd name="T33" fmla="*/ 7 h 110"/>
                <a:gd name="T34" fmla="*/ 7 w 102"/>
                <a:gd name="T35" fmla="*/ 14 h 110"/>
                <a:gd name="T36" fmla="*/ 12 w 102"/>
                <a:gd name="T37" fmla="*/ 58 h 110"/>
                <a:gd name="T38" fmla="*/ 7 w 102"/>
                <a:gd name="T39" fmla="*/ 69 h 110"/>
                <a:gd name="T40" fmla="*/ 20 w 102"/>
                <a:gd name="T41" fmla="*/ 82 h 110"/>
                <a:gd name="T42" fmla="*/ 102 w 102"/>
                <a:gd name="T43" fmla="*/ 82 h 110"/>
                <a:gd name="T44" fmla="*/ 102 w 102"/>
                <a:gd name="T45" fmla="*/ 76 h 110"/>
                <a:gd name="T46" fmla="*/ 20 w 102"/>
                <a:gd name="T47" fmla="*/ 76 h 110"/>
                <a:gd name="T48" fmla="*/ 13 w 102"/>
                <a:gd name="T49" fmla="*/ 69 h 110"/>
                <a:gd name="T50" fmla="*/ 13 w 102"/>
                <a:gd name="T51" fmla="*/ 69 h 110"/>
                <a:gd name="T52" fmla="*/ 102 w 102"/>
                <a:gd name="T53" fmla="*/ 55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02" h="110">
                  <a:moveTo>
                    <a:pt x="13" y="100"/>
                  </a:moveTo>
                  <a:cubicBezTo>
                    <a:pt x="13" y="105"/>
                    <a:pt x="18" y="110"/>
                    <a:pt x="24" y="110"/>
                  </a:cubicBezTo>
                  <a:cubicBezTo>
                    <a:pt x="29" y="110"/>
                    <a:pt x="34" y="105"/>
                    <a:pt x="34" y="100"/>
                  </a:cubicBezTo>
                  <a:cubicBezTo>
                    <a:pt x="34" y="100"/>
                    <a:pt x="34" y="100"/>
                    <a:pt x="34" y="100"/>
                  </a:cubicBezTo>
                  <a:cubicBezTo>
                    <a:pt x="34" y="94"/>
                    <a:pt x="29" y="89"/>
                    <a:pt x="24" y="89"/>
                  </a:cubicBezTo>
                  <a:cubicBezTo>
                    <a:pt x="18" y="89"/>
                    <a:pt x="13" y="94"/>
                    <a:pt x="13" y="100"/>
                  </a:cubicBezTo>
                  <a:close/>
                  <a:moveTo>
                    <a:pt x="82" y="100"/>
                  </a:moveTo>
                  <a:cubicBezTo>
                    <a:pt x="82" y="105"/>
                    <a:pt x="86" y="110"/>
                    <a:pt x="92" y="110"/>
                  </a:cubicBezTo>
                  <a:cubicBezTo>
                    <a:pt x="98" y="110"/>
                    <a:pt x="102" y="105"/>
                    <a:pt x="102" y="100"/>
                  </a:cubicBezTo>
                  <a:cubicBezTo>
                    <a:pt x="102" y="100"/>
                    <a:pt x="102" y="100"/>
                    <a:pt x="102" y="100"/>
                  </a:cubicBezTo>
                  <a:cubicBezTo>
                    <a:pt x="102" y="94"/>
                    <a:pt x="98" y="89"/>
                    <a:pt x="92" y="89"/>
                  </a:cubicBezTo>
                  <a:cubicBezTo>
                    <a:pt x="86" y="89"/>
                    <a:pt x="82" y="94"/>
                    <a:pt x="82" y="100"/>
                  </a:cubicBezTo>
                  <a:close/>
                  <a:moveTo>
                    <a:pt x="102" y="55"/>
                  </a:moveTo>
                  <a:cubicBezTo>
                    <a:pt x="102" y="14"/>
                    <a:pt x="102" y="14"/>
                    <a:pt x="102" y="14"/>
                  </a:cubicBezTo>
                  <a:cubicBezTo>
                    <a:pt x="13" y="14"/>
                    <a:pt x="13" y="14"/>
                    <a:pt x="13" y="14"/>
                  </a:cubicBezTo>
                  <a:cubicBezTo>
                    <a:pt x="13" y="6"/>
                    <a:pt x="7" y="0"/>
                    <a:pt x="0" y="0"/>
                  </a:cubicBezTo>
                  <a:cubicBezTo>
                    <a:pt x="0" y="7"/>
                    <a:pt x="0" y="7"/>
                    <a:pt x="0" y="7"/>
                  </a:cubicBezTo>
                  <a:cubicBezTo>
                    <a:pt x="3" y="7"/>
                    <a:pt x="7" y="10"/>
                    <a:pt x="7" y="14"/>
                  </a:cubicBezTo>
                  <a:cubicBezTo>
                    <a:pt x="12" y="58"/>
                    <a:pt x="12" y="58"/>
                    <a:pt x="12" y="58"/>
                  </a:cubicBezTo>
                  <a:cubicBezTo>
                    <a:pt x="9" y="61"/>
                    <a:pt x="7" y="64"/>
                    <a:pt x="7" y="69"/>
                  </a:cubicBezTo>
                  <a:cubicBezTo>
                    <a:pt x="7" y="76"/>
                    <a:pt x="13" y="82"/>
                    <a:pt x="20" y="82"/>
                  </a:cubicBezTo>
                  <a:cubicBezTo>
                    <a:pt x="102" y="82"/>
                    <a:pt x="102" y="82"/>
                    <a:pt x="102" y="82"/>
                  </a:cubicBezTo>
                  <a:cubicBezTo>
                    <a:pt x="102" y="76"/>
                    <a:pt x="102" y="76"/>
                    <a:pt x="102" y="76"/>
                  </a:cubicBezTo>
                  <a:cubicBezTo>
                    <a:pt x="20" y="76"/>
                    <a:pt x="20" y="76"/>
                    <a:pt x="20" y="76"/>
                  </a:cubicBezTo>
                  <a:cubicBezTo>
                    <a:pt x="16" y="76"/>
                    <a:pt x="13" y="73"/>
                    <a:pt x="13" y="69"/>
                  </a:cubicBezTo>
                  <a:cubicBezTo>
                    <a:pt x="13" y="69"/>
                    <a:pt x="13" y="69"/>
                    <a:pt x="13" y="69"/>
                  </a:cubicBezTo>
                  <a:lnTo>
                    <a:pt x="102" y="55"/>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1" name="Freeform 126">
              <a:extLst>
                <a:ext uri="{FF2B5EF4-FFF2-40B4-BE49-F238E27FC236}">
                  <a16:creationId xmlns:a16="http://schemas.microsoft.com/office/drawing/2014/main" id="{9E5F18F1-1E50-478E-9CF0-65D1F7C79A78}"/>
                </a:ext>
              </a:extLst>
            </p:cNvPr>
            <p:cNvSpPr>
              <a:spLocks noEditPoints="1"/>
            </p:cNvSpPr>
            <p:nvPr/>
          </p:nvSpPr>
          <p:spPr bwMode="auto">
            <a:xfrm>
              <a:off x="9673627" y="1917384"/>
              <a:ext cx="205527" cy="201122"/>
            </a:xfrm>
            <a:custGeom>
              <a:avLst/>
              <a:gdLst>
                <a:gd name="T0" fmla="*/ 82 w 86"/>
                <a:gd name="T1" fmla="*/ 47 h 84"/>
                <a:gd name="T2" fmla="*/ 82 w 86"/>
                <a:gd name="T3" fmla="*/ 42 h 84"/>
                <a:gd name="T4" fmla="*/ 43 w 86"/>
                <a:gd name="T5" fmla="*/ 3 h 84"/>
                <a:gd name="T6" fmla="*/ 36 w 86"/>
                <a:gd name="T7" fmla="*/ 4 h 84"/>
                <a:gd name="T8" fmla="*/ 24 w 86"/>
                <a:gd name="T9" fmla="*/ 0 h 84"/>
                <a:gd name="T10" fmla="*/ 0 w 86"/>
                <a:gd name="T11" fmla="*/ 23 h 84"/>
                <a:gd name="T12" fmla="*/ 4 w 86"/>
                <a:gd name="T13" fmla="*/ 36 h 84"/>
                <a:gd name="T14" fmla="*/ 4 w 86"/>
                <a:gd name="T15" fmla="*/ 42 h 84"/>
                <a:gd name="T16" fmla="*/ 43 w 86"/>
                <a:gd name="T17" fmla="*/ 81 h 84"/>
                <a:gd name="T18" fmla="*/ 50 w 86"/>
                <a:gd name="T19" fmla="*/ 80 h 84"/>
                <a:gd name="T20" fmla="*/ 62 w 86"/>
                <a:gd name="T21" fmla="*/ 84 h 84"/>
                <a:gd name="T22" fmla="*/ 86 w 86"/>
                <a:gd name="T23" fmla="*/ 61 h 84"/>
                <a:gd name="T24" fmla="*/ 82 w 86"/>
                <a:gd name="T25" fmla="*/ 47 h 84"/>
                <a:gd name="T26" fmla="*/ 46 w 86"/>
                <a:gd name="T27" fmla="*/ 71 h 84"/>
                <a:gd name="T28" fmla="*/ 23 w 86"/>
                <a:gd name="T29" fmla="*/ 64 h 84"/>
                <a:gd name="T30" fmla="*/ 24 w 86"/>
                <a:gd name="T31" fmla="*/ 51 h 84"/>
                <a:gd name="T32" fmla="*/ 34 w 86"/>
                <a:gd name="T33" fmla="*/ 59 h 84"/>
                <a:gd name="T34" fmla="*/ 52 w 86"/>
                <a:gd name="T35" fmla="*/ 58 h 84"/>
                <a:gd name="T36" fmla="*/ 41 w 86"/>
                <a:gd name="T37" fmla="*/ 47 h 84"/>
                <a:gd name="T38" fmla="*/ 20 w 86"/>
                <a:gd name="T39" fmla="*/ 30 h 84"/>
                <a:gd name="T40" fmla="*/ 37 w 86"/>
                <a:gd name="T41" fmla="*/ 13 h 84"/>
                <a:gd name="T42" fmla="*/ 61 w 86"/>
                <a:gd name="T43" fmla="*/ 19 h 84"/>
                <a:gd name="T44" fmla="*/ 59 w 86"/>
                <a:gd name="T45" fmla="*/ 31 h 84"/>
                <a:gd name="T46" fmla="*/ 42 w 86"/>
                <a:gd name="T47" fmla="*/ 22 h 84"/>
                <a:gd name="T48" fmla="*/ 38 w 86"/>
                <a:gd name="T49" fmla="*/ 35 h 84"/>
                <a:gd name="T50" fmla="*/ 66 w 86"/>
                <a:gd name="T51" fmla="*/ 49 h 84"/>
                <a:gd name="T52" fmla="*/ 46 w 86"/>
                <a:gd name="T53" fmla="*/ 71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6" h="84">
                  <a:moveTo>
                    <a:pt x="82" y="47"/>
                  </a:moveTo>
                  <a:cubicBezTo>
                    <a:pt x="82" y="46"/>
                    <a:pt x="82" y="44"/>
                    <a:pt x="82" y="42"/>
                  </a:cubicBezTo>
                  <a:cubicBezTo>
                    <a:pt x="82" y="21"/>
                    <a:pt x="64" y="3"/>
                    <a:pt x="43" y="3"/>
                  </a:cubicBezTo>
                  <a:cubicBezTo>
                    <a:pt x="41" y="3"/>
                    <a:pt x="39" y="3"/>
                    <a:pt x="36" y="4"/>
                  </a:cubicBezTo>
                  <a:cubicBezTo>
                    <a:pt x="33" y="1"/>
                    <a:pt x="28" y="0"/>
                    <a:pt x="24" y="0"/>
                  </a:cubicBezTo>
                  <a:cubicBezTo>
                    <a:pt x="11" y="0"/>
                    <a:pt x="0" y="10"/>
                    <a:pt x="0" y="23"/>
                  </a:cubicBezTo>
                  <a:cubicBezTo>
                    <a:pt x="0" y="28"/>
                    <a:pt x="2" y="32"/>
                    <a:pt x="4" y="36"/>
                  </a:cubicBezTo>
                  <a:cubicBezTo>
                    <a:pt x="4" y="38"/>
                    <a:pt x="4" y="40"/>
                    <a:pt x="4" y="42"/>
                  </a:cubicBezTo>
                  <a:cubicBezTo>
                    <a:pt x="4" y="64"/>
                    <a:pt x="21" y="81"/>
                    <a:pt x="43" y="81"/>
                  </a:cubicBezTo>
                  <a:cubicBezTo>
                    <a:pt x="45" y="81"/>
                    <a:pt x="48" y="81"/>
                    <a:pt x="50" y="80"/>
                  </a:cubicBezTo>
                  <a:cubicBezTo>
                    <a:pt x="54" y="83"/>
                    <a:pt x="58" y="84"/>
                    <a:pt x="62" y="84"/>
                  </a:cubicBezTo>
                  <a:cubicBezTo>
                    <a:pt x="75" y="84"/>
                    <a:pt x="86" y="73"/>
                    <a:pt x="86" y="61"/>
                  </a:cubicBezTo>
                  <a:cubicBezTo>
                    <a:pt x="86" y="56"/>
                    <a:pt x="84" y="51"/>
                    <a:pt x="82" y="47"/>
                  </a:cubicBezTo>
                  <a:close/>
                  <a:moveTo>
                    <a:pt x="46" y="71"/>
                  </a:moveTo>
                  <a:cubicBezTo>
                    <a:pt x="34" y="71"/>
                    <a:pt x="28" y="69"/>
                    <a:pt x="23" y="64"/>
                  </a:cubicBezTo>
                  <a:cubicBezTo>
                    <a:pt x="17" y="58"/>
                    <a:pt x="19" y="52"/>
                    <a:pt x="24" y="51"/>
                  </a:cubicBezTo>
                  <a:cubicBezTo>
                    <a:pt x="29" y="51"/>
                    <a:pt x="32" y="57"/>
                    <a:pt x="34" y="59"/>
                  </a:cubicBezTo>
                  <a:cubicBezTo>
                    <a:pt x="37" y="60"/>
                    <a:pt x="47" y="64"/>
                    <a:pt x="52" y="58"/>
                  </a:cubicBezTo>
                  <a:cubicBezTo>
                    <a:pt x="58" y="51"/>
                    <a:pt x="48" y="48"/>
                    <a:pt x="41" y="47"/>
                  </a:cubicBezTo>
                  <a:cubicBezTo>
                    <a:pt x="32" y="46"/>
                    <a:pt x="19" y="40"/>
                    <a:pt x="20" y="30"/>
                  </a:cubicBezTo>
                  <a:cubicBezTo>
                    <a:pt x="21" y="19"/>
                    <a:pt x="29" y="14"/>
                    <a:pt x="37" y="13"/>
                  </a:cubicBezTo>
                  <a:cubicBezTo>
                    <a:pt x="48" y="12"/>
                    <a:pt x="55" y="15"/>
                    <a:pt x="61" y="19"/>
                  </a:cubicBezTo>
                  <a:cubicBezTo>
                    <a:pt x="67" y="25"/>
                    <a:pt x="63" y="31"/>
                    <a:pt x="59" y="31"/>
                  </a:cubicBezTo>
                  <a:cubicBezTo>
                    <a:pt x="55" y="32"/>
                    <a:pt x="51" y="22"/>
                    <a:pt x="42" y="22"/>
                  </a:cubicBezTo>
                  <a:cubicBezTo>
                    <a:pt x="33" y="22"/>
                    <a:pt x="27" y="32"/>
                    <a:pt x="38" y="35"/>
                  </a:cubicBezTo>
                  <a:cubicBezTo>
                    <a:pt x="49" y="37"/>
                    <a:pt x="61" y="38"/>
                    <a:pt x="66" y="49"/>
                  </a:cubicBezTo>
                  <a:cubicBezTo>
                    <a:pt x="70" y="59"/>
                    <a:pt x="59" y="70"/>
                    <a:pt x="46" y="71"/>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2" name="Freeform 127">
              <a:extLst>
                <a:ext uri="{FF2B5EF4-FFF2-40B4-BE49-F238E27FC236}">
                  <a16:creationId xmlns:a16="http://schemas.microsoft.com/office/drawing/2014/main" id="{E4179D73-FB91-4390-9114-60918E4E8906}"/>
                </a:ext>
              </a:extLst>
            </p:cNvPr>
            <p:cNvSpPr>
              <a:spLocks noEditPoints="1"/>
            </p:cNvSpPr>
            <p:nvPr/>
          </p:nvSpPr>
          <p:spPr bwMode="auto">
            <a:xfrm>
              <a:off x="9761710" y="1742685"/>
              <a:ext cx="114508" cy="149742"/>
            </a:xfrm>
            <a:custGeom>
              <a:avLst/>
              <a:gdLst>
                <a:gd name="T0" fmla="*/ 42 w 48"/>
                <a:gd name="T1" fmla="*/ 8 h 63"/>
                <a:gd name="T2" fmla="*/ 6 w 48"/>
                <a:gd name="T3" fmla="*/ 8 h 63"/>
                <a:gd name="T4" fmla="*/ 0 w 48"/>
                <a:gd name="T5" fmla="*/ 14 h 63"/>
                <a:gd name="T6" fmla="*/ 0 w 48"/>
                <a:gd name="T7" fmla="*/ 16 h 63"/>
                <a:gd name="T8" fmla="*/ 48 w 48"/>
                <a:gd name="T9" fmla="*/ 16 h 63"/>
                <a:gd name="T10" fmla="*/ 48 w 48"/>
                <a:gd name="T11" fmla="*/ 14 h 63"/>
                <a:gd name="T12" fmla="*/ 42 w 48"/>
                <a:gd name="T13" fmla="*/ 8 h 63"/>
                <a:gd name="T14" fmla="*/ 31 w 48"/>
                <a:gd name="T15" fmla="*/ 4 h 63"/>
                <a:gd name="T16" fmla="*/ 32 w 48"/>
                <a:gd name="T17" fmla="*/ 10 h 63"/>
                <a:gd name="T18" fmla="*/ 16 w 48"/>
                <a:gd name="T19" fmla="*/ 10 h 63"/>
                <a:gd name="T20" fmla="*/ 17 w 48"/>
                <a:gd name="T21" fmla="*/ 4 h 63"/>
                <a:gd name="T22" fmla="*/ 31 w 48"/>
                <a:gd name="T23" fmla="*/ 4 h 63"/>
                <a:gd name="T24" fmla="*/ 32 w 48"/>
                <a:gd name="T25" fmla="*/ 0 h 63"/>
                <a:gd name="T26" fmla="*/ 16 w 48"/>
                <a:gd name="T27" fmla="*/ 0 h 63"/>
                <a:gd name="T28" fmla="*/ 13 w 48"/>
                <a:gd name="T29" fmla="*/ 3 h 63"/>
                <a:gd name="T30" fmla="*/ 12 w 48"/>
                <a:gd name="T31" fmla="*/ 11 h 63"/>
                <a:gd name="T32" fmla="*/ 14 w 48"/>
                <a:gd name="T33" fmla="*/ 14 h 63"/>
                <a:gd name="T34" fmla="*/ 34 w 48"/>
                <a:gd name="T35" fmla="*/ 14 h 63"/>
                <a:gd name="T36" fmla="*/ 36 w 48"/>
                <a:gd name="T37" fmla="*/ 11 h 63"/>
                <a:gd name="T38" fmla="*/ 35 w 48"/>
                <a:gd name="T39" fmla="*/ 3 h 63"/>
                <a:gd name="T40" fmla="*/ 32 w 48"/>
                <a:gd name="T41" fmla="*/ 0 h 63"/>
                <a:gd name="T42" fmla="*/ 43 w 48"/>
                <a:gd name="T43" fmla="*/ 20 h 63"/>
                <a:gd name="T44" fmla="*/ 5 w 48"/>
                <a:gd name="T45" fmla="*/ 20 h 63"/>
                <a:gd name="T46" fmla="*/ 2 w 48"/>
                <a:gd name="T47" fmla="*/ 24 h 63"/>
                <a:gd name="T48" fmla="*/ 5 w 48"/>
                <a:gd name="T49" fmla="*/ 59 h 63"/>
                <a:gd name="T50" fmla="*/ 9 w 48"/>
                <a:gd name="T51" fmla="*/ 63 h 63"/>
                <a:gd name="T52" fmla="*/ 39 w 48"/>
                <a:gd name="T53" fmla="*/ 63 h 63"/>
                <a:gd name="T54" fmla="*/ 43 w 48"/>
                <a:gd name="T55" fmla="*/ 59 h 63"/>
                <a:gd name="T56" fmla="*/ 46 w 48"/>
                <a:gd name="T57" fmla="*/ 24 h 63"/>
                <a:gd name="T58" fmla="*/ 43 w 48"/>
                <a:gd name="T59" fmla="*/ 20 h 63"/>
                <a:gd name="T60" fmla="*/ 16 w 48"/>
                <a:gd name="T61" fmla="*/ 55 h 63"/>
                <a:gd name="T62" fmla="*/ 10 w 48"/>
                <a:gd name="T63" fmla="*/ 55 h 63"/>
                <a:gd name="T64" fmla="*/ 8 w 48"/>
                <a:gd name="T65" fmla="*/ 28 h 63"/>
                <a:gd name="T66" fmla="*/ 16 w 48"/>
                <a:gd name="T67" fmla="*/ 28 h 63"/>
                <a:gd name="T68" fmla="*/ 16 w 48"/>
                <a:gd name="T69" fmla="*/ 55 h 63"/>
                <a:gd name="T70" fmla="*/ 28 w 48"/>
                <a:gd name="T71" fmla="*/ 55 h 63"/>
                <a:gd name="T72" fmla="*/ 20 w 48"/>
                <a:gd name="T73" fmla="*/ 55 h 63"/>
                <a:gd name="T74" fmla="*/ 20 w 48"/>
                <a:gd name="T75" fmla="*/ 28 h 63"/>
                <a:gd name="T76" fmla="*/ 28 w 48"/>
                <a:gd name="T77" fmla="*/ 28 h 63"/>
                <a:gd name="T78" fmla="*/ 28 w 48"/>
                <a:gd name="T79" fmla="*/ 55 h 63"/>
                <a:gd name="T80" fmla="*/ 38 w 48"/>
                <a:gd name="T81" fmla="*/ 55 h 63"/>
                <a:gd name="T82" fmla="*/ 32 w 48"/>
                <a:gd name="T83" fmla="*/ 55 h 63"/>
                <a:gd name="T84" fmla="*/ 32 w 48"/>
                <a:gd name="T85" fmla="*/ 28 h 63"/>
                <a:gd name="T86" fmla="*/ 40 w 48"/>
                <a:gd name="T87" fmla="*/ 28 h 63"/>
                <a:gd name="T88" fmla="*/ 38 w 48"/>
                <a:gd name="T89" fmla="*/ 55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48" h="63">
                  <a:moveTo>
                    <a:pt x="42" y="8"/>
                  </a:moveTo>
                  <a:cubicBezTo>
                    <a:pt x="6" y="8"/>
                    <a:pt x="6" y="8"/>
                    <a:pt x="6" y="8"/>
                  </a:cubicBezTo>
                  <a:cubicBezTo>
                    <a:pt x="3" y="8"/>
                    <a:pt x="0" y="11"/>
                    <a:pt x="0" y="14"/>
                  </a:cubicBezTo>
                  <a:cubicBezTo>
                    <a:pt x="0" y="16"/>
                    <a:pt x="0" y="16"/>
                    <a:pt x="0" y="16"/>
                  </a:cubicBezTo>
                  <a:cubicBezTo>
                    <a:pt x="48" y="16"/>
                    <a:pt x="48" y="16"/>
                    <a:pt x="48" y="16"/>
                  </a:cubicBezTo>
                  <a:cubicBezTo>
                    <a:pt x="48" y="14"/>
                    <a:pt x="48" y="14"/>
                    <a:pt x="48" y="14"/>
                  </a:cubicBezTo>
                  <a:cubicBezTo>
                    <a:pt x="48" y="11"/>
                    <a:pt x="45" y="8"/>
                    <a:pt x="42" y="8"/>
                  </a:cubicBezTo>
                  <a:close/>
                  <a:moveTo>
                    <a:pt x="31" y="4"/>
                  </a:moveTo>
                  <a:cubicBezTo>
                    <a:pt x="32" y="10"/>
                    <a:pt x="32" y="10"/>
                    <a:pt x="32" y="10"/>
                  </a:cubicBezTo>
                  <a:cubicBezTo>
                    <a:pt x="16" y="10"/>
                    <a:pt x="16" y="10"/>
                    <a:pt x="16" y="10"/>
                  </a:cubicBezTo>
                  <a:cubicBezTo>
                    <a:pt x="17" y="4"/>
                    <a:pt x="17" y="4"/>
                    <a:pt x="17" y="4"/>
                  </a:cubicBezTo>
                  <a:cubicBezTo>
                    <a:pt x="31" y="4"/>
                    <a:pt x="31" y="4"/>
                    <a:pt x="31" y="4"/>
                  </a:cubicBezTo>
                  <a:moveTo>
                    <a:pt x="32" y="0"/>
                  </a:moveTo>
                  <a:cubicBezTo>
                    <a:pt x="16" y="0"/>
                    <a:pt x="16" y="0"/>
                    <a:pt x="16" y="0"/>
                  </a:cubicBezTo>
                  <a:cubicBezTo>
                    <a:pt x="15" y="0"/>
                    <a:pt x="13" y="1"/>
                    <a:pt x="13" y="3"/>
                  </a:cubicBezTo>
                  <a:cubicBezTo>
                    <a:pt x="12" y="11"/>
                    <a:pt x="12" y="11"/>
                    <a:pt x="12" y="11"/>
                  </a:cubicBezTo>
                  <a:cubicBezTo>
                    <a:pt x="11" y="13"/>
                    <a:pt x="13" y="14"/>
                    <a:pt x="14" y="14"/>
                  </a:cubicBezTo>
                  <a:cubicBezTo>
                    <a:pt x="34" y="14"/>
                    <a:pt x="34" y="14"/>
                    <a:pt x="34" y="14"/>
                  </a:cubicBezTo>
                  <a:cubicBezTo>
                    <a:pt x="36" y="14"/>
                    <a:pt x="37" y="13"/>
                    <a:pt x="36" y="11"/>
                  </a:cubicBezTo>
                  <a:cubicBezTo>
                    <a:pt x="35" y="3"/>
                    <a:pt x="35" y="3"/>
                    <a:pt x="35" y="3"/>
                  </a:cubicBezTo>
                  <a:cubicBezTo>
                    <a:pt x="35" y="1"/>
                    <a:pt x="34" y="0"/>
                    <a:pt x="32" y="0"/>
                  </a:cubicBezTo>
                  <a:close/>
                  <a:moveTo>
                    <a:pt x="43" y="20"/>
                  </a:moveTo>
                  <a:cubicBezTo>
                    <a:pt x="5" y="20"/>
                    <a:pt x="5" y="20"/>
                    <a:pt x="5" y="20"/>
                  </a:cubicBezTo>
                  <a:cubicBezTo>
                    <a:pt x="3" y="20"/>
                    <a:pt x="2" y="22"/>
                    <a:pt x="2" y="24"/>
                  </a:cubicBezTo>
                  <a:cubicBezTo>
                    <a:pt x="5" y="59"/>
                    <a:pt x="5" y="59"/>
                    <a:pt x="5" y="59"/>
                  </a:cubicBezTo>
                  <a:cubicBezTo>
                    <a:pt x="5" y="61"/>
                    <a:pt x="7" y="63"/>
                    <a:pt x="9" y="63"/>
                  </a:cubicBezTo>
                  <a:cubicBezTo>
                    <a:pt x="39" y="63"/>
                    <a:pt x="39" y="63"/>
                    <a:pt x="39" y="63"/>
                  </a:cubicBezTo>
                  <a:cubicBezTo>
                    <a:pt x="41" y="63"/>
                    <a:pt x="43" y="61"/>
                    <a:pt x="43" y="59"/>
                  </a:cubicBezTo>
                  <a:cubicBezTo>
                    <a:pt x="46" y="24"/>
                    <a:pt x="46" y="24"/>
                    <a:pt x="46" y="24"/>
                  </a:cubicBezTo>
                  <a:cubicBezTo>
                    <a:pt x="47" y="22"/>
                    <a:pt x="45" y="20"/>
                    <a:pt x="43" y="20"/>
                  </a:cubicBezTo>
                  <a:close/>
                  <a:moveTo>
                    <a:pt x="16" y="55"/>
                  </a:moveTo>
                  <a:cubicBezTo>
                    <a:pt x="10" y="55"/>
                    <a:pt x="10" y="55"/>
                    <a:pt x="10" y="55"/>
                  </a:cubicBezTo>
                  <a:cubicBezTo>
                    <a:pt x="8" y="28"/>
                    <a:pt x="8" y="28"/>
                    <a:pt x="8" y="28"/>
                  </a:cubicBezTo>
                  <a:cubicBezTo>
                    <a:pt x="16" y="28"/>
                    <a:pt x="16" y="28"/>
                    <a:pt x="16" y="28"/>
                  </a:cubicBezTo>
                  <a:lnTo>
                    <a:pt x="16" y="55"/>
                  </a:lnTo>
                  <a:close/>
                  <a:moveTo>
                    <a:pt x="28" y="55"/>
                  </a:moveTo>
                  <a:cubicBezTo>
                    <a:pt x="20" y="55"/>
                    <a:pt x="20" y="55"/>
                    <a:pt x="20" y="55"/>
                  </a:cubicBezTo>
                  <a:cubicBezTo>
                    <a:pt x="20" y="28"/>
                    <a:pt x="20" y="28"/>
                    <a:pt x="20" y="28"/>
                  </a:cubicBezTo>
                  <a:cubicBezTo>
                    <a:pt x="28" y="28"/>
                    <a:pt x="28" y="28"/>
                    <a:pt x="28" y="28"/>
                  </a:cubicBezTo>
                  <a:lnTo>
                    <a:pt x="28" y="55"/>
                  </a:lnTo>
                  <a:close/>
                  <a:moveTo>
                    <a:pt x="38" y="55"/>
                  </a:moveTo>
                  <a:cubicBezTo>
                    <a:pt x="32" y="55"/>
                    <a:pt x="32" y="55"/>
                    <a:pt x="32" y="55"/>
                  </a:cubicBezTo>
                  <a:cubicBezTo>
                    <a:pt x="32" y="28"/>
                    <a:pt x="32" y="28"/>
                    <a:pt x="32" y="28"/>
                  </a:cubicBezTo>
                  <a:cubicBezTo>
                    <a:pt x="40" y="28"/>
                    <a:pt x="40" y="28"/>
                    <a:pt x="40" y="28"/>
                  </a:cubicBezTo>
                  <a:lnTo>
                    <a:pt x="38" y="55"/>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3" name="Freeform 128">
              <a:extLst>
                <a:ext uri="{FF2B5EF4-FFF2-40B4-BE49-F238E27FC236}">
                  <a16:creationId xmlns:a16="http://schemas.microsoft.com/office/drawing/2014/main" id="{3B1A5367-B5A7-4B9C-BBA8-88A43A1BB56C}"/>
                </a:ext>
              </a:extLst>
            </p:cNvPr>
            <p:cNvSpPr>
              <a:spLocks noEditPoints="1"/>
            </p:cNvSpPr>
            <p:nvPr/>
          </p:nvSpPr>
          <p:spPr bwMode="auto">
            <a:xfrm>
              <a:off x="9425526" y="2968509"/>
              <a:ext cx="312696" cy="314163"/>
            </a:xfrm>
            <a:custGeom>
              <a:avLst/>
              <a:gdLst>
                <a:gd name="T0" fmla="*/ 65 w 130"/>
                <a:gd name="T1" fmla="*/ 0 h 131"/>
                <a:gd name="T2" fmla="*/ 0 w 130"/>
                <a:gd name="T3" fmla="*/ 65 h 131"/>
                <a:gd name="T4" fmla="*/ 65 w 130"/>
                <a:gd name="T5" fmla="*/ 131 h 131"/>
                <a:gd name="T6" fmla="*/ 130 w 130"/>
                <a:gd name="T7" fmla="*/ 65 h 131"/>
                <a:gd name="T8" fmla="*/ 65 w 130"/>
                <a:gd name="T9" fmla="*/ 0 h 131"/>
                <a:gd name="T10" fmla="*/ 65 w 130"/>
                <a:gd name="T11" fmla="*/ 114 h 131"/>
                <a:gd name="T12" fmla="*/ 16 w 130"/>
                <a:gd name="T13" fmla="*/ 65 h 131"/>
                <a:gd name="T14" fmla="*/ 65 w 130"/>
                <a:gd name="T15" fmla="*/ 17 h 131"/>
                <a:gd name="T16" fmla="*/ 114 w 130"/>
                <a:gd name="T17" fmla="*/ 65 h 131"/>
                <a:gd name="T18" fmla="*/ 65 w 130"/>
                <a:gd name="T19" fmla="*/ 114 h 131"/>
                <a:gd name="T20" fmla="*/ 40 w 130"/>
                <a:gd name="T21" fmla="*/ 65 h 131"/>
                <a:gd name="T22" fmla="*/ 65 w 130"/>
                <a:gd name="T23" fmla="*/ 90 h 131"/>
                <a:gd name="T24" fmla="*/ 89 w 130"/>
                <a:gd name="T25" fmla="*/ 65 h 131"/>
                <a:gd name="T26" fmla="*/ 65 w 130"/>
                <a:gd name="T27" fmla="*/ 41 h 131"/>
                <a:gd name="T28" fmla="*/ 40 w 130"/>
                <a:gd name="T29" fmla="*/ 6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30" h="131">
                  <a:moveTo>
                    <a:pt x="65" y="0"/>
                  </a:moveTo>
                  <a:cubicBezTo>
                    <a:pt x="29" y="0"/>
                    <a:pt x="0" y="29"/>
                    <a:pt x="0" y="65"/>
                  </a:cubicBezTo>
                  <a:cubicBezTo>
                    <a:pt x="0" y="101"/>
                    <a:pt x="29" y="131"/>
                    <a:pt x="65" y="131"/>
                  </a:cubicBezTo>
                  <a:cubicBezTo>
                    <a:pt x="101" y="131"/>
                    <a:pt x="130" y="101"/>
                    <a:pt x="130" y="65"/>
                  </a:cubicBezTo>
                  <a:cubicBezTo>
                    <a:pt x="130" y="29"/>
                    <a:pt x="101" y="0"/>
                    <a:pt x="65" y="0"/>
                  </a:cubicBezTo>
                  <a:close/>
                  <a:moveTo>
                    <a:pt x="65" y="114"/>
                  </a:moveTo>
                  <a:cubicBezTo>
                    <a:pt x="38" y="114"/>
                    <a:pt x="16" y="92"/>
                    <a:pt x="16" y="65"/>
                  </a:cubicBezTo>
                  <a:cubicBezTo>
                    <a:pt x="16" y="38"/>
                    <a:pt x="38" y="17"/>
                    <a:pt x="65" y="17"/>
                  </a:cubicBezTo>
                  <a:cubicBezTo>
                    <a:pt x="92" y="17"/>
                    <a:pt x="114" y="38"/>
                    <a:pt x="114" y="65"/>
                  </a:cubicBezTo>
                  <a:cubicBezTo>
                    <a:pt x="114" y="92"/>
                    <a:pt x="92" y="114"/>
                    <a:pt x="65" y="114"/>
                  </a:cubicBezTo>
                  <a:close/>
                  <a:moveTo>
                    <a:pt x="40" y="65"/>
                  </a:moveTo>
                  <a:cubicBezTo>
                    <a:pt x="40" y="79"/>
                    <a:pt x="51" y="90"/>
                    <a:pt x="65" y="90"/>
                  </a:cubicBezTo>
                  <a:cubicBezTo>
                    <a:pt x="78" y="90"/>
                    <a:pt x="89" y="79"/>
                    <a:pt x="89" y="65"/>
                  </a:cubicBezTo>
                  <a:cubicBezTo>
                    <a:pt x="89" y="52"/>
                    <a:pt x="78" y="41"/>
                    <a:pt x="65" y="41"/>
                  </a:cubicBezTo>
                  <a:cubicBezTo>
                    <a:pt x="51" y="41"/>
                    <a:pt x="40" y="52"/>
                    <a:pt x="40" y="65"/>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4" name="Freeform 129">
              <a:extLst>
                <a:ext uri="{FF2B5EF4-FFF2-40B4-BE49-F238E27FC236}">
                  <a16:creationId xmlns:a16="http://schemas.microsoft.com/office/drawing/2014/main" id="{E4EBEC83-7263-4950-B604-58D2D190DE9A}"/>
                </a:ext>
              </a:extLst>
            </p:cNvPr>
            <p:cNvSpPr>
              <a:spLocks noEditPoints="1"/>
            </p:cNvSpPr>
            <p:nvPr/>
          </p:nvSpPr>
          <p:spPr bwMode="auto">
            <a:xfrm>
              <a:off x="9197978" y="1656071"/>
              <a:ext cx="518223" cy="224612"/>
            </a:xfrm>
            <a:custGeom>
              <a:avLst/>
              <a:gdLst>
                <a:gd name="T0" fmla="*/ 188 w 216"/>
                <a:gd name="T1" fmla="*/ 41 h 94"/>
                <a:gd name="T2" fmla="*/ 178 w 216"/>
                <a:gd name="T3" fmla="*/ 43 h 94"/>
                <a:gd name="T4" fmla="*/ 129 w 216"/>
                <a:gd name="T5" fmla="*/ 0 h 94"/>
                <a:gd name="T6" fmla="*/ 111 w 216"/>
                <a:gd name="T7" fmla="*/ 3 h 94"/>
                <a:gd name="T8" fmla="*/ 108 w 216"/>
                <a:gd name="T9" fmla="*/ 6 h 94"/>
                <a:gd name="T10" fmla="*/ 108 w 216"/>
                <a:gd name="T11" fmla="*/ 91 h 94"/>
                <a:gd name="T12" fmla="*/ 111 w 216"/>
                <a:gd name="T13" fmla="*/ 94 h 94"/>
                <a:gd name="T14" fmla="*/ 188 w 216"/>
                <a:gd name="T15" fmla="*/ 94 h 94"/>
                <a:gd name="T16" fmla="*/ 216 w 216"/>
                <a:gd name="T17" fmla="*/ 68 h 94"/>
                <a:gd name="T18" fmla="*/ 188 w 216"/>
                <a:gd name="T19" fmla="*/ 41 h 94"/>
                <a:gd name="T20" fmla="*/ 85 w 216"/>
                <a:gd name="T21" fmla="*/ 94 h 94"/>
                <a:gd name="T22" fmla="*/ 91 w 216"/>
                <a:gd name="T23" fmla="*/ 94 h 94"/>
                <a:gd name="T24" fmla="*/ 95 w 216"/>
                <a:gd name="T25" fmla="*/ 47 h 94"/>
                <a:gd name="T26" fmla="*/ 91 w 216"/>
                <a:gd name="T27" fmla="*/ 0 h 94"/>
                <a:gd name="T28" fmla="*/ 85 w 216"/>
                <a:gd name="T29" fmla="*/ 0 h 94"/>
                <a:gd name="T30" fmla="*/ 81 w 216"/>
                <a:gd name="T31" fmla="*/ 47 h 94"/>
                <a:gd name="T32" fmla="*/ 85 w 216"/>
                <a:gd name="T33" fmla="*/ 94 h 94"/>
                <a:gd name="T34" fmla="*/ 64 w 216"/>
                <a:gd name="T35" fmla="*/ 94 h 94"/>
                <a:gd name="T36" fmla="*/ 58 w 216"/>
                <a:gd name="T37" fmla="*/ 94 h 94"/>
                <a:gd name="T38" fmla="*/ 54 w 216"/>
                <a:gd name="T39" fmla="*/ 60 h 94"/>
                <a:gd name="T40" fmla="*/ 58 w 216"/>
                <a:gd name="T41" fmla="*/ 27 h 94"/>
                <a:gd name="T42" fmla="*/ 64 w 216"/>
                <a:gd name="T43" fmla="*/ 27 h 94"/>
                <a:gd name="T44" fmla="*/ 68 w 216"/>
                <a:gd name="T45" fmla="*/ 61 h 94"/>
                <a:gd name="T46" fmla="*/ 64 w 216"/>
                <a:gd name="T47" fmla="*/ 94 h 94"/>
                <a:gd name="T48" fmla="*/ 31 w 216"/>
                <a:gd name="T49" fmla="*/ 94 h 94"/>
                <a:gd name="T50" fmla="*/ 37 w 216"/>
                <a:gd name="T51" fmla="*/ 94 h 94"/>
                <a:gd name="T52" fmla="*/ 41 w 216"/>
                <a:gd name="T53" fmla="*/ 67 h 94"/>
                <a:gd name="T54" fmla="*/ 37 w 216"/>
                <a:gd name="T55" fmla="*/ 40 h 94"/>
                <a:gd name="T56" fmla="*/ 31 w 216"/>
                <a:gd name="T57" fmla="*/ 40 h 94"/>
                <a:gd name="T58" fmla="*/ 27 w 216"/>
                <a:gd name="T59" fmla="*/ 67 h 94"/>
                <a:gd name="T60" fmla="*/ 31 w 216"/>
                <a:gd name="T61" fmla="*/ 94 h 94"/>
                <a:gd name="T62" fmla="*/ 4 w 216"/>
                <a:gd name="T63" fmla="*/ 81 h 94"/>
                <a:gd name="T64" fmla="*/ 10 w 216"/>
                <a:gd name="T65" fmla="*/ 81 h 94"/>
                <a:gd name="T66" fmla="*/ 14 w 216"/>
                <a:gd name="T67" fmla="*/ 67 h 94"/>
                <a:gd name="T68" fmla="*/ 10 w 216"/>
                <a:gd name="T69" fmla="*/ 54 h 94"/>
                <a:gd name="T70" fmla="*/ 4 w 216"/>
                <a:gd name="T71" fmla="*/ 54 h 94"/>
                <a:gd name="T72" fmla="*/ 0 w 216"/>
                <a:gd name="T73" fmla="*/ 67 h 94"/>
                <a:gd name="T74" fmla="*/ 4 w 216"/>
                <a:gd name="T75" fmla="*/ 81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216" h="94">
                  <a:moveTo>
                    <a:pt x="188" y="41"/>
                  </a:moveTo>
                  <a:cubicBezTo>
                    <a:pt x="184" y="41"/>
                    <a:pt x="181" y="42"/>
                    <a:pt x="178" y="43"/>
                  </a:cubicBezTo>
                  <a:cubicBezTo>
                    <a:pt x="175" y="19"/>
                    <a:pt x="154" y="0"/>
                    <a:pt x="129" y="0"/>
                  </a:cubicBezTo>
                  <a:cubicBezTo>
                    <a:pt x="122" y="0"/>
                    <a:pt x="116" y="1"/>
                    <a:pt x="111" y="3"/>
                  </a:cubicBezTo>
                  <a:cubicBezTo>
                    <a:pt x="109" y="4"/>
                    <a:pt x="108" y="5"/>
                    <a:pt x="108" y="6"/>
                  </a:cubicBezTo>
                  <a:cubicBezTo>
                    <a:pt x="108" y="91"/>
                    <a:pt x="108" y="91"/>
                    <a:pt x="108" y="91"/>
                  </a:cubicBezTo>
                  <a:cubicBezTo>
                    <a:pt x="108" y="93"/>
                    <a:pt x="110" y="94"/>
                    <a:pt x="111" y="94"/>
                  </a:cubicBezTo>
                  <a:cubicBezTo>
                    <a:pt x="111" y="94"/>
                    <a:pt x="188" y="94"/>
                    <a:pt x="188" y="94"/>
                  </a:cubicBezTo>
                  <a:cubicBezTo>
                    <a:pt x="204" y="94"/>
                    <a:pt x="216" y="82"/>
                    <a:pt x="216" y="68"/>
                  </a:cubicBezTo>
                  <a:cubicBezTo>
                    <a:pt x="216" y="53"/>
                    <a:pt x="204" y="41"/>
                    <a:pt x="188" y="41"/>
                  </a:cubicBezTo>
                  <a:close/>
                  <a:moveTo>
                    <a:pt x="85" y="94"/>
                  </a:moveTo>
                  <a:cubicBezTo>
                    <a:pt x="91" y="94"/>
                    <a:pt x="91" y="94"/>
                    <a:pt x="91" y="94"/>
                  </a:cubicBezTo>
                  <a:cubicBezTo>
                    <a:pt x="95" y="47"/>
                    <a:pt x="95" y="47"/>
                    <a:pt x="95" y="47"/>
                  </a:cubicBezTo>
                  <a:cubicBezTo>
                    <a:pt x="91" y="0"/>
                    <a:pt x="91" y="0"/>
                    <a:pt x="91" y="0"/>
                  </a:cubicBezTo>
                  <a:cubicBezTo>
                    <a:pt x="85" y="0"/>
                    <a:pt x="85" y="0"/>
                    <a:pt x="85" y="0"/>
                  </a:cubicBezTo>
                  <a:cubicBezTo>
                    <a:pt x="81" y="47"/>
                    <a:pt x="81" y="47"/>
                    <a:pt x="81" y="47"/>
                  </a:cubicBezTo>
                  <a:lnTo>
                    <a:pt x="85" y="94"/>
                  </a:lnTo>
                  <a:close/>
                  <a:moveTo>
                    <a:pt x="64" y="94"/>
                  </a:moveTo>
                  <a:cubicBezTo>
                    <a:pt x="58" y="94"/>
                    <a:pt x="58" y="94"/>
                    <a:pt x="58" y="94"/>
                  </a:cubicBezTo>
                  <a:cubicBezTo>
                    <a:pt x="54" y="60"/>
                    <a:pt x="54" y="60"/>
                    <a:pt x="54" y="60"/>
                  </a:cubicBezTo>
                  <a:cubicBezTo>
                    <a:pt x="58" y="27"/>
                    <a:pt x="58" y="27"/>
                    <a:pt x="58" y="27"/>
                  </a:cubicBezTo>
                  <a:cubicBezTo>
                    <a:pt x="64" y="27"/>
                    <a:pt x="64" y="27"/>
                    <a:pt x="64" y="27"/>
                  </a:cubicBezTo>
                  <a:cubicBezTo>
                    <a:pt x="68" y="61"/>
                    <a:pt x="68" y="61"/>
                    <a:pt x="68" y="61"/>
                  </a:cubicBezTo>
                  <a:lnTo>
                    <a:pt x="64" y="94"/>
                  </a:lnTo>
                  <a:close/>
                  <a:moveTo>
                    <a:pt x="31" y="94"/>
                  </a:moveTo>
                  <a:cubicBezTo>
                    <a:pt x="37" y="94"/>
                    <a:pt x="37" y="94"/>
                    <a:pt x="37" y="94"/>
                  </a:cubicBezTo>
                  <a:cubicBezTo>
                    <a:pt x="41" y="67"/>
                    <a:pt x="41" y="67"/>
                    <a:pt x="41" y="67"/>
                  </a:cubicBezTo>
                  <a:cubicBezTo>
                    <a:pt x="37" y="40"/>
                    <a:pt x="37" y="40"/>
                    <a:pt x="37" y="40"/>
                  </a:cubicBezTo>
                  <a:cubicBezTo>
                    <a:pt x="31" y="40"/>
                    <a:pt x="31" y="40"/>
                    <a:pt x="31" y="40"/>
                  </a:cubicBezTo>
                  <a:cubicBezTo>
                    <a:pt x="27" y="67"/>
                    <a:pt x="27" y="67"/>
                    <a:pt x="27" y="67"/>
                  </a:cubicBezTo>
                  <a:lnTo>
                    <a:pt x="31" y="94"/>
                  </a:lnTo>
                  <a:close/>
                  <a:moveTo>
                    <a:pt x="4" y="81"/>
                  </a:moveTo>
                  <a:cubicBezTo>
                    <a:pt x="10" y="81"/>
                    <a:pt x="10" y="81"/>
                    <a:pt x="10" y="81"/>
                  </a:cubicBezTo>
                  <a:cubicBezTo>
                    <a:pt x="14" y="67"/>
                    <a:pt x="14" y="67"/>
                    <a:pt x="14" y="67"/>
                  </a:cubicBezTo>
                  <a:cubicBezTo>
                    <a:pt x="10" y="54"/>
                    <a:pt x="10" y="54"/>
                    <a:pt x="10" y="54"/>
                  </a:cubicBezTo>
                  <a:cubicBezTo>
                    <a:pt x="4" y="54"/>
                    <a:pt x="4" y="54"/>
                    <a:pt x="4" y="54"/>
                  </a:cubicBezTo>
                  <a:cubicBezTo>
                    <a:pt x="0" y="67"/>
                    <a:pt x="0" y="67"/>
                    <a:pt x="0" y="67"/>
                  </a:cubicBezTo>
                  <a:lnTo>
                    <a:pt x="4" y="81"/>
                  </a:lnTo>
                  <a:close/>
                </a:path>
              </a:pathLst>
            </a:custGeom>
            <a:solidFill>
              <a:schemeClr val="accent1">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id-ID" sz="1350"/>
            </a:p>
          </p:txBody>
        </p:sp>
        <p:sp>
          <p:nvSpPr>
            <p:cNvPr id="145" name="Freeform 130">
              <a:extLst>
                <a:ext uri="{FF2B5EF4-FFF2-40B4-BE49-F238E27FC236}">
                  <a16:creationId xmlns:a16="http://schemas.microsoft.com/office/drawing/2014/main" id="{1ED7EBCF-B830-48FB-914B-3016DD9FF481}"/>
                </a:ext>
              </a:extLst>
            </p:cNvPr>
            <p:cNvSpPr>
              <a:spLocks noEditPoints="1"/>
            </p:cNvSpPr>
            <p:nvPr/>
          </p:nvSpPr>
          <p:spPr bwMode="auto">
            <a:xfrm>
              <a:off x="9296338" y="1924724"/>
              <a:ext cx="287738" cy="256909"/>
            </a:xfrm>
            <a:custGeom>
              <a:avLst/>
              <a:gdLst>
                <a:gd name="T0" fmla="*/ 50 w 120"/>
                <a:gd name="T1" fmla="*/ 0 h 107"/>
                <a:gd name="T2" fmla="*/ 50 w 120"/>
                <a:gd name="T3" fmla="*/ 0 h 107"/>
                <a:gd name="T4" fmla="*/ 100 w 120"/>
                <a:gd name="T5" fmla="*/ 41 h 107"/>
                <a:gd name="T6" fmla="*/ 50 w 120"/>
                <a:gd name="T7" fmla="*/ 81 h 107"/>
                <a:gd name="T8" fmla="*/ 42 w 120"/>
                <a:gd name="T9" fmla="*/ 81 h 107"/>
                <a:gd name="T10" fmla="*/ 7 w 120"/>
                <a:gd name="T11" fmla="*/ 93 h 107"/>
                <a:gd name="T12" fmla="*/ 7 w 120"/>
                <a:gd name="T13" fmla="*/ 91 h 107"/>
                <a:gd name="T14" fmla="*/ 19 w 120"/>
                <a:gd name="T15" fmla="*/ 75 h 107"/>
                <a:gd name="T16" fmla="*/ 19 w 120"/>
                <a:gd name="T17" fmla="*/ 72 h 107"/>
                <a:gd name="T18" fmla="*/ 0 w 120"/>
                <a:gd name="T19" fmla="*/ 41 h 107"/>
                <a:gd name="T20" fmla="*/ 50 w 120"/>
                <a:gd name="T21" fmla="*/ 0 h 107"/>
                <a:gd name="T22" fmla="*/ 104 w 120"/>
                <a:gd name="T23" fmla="*/ 91 h 107"/>
                <a:gd name="T24" fmla="*/ 113 w 120"/>
                <a:gd name="T25" fmla="*/ 104 h 107"/>
                <a:gd name="T26" fmla="*/ 113 w 120"/>
                <a:gd name="T27" fmla="*/ 107 h 107"/>
                <a:gd name="T28" fmla="*/ 83 w 120"/>
                <a:gd name="T29" fmla="*/ 96 h 107"/>
                <a:gd name="T30" fmla="*/ 77 w 120"/>
                <a:gd name="T31" fmla="*/ 96 h 107"/>
                <a:gd name="T32" fmla="*/ 50 w 120"/>
                <a:gd name="T33" fmla="*/ 89 h 107"/>
                <a:gd name="T34" fmla="*/ 90 w 120"/>
                <a:gd name="T35" fmla="*/ 75 h 107"/>
                <a:gd name="T36" fmla="*/ 103 w 120"/>
                <a:gd name="T37" fmla="*/ 60 h 107"/>
                <a:gd name="T38" fmla="*/ 108 w 120"/>
                <a:gd name="T39" fmla="*/ 41 h 107"/>
                <a:gd name="T40" fmla="*/ 108 w 120"/>
                <a:gd name="T41" fmla="*/ 37 h 107"/>
                <a:gd name="T42" fmla="*/ 120 w 120"/>
                <a:gd name="T43" fmla="*/ 62 h 107"/>
                <a:gd name="T44" fmla="*/ 104 w 120"/>
                <a:gd name="T45" fmla="*/ 88 h 107"/>
                <a:gd name="T46" fmla="*/ 104 w 120"/>
                <a:gd name="T47" fmla="*/ 9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20" h="107">
                  <a:moveTo>
                    <a:pt x="50" y="0"/>
                  </a:moveTo>
                  <a:cubicBezTo>
                    <a:pt x="50" y="0"/>
                    <a:pt x="50" y="0"/>
                    <a:pt x="50" y="0"/>
                  </a:cubicBezTo>
                  <a:cubicBezTo>
                    <a:pt x="78" y="0"/>
                    <a:pt x="100" y="18"/>
                    <a:pt x="100" y="41"/>
                  </a:cubicBezTo>
                  <a:cubicBezTo>
                    <a:pt x="100" y="63"/>
                    <a:pt x="78" y="81"/>
                    <a:pt x="50" y="81"/>
                  </a:cubicBezTo>
                  <a:cubicBezTo>
                    <a:pt x="47" y="81"/>
                    <a:pt x="45" y="81"/>
                    <a:pt x="42" y="81"/>
                  </a:cubicBezTo>
                  <a:cubicBezTo>
                    <a:pt x="32" y="91"/>
                    <a:pt x="19" y="93"/>
                    <a:pt x="7" y="93"/>
                  </a:cubicBezTo>
                  <a:cubicBezTo>
                    <a:pt x="7" y="91"/>
                    <a:pt x="7" y="91"/>
                    <a:pt x="7" y="91"/>
                  </a:cubicBezTo>
                  <a:cubicBezTo>
                    <a:pt x="14" y="87"/>
                    <a:pt x="19" y="82"/>
                    <a:pt x="19" y="75"/>
                  </a:cubicBezTo>
                  <a:cubicBezTo>
                    <a:pt x="19" y="74"/>
                    <a:pt x="19" y="73"/>
                    <a:pt x="19" y="72"/>
                  </a:cubicBezTo>
                  <a:cubicBezTo>
                    <a:pt x="8" y="65"/>
                    <a:pt x="0" y="53"/>
                    <a:pt x="0" y="41"/>
                  </a:cubicBezTo>
                  <a:cubicBezTo>
                    <a:pt x="0" y="18"/>
                    <a:pt x="23" y="0"/>
                    <a:pt x="50" y="0"/>
                  </a:cubicBezTo>
                  <a:close/>
                  <a:moveTo>
                    <a:pt x="104" y="91"/>
                  </a:moveTo>
                  <a:cubicBezTo>
                    <a:pt x="104" y="97"/>
                    <a:pt x="107" y="102"/>
                    <a:pt x="113" y="104"/>
                  </a:cubicBezTo>
                  <a:cubicBezTo>
                    <a:pt x="113" y="107"/>
                    <a:pt x="113" y="107"/>
                    <a:pt x="113" y="107"/>
                  </a:cubicBezTo>
                  <a:cubicBezTo>
                    <a:pt x="102" y="106"/>
                    <a:pt x="93" y="105"/>
                    <a:pt x="83" y="96"/>
                  </a:cubicBezTo>
                  <a:cubicBezTo>
                    <a:pt x="81" y="96"/>
                    <a:pt x="79" y="96"/>
                    <a:pt x="77" y="96"/>
                  </a:cubicBezTo>
                  <a:cubicBezTo>
                    <a:pt x="67" y="96"/>
                    <a:pt x="58" y="93"/>
                    <a:pt x="50" y="89"/>
                  </a:cubicBezTo>
                  <a:cubicBezTo>
                    <a:pt x="65" y="89"/>
                    <a:pt x="79" y="84"/>
                    <a:pt x="90" y="75"/>
                  </a:cubicBezTo>
                  <a:cubicBezTo>
                    <a:pt x="96" y="71"/>
                    <a:pt x="100" y="66"/>
                    <a:pt x="103" y="60"/>
                  </a:cubicBezTo>
                  <a:cubicBezTo>
                    <a:pt x="106" y="54"/>
                    <a:pt x="108" y="47"/>
                    <a:pt x="108" y="41"/>
                  </a:cubicBezTo>
                  <a:cubicBezTo>
                    <a:pt x="108" y="40"/>
                    <a:pt x="108" y="39"/>
                    <a:pt x="108" y="37"/>
                  </a:cubicBezTo>
                  <a:cubicBezTo>
                    <a:pt x="115" y="44"/>
                    <a:pt x="120" y="52"/>
                    <a:pt x="120" y="62"/>
                  </a:cubicBezTo>
                  <a:cubicBezTo>
                    <a:pt x="120" y="72"/>
                    <a:pt x="114" y="82"/>
                    <a:pt x="104" y="88"/>
                  </a:cubicBezTo>
                  <a:cubicBezTo>
                    <a:pt x="104" y="89"/>
                    <a:pt x="104" y="90"/>
                    <a:pt x="104" y="91"/>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6" name="Freeform 131">
              <a:extLst>
                <a:ext uri="{FF2B5EF4-FFF2-40B4-BE49-F238E27FC236}">
                  <a16:creationId xmlns:a16="http://schemas.microsoft.com/office/drawing/2014/main" id="{A5D5B6F5-4E5E-4D95-9AF0-3BD946EE9233}"/>
                </a:ext>
              </a:extLst>
            </p:cNvPr>
            <p:cNvSpPr>
              <a:spLocks noEditPoints="1"/>
            </p:cNvSpPr>
            <p:nvPr/>
          </p:nvSpPr>
          <p:spPr bwMode="auto">
            <a:xfrm>
              <a:off x="9325699" y="2209525"/>
              <a:ext cx="253973" cy="252505"/>
            </a:xfrm>
            <a:custGeom>
              <a:avLst/>
              <a:gdLst>
                <a:gd name="T0" fmla="*/ 20 w 106"/>
                <a:gd name="T1" fmla="*/ 53 h 105"/>
                <a:gd name="T2" fmla="*/ 20 w 106"/>
                <a:gd name="T3" fmla="*/ 49 h 105"/>
                <a:gd name="T4" fmla="*/ 1 w 106"/>
                <a:gd name="T5" fmla="*/ 43 h 105"/>
                <a:gd name="T6" fmla="*/ 0 w 106"/>
                <a:gd name="T7" fmla="*/ 53 h 105"/>
                <a:gd name="T8" fmla="*/ 17 w 106"/>
                <a:gd name="T9" fmla="*/ 91 h 105"/>
                <a:gd name="T10" fmla="*/ 29 w 106"/>
                <a:gd name="T11" fmla="*/ 75 h 105"/>
                <a:gd name="T12" fmla="*/ 20 w 106"/>
                <a:gd name="T13" fmla="*/ 53 h 105"/>
                <a:gd name="T14" fmla="*/ 86 w 106"/>
                <a:gd name="T15" fmla="*/ 53 h 105"/>
                <a:gd name="T16" fmla="*/ 77 w 106"/>
                <a:gd name="T17" fmla="*/ 75 h 105"/>
                <a:gd name="T18" fmla="*/ 89 w 106"/>
                <a:gd name="T19" fmla="*/ 91 h 105"/>
                <a:gd name="T20" fmla="*/ 106 w 106"/>
                <a:gd name="T21" fmla="*/ 53 h 105"/>
                <a:gd name="T22" fmla="*/ 105 w 106"/>
                <a:gd name="T23" fmla="*/ 43 h 105"/>
                <a:gd name="T24" fmla="*/ 86 w 106"/>
                <a:gd name="T25" fmla="*/ 49 h 105"/>
                <a:gd name="T26" fmla="*/ 86 w 106"/>
                <a:gd name="T27" fmla="*/ 53 h 105"/>
                <a:gd name="T28" fmla="*/ 59 w 106"/>
                <a:gd name="T29" fmla="*/ 20 h 105"/>
                <a:gd name="T30" fmla="*/ 82 w 106"/>
                <a:gd name="T31" fmla="*/ 36 h 105"/>
                <a:gd name="T32" fmla="*/ 101 w 106"/>
                <a:gd name="T33" fmla="*/ 30 h 105"/>
                <a:gd name="T34" fmla="*/ 59 w 106"/>
                <a:gd name="T35" fmla="*/ 0 h 105"/>
                <a:gd name="T36" fmla="*/ 59 w 106"/>
                <a:gd name="T37" fmla="*/ 20 h 105"/>
                <a:gd name="T38" fmla="*/ 24 w 106"/>
                <a:gd name="T39" fmla="*/ 36 h 105"/>
                <a:gd name="T40" fmla="*/ 46 w 106"/>
                <a:gd name="T41" fmla="*/ 20 h 105"/>
                <a:gd name="T42" fmla="*/ 46 w 106"/>
                <a:gd name="T43" fmla="*/ 0 h 105"/>
                <a:gd name="T44" fmla="*/ 5 w 106"/>
                <a:gd name="T45" fmla="*/ 30 h 105"/>
                <a:gd name="T46" fmla="*/ 24 w 106"/>
                <a:gd name="T47" fmla="*/ 36 h 105"/>
                <a:gd name="T48" fmla="*/ 67 w 106"/>
                <a:gd name="T49" fmla="*/ 83 h 105"/>
                <a:gd name="T50" fmla="*/ 53 w 106"/>
                <a:gd name="T51" fmla="*/ 85 h 105"/>
                <a:gd name="T52" fmla="*/ 39 w 106"/>
                <a:gd name="T53" fmla="*/ 83 h 105"/>
                <a:gd name="T54" fmla="*/ 28 w 106"/>
                <a:gd name="T55" fmla="*/ 99 h 105"/>
                <a:gd name="T56" fmla="*/ 53 w 106"/>
                <a:gd name="T57" fmla="*/ 105 h 105"/>
                <a:gd name="T58" fmla="*/ 78 w 106"/>
                <a:gd name="T59" fmla="*/ 99 h 105"/>
                <a:gd name="T60" fmla="*/ 67 w 106"/>
                <a:gd name="T61" fmla="*/ 83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 h="105">
                  <a:moveTo>
                    <a:pt x="20" y="53"/>
                  </a:moveTo>
                  <a:cubicBezTo>
                    <a:pt x="20" y="51"/>
                    <a:pt x="20" y="50"/>
                    <a:pt x="20" y="49"/>
                  </a:cubicBezTo>
                  <a:cubicBezTo>
                    <a:pt x="1" y="43"/>
                    <a:pt x="1" y="43"/>
                    <a:pt x="1" y="43"/>
                  </a:cubicBezTo>
                  <a:cubicBezTo>
                    <a:pt x="1" y="46"/>
                    <a:pt x="0" y="49"/>
                    <a:pt x="0" y="53"/>
                  </a:cubicBezTo>
                  <a:cubicBezTo>
                    <a:pt x="0" y="68"/>
                    <a:pt x="7" y="81"/>
                    <a:pt x="17" y="91"/>
                  </a:cubicBezTo>
                  <a:cubicBezTo>
                    <a:pt x="29" y="75"/>
                    <a:pt x="29" y="75"/>
                    <a:pt x="29" y="75"/>
                  </a:cubicBezTo>
                  <a:cubicBezTo>
                    <a:pt x="23" y="69"/>
                    <a:pt x="20" y="61"/>
                    <a:pt x="20" y="53"/>
                  </a:cubicBezTo>
                  <a:close/>
                  <a:moveTo>
                    <a:pt x="86" y="53"/>
                  </a:moveTo>
                  <a:cubicBezTo>
                    <a:pt x="86" y="61"/>
                    <a:pt x="83" y="69"/>
                    <a:pt x="77" y="75"/>
                  </a:cubicBezTo>
                  <a:cubicBezTo>
                    <a:pt x="89" y="91"/>
                    <a:pt x="89" y="91"/>
                    <a:pt x="89" y="91"/>
                  </a:cubicBezTo>
                  <a:cubicBezTo>
                    <a:pt x="99" y="81"/>
                    <a:pt x="106" y="68"/>
                    <a:pt x="106" y="53"/>
                  </a:cubicBezTo>
                  <a:cubicBezTo>
                    <a:pt x="106" y="49"/>
                    <a:pt x="105" y="46"/>
                    <a:pt x="105" y="43"/>
                  </a:cubicBezTo>
                  <a:cubicBezTo>
                    <a:pt x="86" y="49"/>
                    <a:pt x="86" y="49"/>
                    <a:pt x="86" y="49"/>
                  </a:cubicBezTo>
                  <a:cubicBezTo>
                    <a:pt x="86" y="50"/>
                    <a:pt x="86" y="51"/>
                    <a:pt x="86" y="53"/>
                  </a:cubicBezTo>
                  <a:close/>
                  <a:moveTo>
                    <a:pt x="59" y="20"/>
                  </a:moveTo>
                  <a:cubicBezTo>
                    <a:pt x="69" y="22"/>
                    <a:pt x="77" y="28"/>
                    <a:pt x="82" y="36"/>
                  </a:cubicBezTo>
                  <a:cubicBezTo>
                    <a:pt x="101" y="30"/>
                    <a:pt x="101" y="30"/>
                    <a:pt x="101" y="30"/>
                  </a:cubicBezTo>
                  <a:cubicBezTo>
                    <a:pt x="93" y="14"/>
                    <a:pt x="78" y="3"/>
                    <a:pt x="59" y="0"/>
                  </a:cubicBezTo>
                  <a:lnTo>
                    <a:pt x="59" y="20"/>
                  </a:lnTo>
                  <a:close/>
                  <a:moveTo>
                    <a:pt x="24" y="36"/>
                  </a:moveTo>
                  <a:cubicBezTo>
                    <a:pt x="29" y="28"/>
                    <a:pt x="37" y="22"/>
                    <a:pt x="46" y="20"/>
                  </a:cubicBezTo>
                  <a:cubicBezTo>
                    <a:pt x="46" y="0"/>
                    <a:pt x="46" y="0"/>
                    <a:pt x="46" y="0"/>
                  </a:cubicBezTo>
                  <a:cubicBezTo>
                    <a:pt x="28" y="3"/>
                    <a:pt x="13" y="14"/>
                    <a:pt x="5" y="30"/>
                  </a:cubicBezTo>
                  <a:lnTo>
                    <a:pt x="24" y="36"/>
                  </a:lnTo>
                  <a:close/>
                  <a:moveTo>
                    <a:pt x="67" y="83"/>
                  </a:moveTo>
                  <a:cubicBezTo>
                    <a:pt x="62" y="84"/>
                    <a:pt x="58" y="85"/>
                    <a:pt x="53" y="85"/>
                  </a:cubicBezTo>
                  <a:cubicBezTo>
                    <a:pt x="48" y="85"/>
                    <a:pt x="43" y="84"/>
                    <a:pt x="39" y="83"/>
                  </a:cubicBezTo>
                  <a:cubicBezTo>
                    <a:pt x="28" y="99"/>
                    <a:pt x="28" y="99"/>
                    <a:pt x="28" y="99"/>
                  </a:cubicBezTo>
                  <a:cubicBezTo>
                    <a:pt x="35" y="103"/>
                    <a:pt x="44" y="105"/>
                    <a:pt x="53" y="105"/>
                  </a:cubicBezTo>
                  <a:cubicBezTo>
                    <a:pt x="62" y="105"/>
                    <a:pt x="71" y="103"/>
                    <a:pt x="78" y="99"/>
                  </a:cubicBezTo>
                  <a:lnTo>
                    <a:pt x="67" y="83"/>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7" name="Freeform 132">
              <a:extLst>
                <a:ext uri="{FF2B5EF4-FFF2-40B4-BE49-F238E27FC236}">
                  <a16:creationId xmlns:a16="http://schemas.microsoft.com/office/drawing/2014/main" id="{4144EBEE-C9A5-4220-853D-329F00D73727}"/>
                </a:ext>
              </a:extLst>
            </p:cNvPr>
            <p:cNvSpPr>
              <a:spLocks noEditPoints="1"/>
            </p:cNvSpPr>
            <p:nvPr/>
          </p:nvSpPr>
          <p:spPr bwMode="auto">
            <a:xfrm>
              <a:off x="9341847" y="2514881"/>
              <a:ext cx="237824" cy="251037"/>
            </a:xfrm>
            <a:custGeom>
              <a:avLst/>
              <a:gdLst>
                <a:gd name="T0" fmla="*/ 75 w 162"/>
                <a:gd name="T1" fmla="*/ 65 h 171"/>
                <a:gd name="T2" fmla="*/ 54 w 162"/>
                <a:gd name="T3" fmla="*/ 86 h 171"/>
                <a:gd name="T4" fmla="*/ 87 w 162"/>
                <a:gd name="T5" fmla="*/ 65 h 171"/>
                <a:gd name="T6" fmla="*/ 108 w 162"/>
                <a:gd name="T7" fmla="*/ 86 h 171"/>
                <a:gd name="T8" fmla="*/ 87 w 162"/>
                <a:gd name="T9" fmla="*/ 65 h 171"/>
                <a:gd name="T10" fmla="*/ 139 w 162"/>
                <a:gd name="T11" fmla="*/ 65 h 171"/>
                <a:gd name="T12" fmla="*/ 118 w 162"/>
                <a:gd name="T13" fmla="*/ 86 h 171"/>
                <a:gd name="T14" fmla="*/ 21 w 162"/>
                <a:gd name="T15" fmla="*/ 129 h 171"/>
                <a:gd name="T16" fmla="*/ 43 w 162"/>
                <a:gd name="T17" fmla="*/ 150 h 171"/>
                <a:gd name="T18" fmla="*/ 21 w 162"/>
                <a:gd name="T19" fmla="*/ 129 h 171"/>
                <a:gd name="T20" fmla="*/ 75 w 162"/>
                <a:gd name="T21" fmla="*/ 129 h 171"/>
                <a:gd name="T22" fmla="*/ 54 w 162"/>
                <a:gd name="T23" fmla="*/ 150 h 171"/>
                <a:gd name="T24" fmla="*/ 87 w 162"/>
                <a:gd name="T25" fmla="*/ 129 h 171"/>
                <a:gd name="T26" fmla="*/ 108 w 162"/>
                <a:gd name="T27" fmla="*/ 150 h 171"/>
                <a:gd name="T28" fmla="*/ 87 w 162"/>
                <a:gd name="T29" fmla="*/ 129 h 171"/>
                <a:gd name="T30" fmla="*/ 75 w 162"/>
                <a:gd name="T31" fmla="*/ 96 h 171"/>
                <a:gd name="T32" fmla="*/ 54 w 162"/>
                <a:gd name="T33" fmla="*/ 117 h 171"/>
                <a:gd name="T34" fmla="*/ 87 w 162"/>
                <a:gd name="T35" fmla="*/ 96 h 171"/>
                <a:gd name="T36" fmla="*/ 108 w 162"/>
                <a:gd name="T37" fmla="*/ 117 h 171"/>
                <a:gd name="T38" fmla="*/ 87 w 162"/>
                <a:gd name="T39" fmla="*/ 96 h 171"/>
                <a:gd name="T40" fmla="*/ 139 w 162"/>
                <a:gd name="T41" fmla="*/ 96 h 171"/>
                <a:gd name="T42" fmla="*/ 118 w 162"/>
                <a:gd name="T43" fmla="*/ 117 h 171"/>
                <a:gd name="T44" fmla="*/ 21 w 162"/>
                <a:gd name="T45" fmla="*/ 96 h 171"/>
                <a:gd name="T46" fmla="*/ 43 w 162"/>
                <a:gd name="T47" fmla="*/ 117 h 171"/>
                <a:gd name="T48" fmla="*/ 21 w 162"/>
                <a:gd name="T49" fmla="*/ 96 h 171"/>
                <a:gd name="T50" fmla="*/ 139 w 162"/>
                <a:gd name="T51" fmla="*/ 11 h 171"/>
                <a:gd name="T52" fmla="*/ 118 w 162"/>
                <a:gd name="T53" fmla="*/ 0 h 171"/>
                <a:gd name="T54" fmla="*/ 43 w 162"/>
                <a:gd name="T55" fmla="*/ 11 h 171"/>
                <a:gd name="T56" fmla="*/ 21 w 162"/>
                <a:gd name="T57" fmla="*/ 0 h 171"/>
                <a:gd name="T58" fmla="*/ 0 w 162"/>
                <a:gd name="T59" fmla="*/ 171 h 171"/>
                <a:gd name="T60" fmla="*/ 162 w 162"/>
                <a:gd name="T61" fmla="*/ 0 h 171"/>
                <a:gd name="T62" fmla="*/ 150 w 162"/>
                <a:gd name="T63" fmla="*/ 161 h 171"/>
                <a:gd name="T64" fmla="*/ 11 w 162"/>
                <a:gd name="T65" fmla="*/ 44 h 171"/>
                <a:gd name="T66" fmla="*/ 150 w 162"/>
                <a:gd name="T67" fmla="*/ 161 h 1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62" h="171">
                  <a:moveTo>
                    <a:pt x="54" y="65"/>
                  </a:moveTo>
                  <a:lnTo>
                    <a:pt x="75" y="65"/>
                  </a:lnTo>
                  <a:lnTo>
                    <a:pt x="75" y="86"/>
                  </a:lnTo>
                  <a:lnTo>
                    <a:pt x="54" y="86"/>
                  </a:lnTo>
                  <a:lnTo>
                    <a:pt x="54" y="65"/>
                  </a:lnTo>
                  <a:close/>
                  <a:moveTo>
                    <a:pt x="87" y="65"/>
                  </a:moveTo>
                  <a:lnTo>
                    <a:pt x="108" y="65"/>
                  </a:lnTo>
                  <a:lnTo>
                    <a:pt x="108" y="86"/>
                  </a:lnTo>
                  <a:lnTo>
                    <a:pt x="87" y="86"/>
                  </a:lnTo>
                  <a:lnTo>
                    <a:pt x="87" y="65"/>
                  </a:lnTo>
                  <a:close/>
                  <a:moveTo>
                    <a:pt x="118" y="65"/>
                  </a:moveTo>
                  <a:lnTo>
                    <a:pt x="139" y="65"/>
                  </a:lnTo>
                  <a:lnTo>
                    <a:pt x="139" y="86"/>
                  </a:lnTo>
                  <a:lnTo>
                    <a:pt x="118" y="86"/>
                  </a:lnTo>
                  <a:lnTo>
                    <a:pt x="118" y="65"/>
                  </a:lnTo>
                  <a:close/>
                  <a:moveTo>
                    <a:pt x="21" y="129"/>
                  </a:moveTo>
                  <a:lnTo>
                    <a:pt x="43" y="129"/>
                  </a:lnTo>
                  <a:lnTo>
                    <a:pt x="43" y="150"/>
                  </a:lnTo>
                  <a:lnTo>
                    <a:pt x="21" y="150"/>
                  </a:lnTo>
                  <a:lnTo>
                    <a:pt x="21" y="129"/>
                  </a:lnTo>
                  <a:close/>
                  <a:moveTo>
                    <a:pt x="54" y="129"/>
                  </a:moveTo>
                  <a:lnTo>
                    <a:pt x="75" y="129"/>
                  </a:lnTo>
                  <a:lnTo>
                    <a:pt x="75" y="150"/>
                  </a:lnTo>
                  <a:lnTo>
                    <a:pt x="54" y="150"/>
                  </a:lnTo>
                  <a:lnTo>
                    <a:pt x="54" y="129"/>
                  </a:lnTo>
                  <a:close/>
                  <a:moveTo>
                    <a:pt x="87" y="129"/>
                  </a:moveTo>
                  <a:lnTo>
                    <a:pt x="108" y="129"/>
                  </a:lnTo>
                  <a:lnTo>
                    <a:pt x="108" y="150"/>
                  </a:lnTo>
                  <a:lnTo>
                    <a:pt x="87" y="150"/>
                  </a:lnTo>
                  <a:lnTo>
                    <a:pt x="87" y="129"/>
                  </a:lnTo>
                  <a:close/>
                  <a:moveTo>
                    <a:pt x="54" y="96"/>
                  </a:moveTo>
                  <a:lnTo>
                    <a:pt x="75" y="96"/>
                  </a:lnTo>
                  <a:lnTo>
                    <a:pt x="75" y="117"/>
                  </a:lnTo>
                  <a:lnTo>
                    <a:pt x="54" y="117"/>
                  </a:lnTo>
                  <a:lnTo>
                    <a:pt x="54" y="96"/>
                  </a:lnTo>
                  <a:close/>
                  <a:moveTo>
                    <a:pt x="87" y="96"/>
                  </a:moveTo>
                  <a:lnTo>
                    <a:pt x="108" y="96"/>
                  </a:lnTo>
                  <a:lnTo>
                    <a:pt x="108" y="117"/>
                  </a:lnTo>
                  <a:lnTo>
                    <a:pt x="87" y="117"/>
                  </a:lnTo>
                  <a:lnTo>
                    <a:pt x="87" y="96"/>
                  </a:lnTo>
                  <a:close/>
                  <a:moveTo>
                    <a:pt x="118" y="96"/>
                  </a:moveTo>
                  <a:lnTo>
                    <a:pt x="139" y="96"/>
                  </a:lnTo>
                  <a:lnTo>
                    <a:pt x="139" y="117"/>
                  </a:lnTo>
                  <a:lnTo>
                    <a:pt x="118" y="117"/>
                  </a:lnTo>
                  <a:lnTo>
                    <a:pt x="118" y="96"/>
                  </a:lnTo>
                  <a:close/>
                  <a:moveTo>
                    <a:pt x="21" y="96"/>
                  </a:moveTo>
                  <a:lnTo>
                    <a:pt x="43" y="96"/>
                  </a:lnTo>
                  <a:lnTo>
                    <a:pt x="43" y="117"/>
                  </a:lnTo>
                  <a:lnTo>
                    <a:pt x="21" y="117"/>
                  </a:lnTo>
                  <a:lnTo>
                    <a:pt x="21" y="96"/>
                  </a:lnTo>
                  <a:close/>
                  <a:moveTo>
                    <a:pt x="139" y="0"/>
                  </a:moveTo>
                  <a:lnTo>
                    <a:pt x="139" y="11"/>
                  </a:lnTo>
                  <a:lnTo>
                    <a:pt x="118" y="11"/>
                  </a:lnTo>
                  <a:lnTo>
                    <a:pt x="118" y="0"/>
                  </a:lnTo>
                  <a:lnTo>
                    <a:pt x="43" y="0"/>
                  </a:lnTo>
                  <a:lnTo>
                    <a:pt x="43" y="11"/>
                  </a:lnTo>
                  <a:lnTo>
                    <a:pt x="21" y="11"/>
                  </a:lnTo>
                  <a:lnTo>
                    <a:pt x="21" y="0"/>
                  </a:lnTo>
                  <a:lnTo>
                    <a:pt x="0" y="0"/>
                  </a:lnTo>
                  <a:lnTo>
                    <a:pt x="0" y="171"/>
                  </a:lnTo>
                  <a:lnTo>
                    <a:pt x="162" y="171"/>
                  </a:lnTo>
                  <a:lnTo>
                    <a:pt x="162" y="0"/>
                  </a:lnTo>
                  <a:lnTo>
                    <a:pt x="139" y="0"/>
                  </a:lnTo>
                  <a:close/>
                  <a:moveTo>
                    <a:pt x="150" y="161"/>
                  </a:moveTo>
                  <a:lnTo>
                    <a:pt x="11" y="161"/>
                  </a:lnTo>
                  <a:lnTo>
                    <a:pt x="11" y="44"/>
                  </a:lnTo>
                  <a:lnTo>
                    <a:pt x="150" y="44"/>
                  </a:lnTo>
                  <a:lnTo>
                    <a:pt x="150" y="161"/>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8" name="Freeform 133">
              <a:extLst>
                <a:ext uri="{FF2B5EF4-FFF2-40B4-BE49-F238E27FC236}">
                  <a16:creationId xmlns:a16="http://schemas.microsoft.com/office/drawing/2014/main" id="{E07F6910-00DC-41B3-89E0-47CE76215729}"/>
                </a:ext>
              </a:extLst>
            </p:cNvPr>
            <p:cNvSpPr>
              <a:spLocks noEditPoints="1"/>
            </p:cNvSpPr>
            <p:nvPr/>
          </p:nvSpPr>
          <p:spPr bwMode="auto">
            <a:xfrm>
              <a:off x="9719137" y="3676109"/>
              <a:ext cx="201124" cy="201122"/>
            </a:xfrm>
            <a:custGeom>
              <a:avLst/>
              <a:gdLst>
                <a:gd name="T0" fmla="*/ 42 w 84"/>
                <a:gd name="T1" fmla="*/ 0 h 84"/>
                <a:gd name="T2" fmla="*/ 0 w 84"/>
                <a:gd name="T3" fmla="*/ 42 h 84"/>
                <a:gd name="T4" fmla="*/ 42 w 84"/>
                <a:gd name="T5" fmla="*/ 84 h 84"/>
                <a:gd name="T6" fmla="*/ 84 w 84"/>
                <a:gd name="T7" fmla="*/ 42 h 84"/>
                <a:gd name="T8" fmla="*/ 42 w 84"/>
                <a:gd name="T9" fmla="*/ 0 h 84"/>
                <a:gd name="T10" fmla="*/ 42 w 84"/>
                <a:gd name="T11" fmla="*/ 76 h 84"/>
                <a:gd name="T12" fmla="*/ 8 w 84"/>
                <a:gd name="T13" fmla="*/ 42 h 84"/>
                <a:gd name="T14" fmla="*/ 42 w 84"/>
                <a:gd name="T15" fmla="*/ 8 h 84"/>
                <a:gd name="T16" fmla="*/ 76 w 84"/>
                <a:gd name="T17" fmla="*/ 42 h 84"/>
                <a:gd name="T18" fmla="*/ 42 w 84"/>
                <a:gd name="T19" fmla="*/ 76 h 84"/>
                <a:gd name="T20" fmla="*/ 26 w 84"/>
                <a:gd name="T21" fmla="*/ 26 h 84"/>
                <a:gd name="T22" fmla="*/ 58 w 84"/>
                <a:gd name="T23" fmla="*/ 26 h 84"/>
                <a:gd name="T24" fmla="*/ 58 w 84"/>
                <a:gd name="T25" fmla="*/ 58 h 84"/>
                <a:gd name="T26" fmla="*/ 26 w 84"/>
                <a:gd name="T27" fmla="*/ 58 h 84"/>
                <a:gd name="T28" fmla="*/ 26 w 84"/>
                <a:gd name="T29" fmla="*/ 26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84" h="84">
                  <a:moveTo>
                    <a:pt x="42" y="0"/>
                  </a:moveTo>
                  <a:cubicBezTo>
                    <a:pt x="19" y="0"/>
                    <a:pt x="0" y="19"/>
                    <a:pt x="0" y="42"/>
                  </a:cubicBezTo>
                  <a:cubicBezTo>
                    <a:pt x="0" y="65"/>
                    <a:pt x="19" y="84"/>
                    <a:pt x="42" y="84"/>
                  </a:cubicBezTo>
                  <a:cubicBezTo>
                    <a:pt x="65" y="84"/>
                    <a:pt x="84" y="65"/>
                    <a:pt x="84" y="42"/>
                  </a:cubicBezTo>
                  <a:cubicBezTo>
                    <a:pt x="84" y="19"/>
                    <a:pt x="65" y="0"/>
                    <a:pt x="42" y="0"/>
                  </a:cubicBezTo>
                  <a:close/>
                  <a:moveTo>
                    <a:pt x="42" y="76"/>
                  </a:moveTo>
                  <a:cubicBezTo>
                    <a:pt x="23" y="76"/>
                    <a:pt x="8" y="61"/>
                    <a:pt x="8" y="42"/>
                  </a:cubicBezTo>
                  <a:cubicBezTo>
                    <a:pt x="8" y="23"/>
                    <a:pt x="23" y="8"/>
                    <a:pt x="42" y="8"/>
                  </a:cubicBezTo>
                  <a:cubicBezTo>
                    <a:pt x="61" y="8"/>
                    <a:pt x="76" y="23"/>
                    <a:pt x="76" y="42"/>
                  </a:cubicBezTo>
                  <a:cubicBezTo>
                    <a:pt x="76" y="61"/>
                    <a:pt x="61" y="76"/>
                    <a:pt x="42" y="76"/>
                  </a:cubicBezTo>
                  <a:close/>
                  <a:moveTo>
                    <a:pt x="26" y="26"/>
                  </a:moveTo>
                  <a:cubicBezTo>
                    <a:pt x="58" y="26"/>
                    <a:pt x="58" y="26"/>
                    <a:pt x="58" y="26"/>
                  </a:cubicBezTo>
                  <a:cubicBezTo>
                    <a:pt x="58" y="58"/>
                    <a:pt x="58" y="58"/>
                    <a:pt x="58" y="58"/>
                  </a:cubicBezTo>
                  <a:cubicBezTo>
                    <a:pt x="26" y="58"/>
                    <a:pt x="26" y="58"/>
                    <a:pt x="26" y="58"/>
                  </a:cubicBezTo>
                  <a:lnTo>
                    <a:pt x="26" y="26"/>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49" name="Freeform 134">
              <a:extLst>
                <a:ext uri="{FF2B5EF4-FFF2-40B4-BE49-F238E27FC236}">
                  <a16:creationId xmlns:a16="http://schemas.microsoft.com/office/drawing/2014/main" id="{B3F98100-96F8-4A48-9B89-991F265AB950}"/>
                </a:ext>
              </a:extLst>
            </p:cNvPr>
            <p:cNvSpPr>
              <a:spLocks noEditPoints="1"/>
            </p:cNvSpPr>
            <p:nvPr/>
          </p:nvSpPr>
          <p:spPr bwMode="auto">
            <a:xfrm>
              <a:off x="9425526" y="3646749"/>
              <a:ext cx="350865" cy="350864"/>
            </a:xfrm>
            <a:custGeom>
              <a:avLst/>
              <a:gdLst>
                <a:gd name="T0" fmla="*/ 140 w 146"/>
                <a:gd name="T1" fmla="*/ 123 h 146"/>
                <a:gd name="T2" fmla="*/ 106 w 146"/>
                <a:gd name="T3" fmla="*/ 94 h 146"/>
                <a:gd name="T4" fmla="*/ 96 w 146"/>
                <a:gd name="T5" fmla="*/ 89 h 146"/>
                <a:gd name="T6" fmla="*/ 109 w 146"/>
                <a:gd name="T7" fmla="*/ 54 h 146"/>
                <a:gd name="T8" fmla="*/ 54 w 146"/>
                <a:gd name="T9" fmla="*/ 0 h 146"/>
                <a:gd name="T10" fmla="*/ 0 w 146"/>
                <a:gd name="T11" fmla="*/ 54 h 146"/>
                <a:gd name="T12" fmla="*/ 54 w 146"/>
                <a:gd name="T13" fmla="*/ 108 h 146"/>
                <a:gd name="T14" fmla="*/ 90 w 146"/>
                <a:gd name="T15" fmla="*/ 95 h 146"/>
                <a:gd name="T16" fmla="*/ 94 w 146"/>
                <a:gd name="T17" fmla="*/ 106 h 146"/>
                <a:gd name="T18" fmla="*/ 123 w 146"/>
                <a:gd name="T19" fmla="*/ 140 h 146"/>
                <a:gd name="T20" fmla="*/ 141 w 146"/>
                <a:gd name="T21" fmla="*/ 141 h 146"/>
                <a:gd name="T22" fmla="*/ 140 w 146"/>
                <a:gd name="T23" fmla="*/ 123 h 146"/>
                <a:gd name="T24" fmla="*/ 54 w 146"/>
                <a:gd name="T25" fmla="*/ 90 h 146"/>
                <a:gd name="T26" fmla="*/ 18 w 146"/>
                <a:gd name="T27" fmla="*/ 54 h 146"/>
                <a:gd name="T28" fmla="*/ 54 w 146"/>
                <a:gd name="T29" fmla="*/ 18 h 146"/>
                <a:gd name="T30" fmla="*/ 91 w 146"/>
                <a:gd name="T31" fmla="*/ 54 h 146"/>
                <a:gd name="T32" fmla="*/ 54 w 146"/>
                <a:gd name="T33" fmla="*/ 90 h 146"/>
                <a:gd name="T34" fmla="*/ 63 w 146"/>
                <a:gd name="T35" fmla="*/ 27 h 146"/>
                <a:gd name="T36" fmla="*/ 45 w 146"/>
                <a:gd name="T37" fmla="*/ 27 h 146"/>
                <a:gd name="T38" fmla="*/ 45 w 146"/>
                <a:gd name="T39" fmla="*/ 45 h 146"/>
                <a:gd name="T40" fmla="*/ 27 w 146"/>
                <a:gd name="T41" fmla="*/ 45 h 146"/>
                <a:gd name="T42" fmla="*/ 27 w 146"/>
                <a:gd name="T43" fmla="*/ 63 h 146"/>
                <a:gd name="T44" fmla="*/ 45 w 146"/>
                <a:gd name="T45" fmla="*/ 63 h 146"/>
                <a:gd name="T46" fmla="*/ 45 w 146"/>
                <a:gd name="T47" fmla="*/ 81 h 146"/>
                <a:gd name="T48" fmla="*/ 63 w 146"/>
                <a:gd name="T49" fmla="*/ 81 h 146"/>
                <a:gd name="T50" fmla="*/ 63 w 146"/>
                <a:gd name="T51" fmla="*/ 63 h 146"/>
                <a:gd name="T52" fmla="*/ 81 w 146"/>
                <a:gd name="T53" fmla="*/ 63 h 146"/>
                <a:gd name="T54" fmla="*/ 81 w 146"/>
                <a:gd name="T55" fmla="*/ 45 h 146"/>
                <a:gd name="T56" fmla="*/ 63 w 146"/>
                <a:gd name="T57" fmla="*/ 45 h 146"/>
                <a:gd name="T58" fmla="*/ 63 w 146"/>
                <a:gd name="T59" fmla="*/ 27 h 1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146" h="146">
                  <a:moveTo>
                    <a:pt x="140" y="123"/>
                  </a:moveTo>
                  <a:cubicBezTo>
                    <a:pt x="106" y="94"/>
                    <a:pt x="106" y="94"/>
                    <a:pt x="106" y="94"/>
                  </a:cubicBezTo>
                  <a:cubicBezTo>
                    <a:pt x="103" y="91"/>
                    <a:pt x="99" y="89"/>
                    <a:pt x="96" y="89"/>
                  </a:cubicBezTo>
                  <a:cubicBezTo>
                    <a:pt x="104" y="80"/>
                    <a:pt x="109" y="67"/>
                    <a:pt x="109" y="54"/>
                  </a:cubicBezTo>
                  <a:cubicBezTo>
                    <a:pt x="109" y="24"/>
                    <a:pt x="84" y="0"/>
                    <a:pt x="54" y="0"/>
                  </a:cubicBezTo>
                  <a:cubicBezTo>
                    <a:pt x="24" y="0"/>
                    <a:pt x="0" y="24"/>
                    <a:pt x="0" y="54"/>
                  </a:cubicBezTo>
                  <a:cubicBezTo>
                    <a:pt x="0" y="84"/>
                    <a:pt x="24" y="108"/>
                    <a:pt x="54" y="108"/>
                  </a:cubicBezTo>
                  <a:cubicBezTo>
                    <a:pt x="68" y="108"/>
                    <a:pt x="80" y="103"/>
                    <a:pt x="90" y="95"/>
                  </a:cubicBezTo>
                  <a:cubicBezTo>
                    <a:pt x="89" y="98"/>
                    <a:pt x="91" y="102"/>
                    <a:pt x="94" y="106"/>
                  </a:cubicBezTo>
                  <a:cubicBezTo>
                    <a:pt x="123" y="140"/>
                    <a:pt x="123" y="140"/>
                    <a:pt x="123" y="140"/>
                  </a:cubicBezTo>
                  <a:cubicBezTo>
                    <a:pt x="128" y="146"/>
                    <a:pt x="136" y="146"/>
                    <a:pt x="141" y="141"/>
                  </a:cubicBezTo>
                  <a:cubicBezTo>
                    <a:pt x="146" y="136"/>
                    <a:pt x="146" y="128"/>
                    <a:pt x="140" y="123"/>
                  </a:cubicBezTo>
                  <a:close/>
                  <a:moveTo>
                    <a:pt x="54" y="90"/>
                  </a:moveTo>
                  <a:cubicBezTo>
                    <a:pt x="34" y="90"/>
                    <a:pt x="18" y="74"/>
                    <a:pt x="18" y="54"/>
                  </a:cubicBezTo>
                  <a:cubicBezTo>
                    <a:pt x="18" y="34"/>
                    <a:pt x="34" y="18"/>
                    <a:pt x="54" y="18"/>
                  </a:cubicBezTo>
                  <a:cubicBezTo>
                    <a:pt x="74" y="18"/>
                    <a:pt x="91" y="34"/>
                    <a:pt x="91" y="54"/>
                  </a:cubicBezTo>
                  <a:cubicBezTo>
                    <a:pt x="91" y="74"/>
                    <a:pt x="74" y="90"/>
                    <a:pt x="54" y="90"/>
                  </a:cubicBezTo>
                  <a:close/>
                  <a:moveTo>
                    <a:pt x="63" y="27"/>
                  </a:moveTo>
                  <a:cubicBezTo>
                    <a:pt x="45" y="27"/>
                    <a:pt x="45" y="27"/>
                    <a:pt x="45" y="27"/>
                  </a:cubicBezTo>
                  <a:cubicBezTo>
                    <a:pt x="45" y="45"/>
                    <a:pt x="45" y="45"/>
                    <a:pt x="45" y="45"/>
                  </a:cubicBezTo>
                  <a:cubicBezTo>
                    <a:pt x="27" y="45"/>
                    <a:pt x="27" y="45"/>
                    <a:pt x="27" y="45"/>
                  </a:cubicBezTo>
                  <a:cubicBezTo>
                    <a:pt x="27" y="63"/>
                    <a:pt x="27" y="63"/>
                    <a:pt x="27" y="63"/>
                  </a:cubicBezTo>
                  <a:cubicBezTo>
                    <a:pt x="45" y="63"/>
                    <a:pt x="45" y="63"/>
                    <a:pt x="45" y="63"/>
                  </a:cubicBezTo>
                  <a:cubicBezTo>
                    <a:pt x="45" y="81"/>
                    <a:pt x="45" y="81"/>
                    <a:pt x="45" y="81"/>
                  </a:cubicBezTo>
                  <a:cubicBezTo>
                    <a:pt x="63" y="81"/>
                    <a:pt x="63" y="81"/>
                    <a:pt x="63" y="81"/>
                  </a:cubicBezTo>
                  <a:cubicBezTo>
                    <a:pt x="63" y="63"/>
                    <a:pt x="63" y="63"/>
                    <a:pt x="63" y="63"/>
                  </a:cubicBezTo>
                  <a:cubicBezTo>
                    <a:pt x="81" y="63"/>
                    <a:pt x="81" y="63"/>
                    <a:pt x="81" y="63"/>
                  </a:cubicBezTo>
                  <a:cubicBezTo>
                    <a:pt x="81" y="45"/>
                    <a:pt x="81" y="45"/>
                    <a:pt x="81" y="45"/>
                  </a:cubicBezTo>
                  <a:cubicBezTo>
                    <a:pt x="63" y="45"/>
                    <a:pt x="63" y="45"/>
                    <a:pt x="63" y="45"/>
                  </a:cubicBezTo>
                  <a:lnTo>
                    <a:pt x="63" y="27"/>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0" name="Freeform 135">
              <a:extLst>
                <a:ext uri="{FF2B5EF4-FFF2-40B4-BE49-F238E27FC236}">
                  <a16:creationId xmlns:a16="http://schemas.microsoft.com/office/drawing/2014/main" id="{50895DB5-3F5D-4C52-A94B-7815972E1AE5}"/>
                </a:ext>
              </a:extLst>
            </p:cNvPr>
            <p:cNvSpPr>
              <a:spLocks noEditPoints="1"/>
            </p:cNvSpPr>
            <p:nvPr/>
          </p:nvSpPr>
          <p:spPr bwMode="auto">
            <a:xfrm>
              <a:off x="9886494" y="4275074"/>
              <a:ext cx="204059" cy="206995"/>
            </a:xfrm>
            <a:custGeom>
              <a:avLst/>
              <a:gdLst>
                <a:gd name="T0" fmla="*/ 16 w 85"/>
                <a:gd name="T1" fmla="*/ 49 h 86"/>
                <a:gd name="T2" fmla="*/ 16 w 85"/>
                <a:gd name="T3" fmla="*/ 86 h 86"/>
                <a:gd name="T4" fmla="*/ 18 w 85"/>
                <a:gd name="T5" fmla="*/ 86 h 86"/>
                <a:gd name="T6" fmla="*/ 21 w 85"/>
                <a:gd name="T7" fmla="*/ 86 h 86"/>
                <a:gd name="T8" fmla="*/ 21 w 85"/>
                <a:gd name="T9" fmla="*/ 49 h 86"/>
                <a:gd name="T10" fmla="*/ 18 w 85"/>
                <a:gd name="T11" fmla="*/ 49 h 86"/>
                <a:gd name="T12" fmla="*/ 16 w 85"/>
                <a:gd name="T13" fmla="*/ 49 h 86"/>
                <a:gd name="T14" fmla="*/ 64 w 85"/>
                <a:gd name="T15" fmla="*/ 49 h 86"/>
                <a:gd name="T16" fmla="*/ 64 w 85"/>
                <a:gd name="T17" fmla="*/ 86 h 86"/>
                <a:gd name="T18" fmla="*/ 67 w 85"/>
                <a:gd name="T19" fmla="*/ 86 h 86"/>
                <a:gd name="T20" fmla="*/ 69 w 85"/>
                <a:gd name="T21" fmla="*/ 86 h 86"/>
                <a:gd name="T22" fmla="*/ 69 w 85"/>
                <a:gd name="T23" fmla="*/ 49 h 86"/>
                <a:gd name="T24" fmla="*/ 67 w 85"/>
                <a:gd name="T25" fmla="*/ 49 h 86"/>
                <a:gd name="T26" fmla="*/ 64 w 85"/>
                <a:gd name="T27" fmla="*/ 49 h 86"/>
                <a:gd name="T28" fmla="*/ 85 w 85"/>
                <a:gd name="T29" fmla="*/ 43 h 86"/>
                <a:gd name="T30" fmla="*/ 42 w 85"/>
                <a:gd name="T31" fmla="*/ 0 h 86"/>
                <a:gd name="T32" fmla="*/ 0 w 85"/>
                <a:gd name="T33" fmla="*/ 43 h 86"/>
                <a:gd name="T34" fmla="*/ 2 w 85"/>
                <a:gd name="T35" fmla="*/ 58 h 86"/>
                <a:gd name="T36" fmla="*/ 0 w 85"/>
                <a:gd name="T37" fmla="*/ 67 h 86"/>
                <a:gd name="T38" fmla="*/ 10 w 85"/>
                <a:gd name="T39" fmla="*/ 84 h 86"/>
                <a:gd name="T40" fmla="*/ 10 w 85"/>
                <a:gd name="T41" fmla="*/ 51 h 86"/>
                <a:gd name="T42" fmla="*/ 6 w 85"/>
                <a:gd name="T43" fmla="*/ 54 h 86"/>
                <a:gd name="T44" fmla="*/ 5 w 85"/>
                <a:gd name="T45" fmla="*/ 46 h 86"/>
                <a:gd name="T46" fmla="*/ 42 w 85"/>
                <a:gd name="T47" fmla="*/ 8 h 86"/>
                <a:gd name="T48" fmla="*/ 80 w 85"/>
                <a:gd name="T49" fmla="*/ 46 h 86"/>
                <a:gd name="T50" fmla="*/ 79 w 85"/>
                <a:gd name="T51" fmla="*/ 54 h 86"/>
                <a:gd name="T52" fmla="*/ 75 w 85"/>
                <a:gd name="T53" fmla="*/ 51 h 86"/>
                <a:gd name="T54" fmla="*/ 75 w 85"/>
                <a:gd name="T55" fmla="*/ 84 h 86"/>
                <a:gd name="T56" fmla="*/ 85 w 85"/>
                <a:gd name="T57" fmla="*/ 67 h 86"/>
                <a:gd name="T58" fmla="*/ 83 w 85"/>
                <a:gd name="T59" fmla="*/ 58 h 86"/>
                <a:gd name="T60" fmla="*/ 85 w 85"/>
                <a:gd name="T61" fmla="*/ 4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85" h="86">
                  <a:moveTo>
                    <a:pt x="16" y="49"/>
                  </a:moveTo>
                  <a:cubicBezTo>
                    <a:pt x="16" y="86"/>
                    <a:pt x="16" y="86"/>
                    <a:pt x="16" y="86"/>
                  </a:cubicBezTo>
                  <a:cubicBezTo>
                    <a:pt x="17" y="86"/>
                    <a:pt x="17" y="86"/>
                    <a:pt x="18" y="86"/>
                  </a:cubicBezTo>
                  <a:cubicBezTo>
                    <a:pt x="21" y="86"/>
                    <a:pt x="21" y="86"/>
                    <a:pt x="21" y="86"/>
                  </a:cubicBezTo>
                  <a:cubicBezTo>
                    <a:pt x="21" y="49"/>
                    <a:pt x="21" y="49"/>
                    <a:pt x="21" y="49"/>
                  </a:cubicBezTo>
                  <a:cubicBezTo>
                    <a:pt x="18" y="49"/>
                    <a:pt x="18" y="49"/>
                    <a:pt x="18" y="49"/>
                  </a:cubicBezTo>
                  <a:cubicBezTo>
                    <a:pt x="17" y="49"/>
                    <a:pt x="17" y="49"/>
                    <a:pt x="16" y="49"/>
                  </a:cubicBezTo>
                  <a:close/>
                  <a:moveTo>
                    <a:pt x="64" y="49"/>
                  </a:moveTo>
                  <a:cubicBezTo>
                    <a:pt x="64" y="86"/>
                    <a:pt x="64" y="86"/>
                    <a:pt x="64" y="86"/>
                  </a:cubicBezTo>
                  <a:cubicBezTo>
                    <a:pt x="67" y="86"/>
                    <a:pt x="67" y="86"/>
                    <a:pt x="67" y="86"/>
                  </a:cubicBezTo>
                  <a:cubicBezTo>
                    <a:pt x="68" y="86"/>
                    <a:pt x="68" y="86"/>
                    <a:pt x="69" y="86"/>
                  </a:cubicBezTo>
                  <a:cubicBezTo>
                    <a:pt x="69" y="49"/>
                    <a:pt x="69" y="49"/>
                    <a:pt x="69" y="49"/>
                  </a:cubicBezTo>
                  <a:cubicBezTo>
                    <a:pt x="68" y="49"/>
                    <a:pt x="68" y="49"/>
                    <a:pt x="67" y="49"/>
                  </a:cubicBezTo>
                  <a:lnTo>
                    <a:pt x="64" y="49"/>
                  </a:lnTo>
                  <a:close/>
                  <a:moveTo>
                    <a:pt x="85" y="43"/>
                  </a:moveTo>
                  <a:cubicBezTo>
                    <a:pt x="85" y="20"/>
                    <a:pt x="66" y="0"/>
                    <a:pt x="42" y="0"/>
                  </a:cubicBezTo>
                  <a:cubicBezTo>
                    <a:pt x="19" y="0"/>
                    <a:pt x="0" y="20"/>
                    <a:pt x="0" y="43"/>
                  </a:cubicBezTo>
                  <a:cubicBezTo>
                    <a:pt x="0" y="48"/>
                    <a:pt x="0" y="53"/>
                    <a:pt x="2" y="58"/>
                  </a:cubicBezTo>
                  <a:cubicBezTo>
                    <a:pt x="0" y="61"/>
                    <a:pt x="0" y="64"/>
                    <a:pt x="0" y="67"/>
                  </a:cubicBezTo>
                  <a:cubicBezTo>
                    <a:pt x="0" y="75"/>
                    <a:pt x="4" y="81"/>
                    <a:pt x="10" y="84"/>
                  </a:cubicBezTo>
                  <a:cubicBezTo>
                    <a:pt x="10" y="51"/>
                    <a:pt x="10" y="51"/>
                    <a:pt x="10" y="51"/>
                  </a:cubicBezTo>
                  <a:cubicBezTo>
                    <a:pt x="9" y="51"/>
                    <a:pt x="7" y="52"/>
                    <a:pt x="6" y="54"/>
                  </a:cubicBezTo>
                  <a:cubicBezTo>
                    <a:pt x="5" y="51"/>
                    <a:pt x="5" y="49"/>
                    <a:pt x="5" y="46"/>
                  </a:cubicBezTo>
                  <a:cubicBezTo>
                    <a:pt x="5" y="25"/>
                    <a:pt x="22" y="8"/>
                    <a:pt x="42" y="8"/>
                  </a:cubicBezTo>
                  <a:cubicBezTo>
                    <a:pt x="63" y="8"/>
                    <a:pt x="80" y="25"/>
                    <a:pt x="80" y="46"/>
                  </a:cubicBezTo>
                  <a:cubicBezTo>
                    <a:pt x="80" y="49"/>
                    <a:pt x="80" y="51"/>
                    <a:pt x="79" y="54"/>
                  </a:cubicBezTo>
                  <a:cubicBezTo>
                    <a:pt x="78" y="52"/>
                    <a:pt x="76" y="51"/>
                    <a:pt x="75" y="51"/>
                  </a:cubicBezTo>
                  <a:cubicBezTo>
                    <a:pt x="75" y="84"/>
                    <a:pt x="75" y="84"/>
                    <a:pt x="75" y="84"/>
                  </a:cubicBezTo>
                  <a:cubicBezTo>
                    <a:pt x="81" y="81"/>
                    <a:pt x="85" y="75"/>
                    <a:pt x="85" y="67"/>
                  </a:cubicBezTo>
                  <a:cubicBezTo>
                    <a:pt x="85" y="64"/>
                    <a:pt x="84" y="61"/>
                    <a:pt x="83" y="58"/>
                  </a:cubicBezTo>
                  <a:cubicBezTo>
                    <a:pt x="85" y="53"/>
                    <a:pt x="85" y="48"/>
                    <a:pt x="85" y="43"/>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1" name="Freeform 136">
              <a:extLst>
                <a:ext uri="{FF2B5EF4-FFF2-40B4-BE49-F238E27FC236}">
                  <a16:creationId xmlns:a16="http://schemas.microsoft.com/office/drawing/2014/main" id="{59791CBD-B510-4234-A6CD-B4BE76349E46}"/>
                </a:ext>
              </a:extLst>
            </p:cNvPr>
            <p:cNvSpPr>
              <a:spLocks noEditPoints="1"/>
            </p:cNvSpPr>
            <p:nvPr/>
          </p:nvSpPr>
          <p:spPr bwMode="auto">
            <a:xfrm>
              <a:off x="9576736" y="4024037"/>
              <a:ext cx="249569" cy="248100"/>
            </a:xfrm>
            <a:custGeom>
              <a:avLst/>
              <a:gdLst>
                <a:gd name="T0" fmla="*/ 52 w 104"/>
                <a:gd name="T1" fmla="*/ 0 h 104"/>
                <a:gd name="T2" fmla="*/ 0 w 104"/>
                <a:gd name="T3" fmla="*/ 52 h 104"/>
                <a:gd name="T4" fmla="*/ 52 w 104"/>
                <a:gd name="T5" fmla="*/ 104 h 104"/>
                <a:gd name="T6" fmla="*/ 104 w 104"/>
                <a:gd name="T7" fmla="*/ 52 h 104"/>
                <a:gd name="T8" fmla="*/ 52 w 104"/>
                <a:gd name="T9" fmla="*/ 0 h 104"/>
                <a:gd name="T10" fmla="*/ 32 w 104"/>
                <a:gd name="T11" fmla="*/ 52 h 104"/>
                <a:gd name="T12" fmla="*/ 52 w 104"/>
                <a:gd name="T13" fmla="*/ 32 h 104"/>
                <a:gd name="T14" fmla="*/ 72 w 104"/>
                <a:gd name="T15" fmla="*/ 52 h 104"/>
                <a:gd name="T16" fmla="*/ 52 w 104"/>
                <a:gd name="T17" fmla="*/ 71 h 104"/>
                <a:gd name="T18" fmla="*/ 32 w 104"/>
                <a:gd name="T19" fmla="*/ 52 h 104"/>
                <a:gd name="T20" fmla="*/ 94 w 104"/>
                <a:gd name="T21" fmla="*/ 69 h 104"/>
                <a:gd name="T22" fmla="*/ 94 w 104"/>
                <a:gd name="T23" fmla="*/ 69 h 104"/>
                <a:gd name="T24" fmla="*/ 76 w 104"/>
                <a:gd name="T25" fmla="*/ 62 h 104"/>
                <a:gd name="T26" fmla="*/ 78 w 104"/>
                <a:gd name="T27" fmla="*/ 52 h 104"/>
                <a:gd name="T28" fmla="*/ 76 w 104"/>
                <a:gd name="T29" fmla="*/ 42 h 104"/>
                <a:gd name="T30" fmla="*/ 89 w 104"/>
                <a:gd name="T31" fmla="*/ 37 h 104"/>
                <a:gd name="T32" fmla="*/ 94 w 104"/>
                <a:gd name="T33" fmla="*/ 34 h 104"/>
                <a:gd name="T34" fmla="*/ 98 w 104"/>
                <a:gd name="T35" fmla="*/ 52 h 104"/>
                <a:gd name="T36" fmla="*/ 94 w 104"/>
                <a:gd name="T37" fmla="*/ 69 h 104"/>
                <a:gd name="T38" fmla="*/ 69 w 104"/>
                <a:gd name="T39" fmla="*/ 10 h 104"/>
                <a:gd name="T40" fmla="*/ 69 w 104"/>
                <a:gd name="T41" fmla="*/ 10 h 104"/>
                <a:gd name="T42" fmla="*/ 69 w 104"/>
                <a:gd name="T43" fmla="*/ 10 h 104"/>
                <a:gd name="T44" fmla="*/ 62 w 104"/>
                <a:gd name="T45" fmla="*/ 28 h 104"/>
                <a:gd name="T46" fmla="*/ 52 w 104"/>
                <a:gd name="T47" fmla="*/ 26 h 104"/>
                <a:gd name="T48" fmla="*/ 42 w 104"/>
                <a:gd name="T49" fmla="*/ 28 h 104"/>
                <a:gd name="T50" fmla="*/ 38 w 104"/>
                <a:gd name="T51" fmla="*/ 19 h 104"/>
                <a:gd name="T52" fmla="*/ 35 w 104"/>
                <a:gd name="T53" fmla="*/ 10 h 104"/>
                <a:gd name="T54" fmla="*/ 52 w 104"/>
                <a:gd name="T55" fmla="*/ 6 h 104"/>
                <a:gd name="T56" fmla="*/ 69 w 104"/>
                <a:gd name="T57" fmla="*/ 10 h 104"/>
                <a:gd name="T58" fmla="*/ 10 w 104"/>
                <a:gd name="T59" fmla="*/ 34 h 104"/>
                <a:gd name="T60" fmla="*/ 19 w 104"/>
                <a:gd name="T61" fmla="*/ 38 h 104"/>
                <a:gd name="T62" fmla="*/ 28 w 104"/>
                <a:gd name="T63" fmla="*/ 42 h 104"/>
                <a:gd name="T64" fmla="*/ 26 w 104"/>
                <a:gd name="T65" fmla="*/ 52 h 104"/>
                <a:gd name="T66" fmla="*/ 28 w 104"/>
                <a:gd name="T67" fmla="*/ 62 h 104"/>
                <a:gd name="T68" fmla="*/ 10 w 104"/>
                <a:gd name="T69" fmla="*/ 69 h 104"/>
                <a:gd name="T70" fmla="*/ 6 w 104"/>
                <a:gd name="T71" fmla="*/ 52 h 104"/>
                <a:gd name="T72" fmla="*/ 10 w 104"/>
                <a:gd name="T73" fmla="*/ 34 h 104"/>
                <a:gd name="T74" fmla="*/ 35 w 104"/>
                <a:gd name="T75" fmla="*/ 94 h 104"/>
                <a:gd name="T76" fmla="*/ 37 w 104"/>
                <a:gd name="T77" fmla="*/ 88 h 104"/>
                <a:gd name="T78" fmla="*/ 42 w 104"/>
                <a:gd name="T79" fmla="*/ 76 h 104"/>
                <a:gd name="T80" fmla="*/ 52 w 104"/>
                <a:gd name="T81" fmla="*/ 78 h 104"/>
                <a:gd name="T82" fmla="*/ 62 w 104"/>
                <a:gd name="T83" fmla="*/ 76 h 104"/>
                <a:gd name="T84" fmla="*/ 69 w 104"/>
                <a:gd name="T85" fmla="*/ 94 h 104"/>
                <a:gd name="T86" fmla="*/ 69 w 104"/>
                <a:gd name="T87" fmla="*/ 94 h 104"/>
                <a:gd name="T88" fmla="*/ 69 w 104"/>
                <a:gd name="T89" fmla="*/ 94 h 104"/>
                <a:gd name="T90" fmla="*/ 52 w 104"/>
                <a:gd name="T91" fmla="*/ 97 h 104"/>
                <a:gd name="T92" fmla="*/ 35 w 104"/>
                <a:gd name="T93" fmla="*/ 94 h 10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Lst>
              <a:rect l="0" t="0" r="r" b="b"/>
              <a:pathLst>
                <a:path w="104" h="104">
                  <a:moveTo>
                    <a:pt x="52" y="0"/>
                  </a:moveTo>
                  <a:cubicBezTo>
                    <a:pt x="23" y="0"/>
                    <a:pt x="0" y="23"/>
                    <a:pt x="0" y="52"/>
                  </a:cubicBezTo>
                  <a:cubicBezTo>
                    <a:pt x="0" y="81"/>
                    <a:pt x="23" y="104"/>
                    <a:pt x="52" y="104"/>
                  </a:cubicBezTo>
                  <a:cubicBezTo>
                    <a:pt x="81" y="104"/>
                    <a:pt x="104" y="81"/>
                    <a:pt x="104" y="52"/>
                  </a:cubicBezTo>
                  <a:cubicBezTo>
                    <a:pt x="104" y="23"/>
                    <a:pt x="81" y="0"/>
                    <a:pt x="52" y="0"/>
                  </a:cubicBezTo>
                  <a:close/>
                  <a:moveTo>
                    <a:pt x="32" y="52"/>
                  </a:moveTo>
                  <a:cubicBezTo>
                    <a:pt x="32" y="41"/>
                    <a:pt x="41" y="32"/>
                    <a:pt x="52" y="32"/>
                  </a:cubicBezTo>
                  <a:cubicBezTo>
                    <a:pt x="63" y="32"/>
                    <a:pt x="72" y="41"/>
                    <a:pt x="72" y="52"/>
                  </a:cubicBezTo>
                  <a:cubicBezTo>
                    <a:pt x="72" y="63"/>
                    <a:pt x="63" y="71"/>
                    <a:pt x="52" y="71"/>
                  </a:cubicBezTo>
                  <a:cubicBezTo>
                    <a:pt x="41" y="71"/>
                    <a:pt x="32" y="63"/>
                    <a:pt x="32" y="52"/>
                  </a:cubicBezTo>
                  <a:close/>
                  <a:moveTo>
                    <a:pt x="94" y="69"/>
                  </a:moveTo>
                  <a:cubicBezTo>
                    <a:pt x="94" y="69"/>
                    <a:pt x="94" y="69"/>
                    <a:pt x="94" y="69"/>
                  </a:cubicBezTo>
                  <a:cubicBezTo>
                    <a:pt x="76" y="62"/>
                    <a:pt x="76" y="62"/>
                    <a:pt x="76" y="62"/>
                  </a:cubicBezTo>
                  <a:cubicBezTo>
                    <a:pt x="77" y="59"/>
                    <a:pt x="78" y="55"/>
                    <a:pt x="78" y="52"/>
                  </a:cubicBezTo>
                  <a:cubicBezTo>
                    <a:pt x="78" y="48"/>
                    <a:pt x="77" y="45"/>
                    <a:pt x="76" y="42"/>
                  </a:cubicBezTo>
                  <a:cubicBezTo>
                    <a:pt x="89" y="37"/>
                    <a:pt x="89" y="37"/>
                    <a:pt x="89" y="37"/>
                  </a:cubicBezTo>
                  <a:cubicBezTo>
                    <a:pt x="94" y="34"/>
                    <a:pt x="94" y="34"/>
                    <a:pt x="94" y="34"/>
                  </a:cubicBezTo>
                  <a:cubicBezTo>
                    <a:pt x="96" y="40"/>
                    <a:pt x="98" y="46"/>
                    <a:pt x="98" y="52"/>
                  </a:cubicBezTo>
                  <a:cubicBezTo>
                    <a:pt x="98" y="58"/>
                    <a:pt x="96" y="64"/>
                    <a:pt x="94" y="69"/>
                  </a:cubicBezTo>
                  <a:close/>
                  <a:moveTo>
                    <a:pt x="69" y="10"/>
                  </a:moveTo>
                  <a:cubicBezTo>
                    <a:pt x="69" y="10"/>
                    <a:pt x="69" y="10"/>
                    <a:pt x="69" y="10"/>
                  </a:cubicBezTo>
                  <a:cubicBezTo>
                    <a:pt x="69" y="10"/>
                    <a:pt x="69" y="10"/>
                    <a:pt x="69" y="10"/>
                  </a:cubicBezTo>
                  <a:cubicBezTo>
                    <a:pt x="62" y="28"/>
                    <a:pt x="62" y="28"/>
                    <a:pt x="62" y="28"/>
                  </a:cubicBezTo>
                  <a:cubicBezTo>
                    <a:pt x="59" y="26"/>
                    <a:pt x="56" y="26"/>
                    <a:pt x="52" y="26"/>
                  </a:cubicBezTo>
                  <a:cubicBezTo>
                    <a:pt x="48" y="26"/>
                    <a:pt x="45" y="26"/>
                    <a:pt x="42" y="28"/>
                  </a:cubicBezTo>
                  <a:cubicBezTo>
                    <a:pt x="38" y="19"/>
                    <a:pt x="38" y="19"/>
                    <a:pt x="38" y="19"/>
                  </a:cubicBezTo>
                  <a:cubicBezTo>
                    <a:pt x="35" y="10"/>
                    <a:pt x="35" y="10"/>
                    <a:pt x="35" y="10"/>
                  </a:cubicBezTo>
                  <a:cubicBezTo>
                    <a:pt x="40" y="7"/>
                    <a:pt x="46" y="6"/>
                    <a:pt x="52" y="6"/>
                  </a:cubicBezTo>
                  <a:cubicBezTo>
                    <a:pt x="58" y="6"/>
                    <a:pt x="64" y="7"/>
                    <a:pt x="69" y="10"/>
                  </a:cubicBezTo>
                  <a:close/>
                  <a:moveTo>
                    <a:pt x="10" y="34"/>
                  </a:moveTo>
                  <a:cubicBezTo>
                    <a:pt x="19" y="38"/>
                    <a:pt x="19" y="38"/>
                    <a:pt x="19" y="38"/>
                  </a:cubicBezTo>
                  <a:cubicBezTo>
                    <a:pt x="28" y="42"/>
                    <a:pt x="28" y="42"/>
                    <a:pt x="28" y="42"/>
                  </a:cubicBezTo>
                  <a:cubicBezTo>
                    <a:pt x="27" y="45"/>
                    <a:pt x="26" y="48"/>
                    <a:pt x="26" y="52"/>
                  </a:cubicBezTo>
                  <a:cubicBezTo>
                    <a:pt x="26" y="55"/>
                    <a:pt x="27" y="59"/>
                    <a:pt x="28" y="62"/>
                  </a:cubicBezTo>
                  <a:cubicBezTo>
                    <a:pt x="10" y="69"/>
                    <a:pt x="10" y="69"/>
                    <a:pt x="10" y="69"/>
                  </a:cubicBezTo>
                  <a:cubicBezTo>
                    <a:pt x="8" y="64"/>
                    <a:pt x="6" y="58"/>
                    <a:pt x="6" y="52"/>
                  </a:cubicBezTo>
                  <a:cubicBezTo>
                    <a:pt x="6" y="46"/>
                    <a:pt x="8" y="40"/>
                    <a:pt x="10" y="34"/>
                  </a:cubicBezTo>
                  <a:close/>
                  <a:moveTo>
                    <a:pt x="35" y="94"/>
                  </a:moveTo>
                  <a:cubicBezTo>
                    <a:pt x="37" y="88"/>
                    <a:pt x="37" y="88"/>
                    <a:pt x="37" y="88"/>
                  </a:cubicBezTo>
                  <a:cubicBezTo>
                    <a:pt x="42" y="76"/>
                    <a:pt x="42" y="76"/>
                    <a:pt x="42" y="76"/>
                  </a:cubicBezTo>
                  <a:cubicBezTo>
                    <a:pt x="45" y="77"/>
                    <a:pt x="48" y="78"/>
                    <a:pt x="52" y="78"/>
                  </a:cubicBezTo>
                  <a:cubicBezTo>
                    <a:pt x="56" y="78"/>
                    <a:pt x="59" y="77"/>
                    <a:pt x="62" y="76"/>
                  </a:cubicBezTo>
                  <a:cubicBezTo>
                    <a:pt x="69" y="94"/>
                    <a:pt x="69" y="94"/>
                    <a:pt x="69" y="94"/>
                  </a:cubicBezTo>
                  <a:cubicBezTo>
                    <a:pt x="69" y="94"/>
                    <a:pt x="69" y="94"/>
                    <a:pt x="69" y="94"/>
                  </a:cubicBezTo>
                  <a:cubicBezTo>
                    <a:pt x="69" y="94"/>
                    <a:pt x="69" y="94"/>
                    <a:pt x="69" y="94"/>
                  </a:cubicBezTo>
                  <a:cubicBezTo>
                    <a:pt x="64" y="96"/>
                    <a:pt x="58" y="97"/>
                    <a:pt x="52" y="97"/>
                  </a:cubicBezTo>
                  <a:cubicBezTo>
                    <a:pt x="46" y="97"/>
                    <a:pt x="40" y="96"/>
                    <a:pt x="35" y="94"/>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2" name="Freeform 137">
              <a:extLst>
                <a:ext uri="{FF2B5EF4-FFF2-40B4-BE49-F238E27FC236}">
                  <a16:creationId xmlns:a16="http://schemas.microsoft.com/office/drawing/2014/main" id="{76593DA3-DAE2-4AAA-B6F5-15CE5978FD22}"/>
                </a:ext>
              </a:extLst>
            </p:cNvPr>
            <p:cNvSpPr>
              <a:spLocks/>
            </p:cNvSpPr>
            <p:nvPr/>
          </p:nvSpPr>
          <p:spPr bwMode="auto">
            <a:xfrm>
              <a:off x="9651607" y="4324988"/>
              <a:ext cx="287738" cy="290674"/>
            </a:xfrm>
            <a:custGeom>
              <a:avLst/>
              <a:gdLst>
                <a:gd name="T0" fmla="*/ 0 w 120"/>
                <a:gd name="T1" fmla="*/ 70 h 121"/>
                <a:gd name="T2" fmla="*/ 10 w 120"/>
                <a:gd name="T3" fmla="*/ 80 h 121"/>
                <a:gd name="T4" fmla="*/ 20 w 120"/>
                <a:gd name="T5" fmla="*/ 70 h 121"/>
                <a:gd name="T6" fmla="*/ 20 w 120"/>
                <a:gd name="T7" fmla="*/ 34 h 121"/>
                <a:gd name="T8" fmla="*/ 103 w 120"/>
                <a:gd name="T9" fmla="*/ 117 h 121"/>
                <a:gd name="T10" fmla="*/ 117 w 120"/>
                <a:gd name="T11" fmla="*/ 117 h 121"/>
                <a:gd name="T12" fmla="*/ 120 w 120"/>
                <a:gd name="T13" fmla="*/ 110 h 121"/>
                <a:gd name="T14" fmla="*/ 117 w 120"/>
                <a:gd name="T15" fmla="*/ 103 h 121"/>
                <a:gd name="T16" fmla="*/ 34 w 120"/>
                <a:gd name="T17" fmla="*/ 20 h 121"/>
                <a:gd name="T18" fmla="*/ 70 w 120"/>
                <a:gd name="T19" fmla="*/ 20 h 121"/>
                <a:gd name="T20" fmla="*/ 80 w 120"/>
                <a:gd name="T21" fmla="*/ 10 h 121"/>
                <a:gd name="T22" fmla="*/ 70 w 120"/>
                <a:gd name="T23" fmla="*/ 0 h 121"/>
                <a:gd name="T24" fmla="*/ 0 w 120"/>
                <a:gd name="T25" fmla="*/ 0 h 121"/>
                <a:gd name="T26" fmla="*/ 0 w 120"/>
                <a:gd name="T27" fmla="*/ 7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20" h="121">
                  <a:moveTo>
                    <a:pt x="0" y="70"/>
                  </a:moveTo>
                  <a:cubicBezTo>
                    <a:pt x="0" y="76"/>
                    <a:pt x="4" y="80"/>
                    <a:pt x="10" y="80"/>
                  </a:cubicBezTo>
                  <a:cubicBezTo>
                    <a:pt x="15" y="80"/>
                    <a:pt x="20" y="76"/>
                    <a:pt x="20" y="70"/>
                  </a:cubicBezTo>
                  <a:cubicBezTo>
                    <a:pt x="20" y="34"/>
                    <a:pt x="20" y="34"/>
                    <a:pt x="20" y="34"/>
                  </a:cubicBezTo>
                  <a:cubicBezTo>
                    <a:pt x="103" y="117"/>
                    <a:pt x="103" y="117"/>
                    <a:pt x="103" y="117"/>
                  </a:cubicBezTo>
                  <a:cubicBezTo>
                    <a:pt x="107" y="121"/>
                    <a:pt x="113" y="121"/>
                    <a:pt x="117" y="117"/>
                  </a:cubicBezTo>
                  <a:cubicBezTo>
                    <a:pt x="119" y="115"/>
                    <a:pt x="120" y="113"/>
                    <a:pt x="120" y="110"/>
                  </a:cubicBezTo>
                  <a:cubicBezTo>
                    <a:pt x="120" y="108"/>
                    <a:pt x="119" y="105"/>
                    <a:pt x="117" y="103"/>
                  </a:cubicBezTo>
                  <a:cubicBezTo>
                    <a:pt x="34" y="20"/>
                    <a:pt x="34" y="20"/>
                    <a:pt x="34" y="20"/>
                  </a:cubicBezTo>
                  <a:cubicBezTo>
                    <a:pt x="70" y="20"/>
                    <a:pt x="70" y="20"/>
                    <a:pt x="70" y="20"/>
                  </a:cubicBezTo>
                  <a:cubicBezTo>
                    <a:pt x="75" y="20"/>
                    <a:pt x="80" y="15"/>
                    <a:pt x="80" y="10"/>
                  </a:cubicBezTo>
                  <a:cubicBezTo>
                    <a:pt x="80" y="4"/>
                    <a:pt x="75" y="0"/>
                    <a:pt x="70" y="0"/>
                  </a:cubicBezTo>
                  <a:cubicBezTo>
                    <a:pt x="0" y="0"/>
                    <a:pt x="0" y="0"/>
                    <a:pt x="0" y="0"/>
                  </a:cubicBezTo>
                  <a:lnTo>
                    <a:pt x="0" y="70"/>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3" name="Freeform 138">
              <a:extLst>
                <a:ext uri="{FF2B5EF4-FFF2-40B4-BE49-F238E27FC236}">
                  <a16:creationId xmlns:a16="http://schemas.microsoft.com/office/drawing/2014/main" id="{EE90FC2B-8741-487E-80B6-EE511A75447D}"/>
                </a:ext>
              </a:extLst>
            </p:cNvPr>
            <p:cNvSpPr>
              <a:spLocks noEditPoints="1"/>
            </p:cNvSpPr>
            <p:nvPr/>
          </p:nvSpPr>
          <p:spPr bwMode="auto">
            <a:xfrm>
              <a:off x="9269913" y="3375158"/>
              <a:ext cx="299482" cy="248100"/>
            </a:xfrm>
            <a:custGeom>
              <a:avLst/>
              <a:gdLst>
                <a:gd name="T0" fmla="*/ 125 w 125"/>
                <a:gd name="T1" fmla="*/ 55 h 103"/>
                <a:gd name="T2" fmla="*/ 110 w 125"/>
                <a:gd name="T3" fmla="*/ 24 h 103"/>
                <a:gd name="T4" fmla="*/ 86 w 125"/>
                <a:gd name="T5" fmla="*/ 24 h 103"/>
                <a:gd name="T6" fmla="*/ 86 w 125"/>
                <a:gd name="T7" fmla="*/ 8 h 103"/>
                <a:gd name="T8" fmla="*/ 78 w 125"/>
                <a:gd name="T9" fmla="*/ 0 h 103"/>
                <a:gd name="T10" fmla="*/ 8 w 125"/>
                <a:gd name="T11" fmla="*/ 0 h 103"/>
                <a:gd name="T12" fmla="*/ 0 w 125"/>
                <a:gd name="T13" fmla="*/ 8 h 103"/>
                <a:gd name="T14" fmla="*/ 0 w 125"/>
                <a:gd name="T15" fmla="*/ 71 h 103"/>
                <a:gd name="T16" fmla="*/ 8 w 125"/>
                <a:gd name="T17" fmla="*/ 79 h 103"/>
                <a:gd name="T18" fmla="*/ 18 w 125"/>
                <a:gd name="T19" fmla="*/ 79 h 103"/>
                <a:gd name="T20" fmla="*/ 16 w 125"/>
                <a:gd name="T21" fmla="*/ 87 h 103"/>
                <a:gd name="T22" fmla="*/ 31 w 125"/>
                <a:gd name="T23" fmla="*/ 103 h 103"/>
                <a:gd name="T24" fmla="*/ 47 w 125"/>
                <a:gd name="T25" fmla="*/ 87 h 103"/>
                <a:gd name="T26" fmla="*/ 45 w 125"/>
                <a:gd name="T27" fmla="*/ 79 h 103"/>
                <a:gd name="T28" fmla="*/ 88 w 125"/>
                <a:gd name="T29" fmla="*/ 79 h 103"/>
                <a:gd name="T30" fmla="*/ 86 w 125"/>
                <a:gd name="T31" fmla="*/ 87 h 103"/>
                <a:gd name="T32" fmla="*/ 102 w 125"/>
                <a:gd name="T33" fmla="*/ 103 h 103"/>
                <a:gd name="T34" fmla="*/ 118 w 125"/>
                <a:gd name="T35" fmla="*/ 87 h 103"/>
                <a:gd name="T36" fmla="*/ 115 w 125"/>
                <a:gd name="T37" fmla="*/ 79 h 103"/>
                <a:gd name="T38" fmla="*/ 125 w 125"/>
                <a:gd name="T39" fmla="*/ 79 h 103"/>
                <a:gd name="T40" fmla="*/ 125 w 125"/>
                <a:gd name="T41" fmla="*/ 55 h 103"/>
                <a:gd name="T42" fmla="*/ 86 w 125"/>
                <a:gd name="T43" fmla="*/ 55 h 103"/>
                <a:gd name="T44" fmla="*/ 86 w 125"/>
                <a:gd name="T45" fmla="*/ 36 h 103"/>
                <a:gd name="T46" fmla="*/ 102 w 125"/>
                <a:gd name="T47" fmla="*/ 36 h 103"/>
                <a:gd name="T48" fmla="*/ 112 w 125"/>
                <a:gd name="T49" fmla="*/ 55 h 103"/>
                <a:gd name="T50" fmla="*/ 86 w 125"/>
                <a:gd name="T51" fmla="*/ 55 h 1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25" h="103">
                  <a:moveTo>
                    <a:pt x="125" y="55"/>
                  </a:moveTo>
                  <a:cubicBezTo>
                    <a:pt x="110" y="24"/>
                    <a:pt x="110" y="24"/>
                    <a:pt x="110" y="24"/>
                  </a:cubicBezTo>
                  <a:cubicBezTo>
                    <a:pt x="86" y="24"/>
                    <a:pt x="86" y="24"/>
                    <a:pt x="86" y="24"/>
                  </a:cubicBezTo>
                  <a:cubicBezTo>
                    <a:pt x="86" y="8"/>
                    <a:pt x="86" y="8"/>
                    <a:pt x="86" y="8"/>
                  </a:cubicBezTo>
                  <a:cubicBezTo>
                    <a:pt x="86" y="4"/>
                    <a:pt x="83" y="0"/>
                    <a:pt x="78" y="0"/>
                  </a:cubicBezTo>
                  <a:cubicBezTo>
                    <a:pt x="8" y="0"/>
                    <a:pt x="8" y="0"/>
                    <a:pt x="8" y="0"/>
                  </a:cubicBezTo>
                  <a:cubicBezTo>
                    <a:pt x="3" y="0"/>
                    <a:pt x="0" y="4"/>
                    <a:pt x="0" y="8"/>
                  </a:cubicBezTo>
                  <a:cubicBezTo>
                    <a:pt x="0" y="71"/>
                    <a:pt x="0" y="71"/>
                    <a:pt x="0" y="71"/>
                  </a:cubicBezTo>
                  <a:cubicBezTo>
                    <a:pt x="8" y="79"/>
                    <a:pt x="8" y="79"/>
                    <a:pt x="8" y="79"/>
                  </a:cubicBezTo>
                  <a:cubicBezTo>
                    <a:pt x="18" y="79"/>
                    <a:pt x="18" y="79"/>
                    <a:pt x="18" y="79"/>
                  </a:cubicBezTo>
                  <a:cubicBezTo>
                    <a:pt x="16" y="81"/>
                    <a:pt x="16" y="84"/>
                    <a:pt x="16" y="87"/>
                  </a:cubicBezTo>
                  <a:cubicBezTo>
                    <a:pt x="16" y="96"/>
                    <a:pt x="23" y="103"/>
                    <a:pt x="31" y="103"/>
                  </a:cubicBezTo>
                  <a:cubicBezTo>
                    <a:pt x="40" y="103"/>
                    <a:pt x="47" y="96"/>
                    <a:pt x="47" y="87"/>
                  </a:cubicBezTo>
                  <a:cubicBezTo>
                    <a:pt x="47" y="84"/>
                    <a:pt x="46" y="81"/>
                    <a:pt x="45" y="79"/>
                  </a:cubicBezTo>
                  <a:cubicBezTo>
                    <a:pt x="88" y="79"/>
                    <a:pt x="88" y="79"/>
                    <a:pt x="88" y="79"/>
                  </a:cubicBezTo>
                  <a:cubicBezTo>
                    <a:pt x="87" y="81"/>
                    <a:pt x="86" y="84"/>
                    <a:pt x="86" y="87"/>
                  </a:cubicBezTo>
                  <a:cubicBezTo>
                    <a:pt x="86" y="96"/>
                    <a:pt x="93" y="103"/>
                    <a:pt x="102" y="103"/>
                  </a:cubicBezTo>
                  <a:cubicBezTo>
                    <a:pt x="111" y="103"/>
                    <a:pt x="118" y="96"/>
                    <a:pt x="118" y="87"/>
                  </a:cubicBezTo>
                  <a:cubicBezTo>
                    <a:pt x="118" y="84"/>
                    <a:pt x="117" y="81"/>
                    <a:pt x="115" y="79"/>
                  </a:cubicBezTo>
                  <a:cubicBezTo>
                    <a:pt x="125" y="79"/>
                    <a:pt x="125" y="79"/>
                    <a:pt x="125" y="79"/>
                  </a:cubicBezTo>
                  <a:lnTo>
                    <a:pt x="125" y="55"/>
                  </a:lnTo>
                  <a:close/>
                  <a:moveTo>
                    <a:pt x="86" y="55"/>
                  </a:moveTo>
                  <a:cubicBezTo>
                    <a:pt x="86" y="36"/>
                    <a:pt x="86" y="36"/>
                    <a:pt x="86" y="36"/>
                  </a:cubicBezTo>
                  <a:cubicBezTo>
                    <a:pt x="102" y="36"/>
                    <a:pt x="102" y="36"/>
                    <a:pt x="102" y="36"/>
                  </a:cubicBezTo>
                  <a:cubicBezTo>
                    <a:pt x="112" y="55"/>
                    <a:pt x="112" y="55"/>
                    <a:pt x="112" y="55"/>
                  </a:cubicBezTo>
                  <a:lnTo>
                    <a:pt x="86" y="55"/>
                  </a:lnTo>
                  <a:close/>
                </a:path>
              </a:pathLst>
            </a:custGeom>
            <a:solidFill>
              <a:schemeClr val="accent1"/>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4" name="Freeform 139">
              <a:extLst>
                <a:ext uri="{FF2B5EF4-FFF2-40B4-BE49-F238E27FC236}">
                  <a16:creationId xmlns:a16="http://schemas.microsoft.com/office/drawing/2014/main" id="{526FBCB3-E510-4513-A1F6-DF45E1F8EDC7}"/>
                </a:ext>
              </a:extLst>
            </p:cNvPr>
            <p:cNvSpPr>
              <a:spLocks noEditPoints="1"/>
            </p:cNvSpPr>
            <p:nvPr/>
          </p:nvSpPr>
          <p:spPr bwMode="auto">
            <a:xfrm>
              <a:off x="9137789" y="3087420"/>
              <a:ext cx="252505" cy="252505"/>
            </a:xfrm>
            <a:custGeom>
              <a:avLst/>
              <a:gdLst>
                <a:gd name="T0" fmla="*/ 101 w 105"/>
                <a:gd name="T1" fmla="*/ 29 h 105"/>
                <a:gd name="T2" fmla="*/ 72 w 105"/>
                <a:gd name="T3" fmla="*/ 26 h 105"/>
                <a:gd name="T4" fmla="*/ 89 w 105"/>
                <a:gd name="T5" fmla="*/ 10 h 105"/>
                <a:gd name="T6" fmla="*/ 82 w 105"/>
                <a:gd name="T7" fmla="*/ 3 h 105"/>
                <a:gd name="T8" fmla="*/ 59 w 105"/>
                <a:gd name="T9" fmla="*/ 26 h 105"/>
                <a:gd name="T10" fmla="*/ 53 w 105"/>
                <a:gd name="T11" fmla="*/ 26 h 105"/>
                <a:gd name="T12" fmla="*/ 53 w 105"/>
                <a:gd name="T13" fmla="*/ 26 h 105"/>
                <a:gd name="T14" fmla="*/ 26 w 105"/>
                <a:gd name="T15" fmla="*/ 0 h 105"/>
                <a:gd name="T16" fmla="*/ 20 w 105"/>
                <a:gd name="T17" fmla="*/ 6 h 105"/>
                <a:gd name="T18" fmla="*/ 40 w 105"/>
                <a:gd name="T19" fmla="*/ 26 h 105"/>
                <a:gd name="T20" fmla="*/ 4 w 105"/>
                <a:gd name="T21" fmla="*/ 29 h 105"/>
                <a:gd name="T22" fmla="*/ 0 w 105"/>
                <a:gd name="T23" fmla="*/ 65 h 105"/>
                <a:gd name="T24" fmla="*/ 4 w 105"/>
                <a:gd name="T25" fmla="*/ 102 h 105"/>
                <a:gd name="T26" fmla="*/ 53 w 105"/>
                <a:gd name="T27" fmla="*/ 105 h 105"/>
                <a:gd name="T28" fmla="*/ 101 w 105"/>
                <a:gd name="T29" fmla="*/ 102 h 105"/>
                <a:gd name="T30" fmla="*/ 105 w 105"/>
                <a:gd name="T31" fmla="*/ 65 h 105"/>
                <a:gd name="T32" fmla="*/ 101 w 105"/>
                <a:gd name="T33" fmla="*/ 29 h 105"/>
                <a:gd name="T34" fmla="*/ 89 w 105"/>
                <a:gd name="T35" fmla="*/ 90 h 105"/>
                <a:gd name="T36" fmla="*/ 53 w 105"/>
                <a:gd name="T37" fmla="*/ 92 h 105"/>
                <a:gd name="T38" fmla="*/ 16 w 105"/>
                <a:gd name="T39" fmla="*/ 90 h 105"/>
                <a:gd name="T40" fmla="*/ 13 w 105"/>
                <a:gd name="T41" fmla="*/ 65 h 105"/>
                <a:gd name="T42" fmla="*/ 16 w 105"/>
                <a:gd name="T43" fmla="*/ 41 h 105"/>
                <a:gd name="T44" fmla="*/ 53 w 105"/>
                <a:gd name="T45" fmla="*/ 39 h 105"/>
                <a:gd name="T46" fmla="*/ 89 w 105"/>
                <a:gd name="T47" fmla="*/ 41 h 105"/>
                <a:gd name="T48" fmla="*/ 92 w 105"/>
                <a:gd name="T49" fmla="*/ 65 h 105"/>
                <a:gd name="T50" fmla="*/ 89 w 105"/>
                <a:gd name="T51" fmla="*/ 90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1" y="29"/>
                  </a:moveTo>
                  <a:cubicBezTo>
                    <a:pt x="92" y="28"/>
                    <a:pt x="82" y="27"/>
                    <a:pt x="72" y="26"/>
                  </a:cubicBezTo>
                  <a:cubicBezTo>
                    <a:pt x="89" y="10"/>
                    <a:pt x="89" y="10"/>
                    <a:pt x="89" y="10"/>
                  </a:cubicBezTo>
                  <a:cubicBezTo>
                    <a:pt x="82" y="3"/>
                    <a:pt x="82" y="3"/>
                    <a:pt x="82" y="3"/>
                  </a:cubicBezTo>
                  <a:cubicBezTo>
                    <a:pt x="59" y="26"/>
                    <a:pt x="59" y="26"/>
                    <a:pt x="59" y="26"/>
                  </a:cubicBezTo>
                  <a:cubicBezTo>
                    <a:pt x="57" y="26"/>
                    <a:pt x="55" y="26"/>
                    <a:pt x="53" y="26"/>
                  </a:cubicBezTo>
                  <a:cubicBezTo>
                    <a:pt x="53" y="26"/>
                    <a:pt x="53" y="26"/>
                    <a:pt x="53" y="26"/>
                  </a:cubicBezTo>
                  <a:cubicBezTo>
                    <a:pt x="26" y="0"/>
                    <a:pt x="26" y="0"/>
                    <a:pt x="26" y="0"/>
                  </a:cubicBezTo>
                  <a:cubicBezTo>
                    <a:pt x="20" y="6"/>
                    <a:pt x="20" y="6"/>
                    <a:pt x="20" y="6"/>
                  </a:cubicBezTo>
                  <a:cubicBezTo>
                    <a:pt x="40" y="26"/>
                    <a:pt x="40" y="26"/>
                    <a:pt x="40" y="26"/>
                  </a:cubicBezTo>
                  <a:cubicBezTo>
                    <a:pt x="27" y="27"/>
                    <a:pt x="15" y="28"/>
                    <a:pt x="4" y="29"/>
                  </a:cubicBezTo>
                  <a:cubicBezTo>
                    <a:pt x="2" y="40"/>
                    <a:pt x="0" y="53"/>
                    <a:pt x="0" y="65"/>
                  </a:cubicBezTo>
                  <a:cubicBezTo>
                    <a:pt x="0" y="78"/>
                    <a:pt x="2" y="91"/>
                    <a:pt x="4" y="102"/>
                  </a:cubicBezTo>
                  <a:cubicBezTo>
                    <a:pt x="19" y="104"/>
                    <a:pt x="35" y="105"/>
                    <a:pt x="53" y="105"/>
                  </a:cubicBezTo>
                  <a:cubicBezTo>
                    <a:pt x="70" y="105"/>
                    <a:pt x="86" y="104"/>
                    <a:pt x="101" y="102"/>
                  </a:cubicBezTo>
                  <a:cubicBezTo>
                    <a:pt x="104" y="91"/>
                    <a:pt x="105" y="78"/>
                    <a:pt x="105" y="65"/>
                  </a:cubicBezTo>
                  <a:cubicBezTo>
                    <a:pt x="105" y="53"/>
                    <a:pt x="104" y="40"/>
                    <a:pt x="101" y="29"/>
                  </a:cubicBezTo>
                  <a:close/>
                  <a:moveTo>
                    <a:pt x="89" y="90"/>
                  </a:moveTo>
                  <a:cubicBezTo>
                    <a:pt x="78" y="91"/>
                    <a:pt x="65" y="92"/>
                    <a:pt x="53" y="92"/>
                  </a:cubicBezTo>
                  <a:cubicBezTo>
                    <a:pt x="40" y="92"/>
                    <a:pt x="27" y="91"/>
                    <a:pt x="16" y="90"/>
                  </a:cubicBezTo>
                  <a:cubicBezTo>
                    <a:pt x="14" y="82"/>
                    <a:pt x="13" y="74"/>
                    <a:pt x="13" y="65"/>
                  </a:cubicBezTo>
                  <a:cubicBezTo>
                    <a:pt x="13" y="57"/>
                    <a:pt x="14" y="49"/>
                    <a:pt x="16" y="41"/>
                  </a:cubicBezTo>
                  <a:cubicBezTo>
                    <a:pt x="27" y="40"/>
                    <a:pt x="40" y="39"/>
                    <a:pt x="53" y="39"/>
                  </a:cubicBezTo>
                  <a:cubicBezTo>
                    <a:pt x="65" y="39"/>
                    <a:pt x="78" y="40"/>
                    <a:pt x="89" y="41"/>
                  </a:cubicBezTo>
                  <a:cubicBezTo>
                    <a:pt x="91" y="49"/>
                    <a:pt x="92" y="57"/>
                    <a:pt x="92" y="65"/>
                  </a:cubicBezTo>
                  <a:cubicBezTo>
                    <a:pt x="92" y="74"/>
                    <a:pt x="91" y="82"/>
                    <a:pt x="89" y="90"/>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5" name="Freeform 140">
              <a:extLst>
                <a:ext uri="{FF2B5EF4-FFF2-40B4-BE49-F238E27FC236}">
                  <a16:creationId xmlns:a16="http://schemas.microsoft.com/office/drawing/2014/main" id="{4DA12BDB-DCB8-47C9-8FCB-0BF12321EAD4}"/>
                </a:ext>
              </a:extLst>
            </p:cNvPr>
            <p:cNvSpPr>
              <a:spLocks/>
            </p:cNvSpPr>
            <p:nvPr/>
          </p:nvSpPr>
          <p:spPr bwMode="auto">
            <a:xfrm>
              <a:off x="9155405" y="2798215"/>
              <a:ext cx="321504" cy="261313"/>
            </a:xfrm>
            <a:custGeom>
              <a:avLst/>
              <a:gdLst>
                <a:gd name="T0" fmla="*/ 134 w 134"/>
                <a:gd name="T1" fmla="*/ 13 h 109"/>
                <a:gd name="T2" fmla="*/ 118 w 134"/>
                <a:gd name="T3" fmla="*/ 17 h 109"/>
                <a:gd name="T4" fmla="*/ 130 w 134"/>
                <a:gd name="T5" fmla="*/ 2 h 109"/>
                <a:gd name="T6" fmla="*/ 113 w 134"/>
                <a:gd name="T7" fmla="*/ 9 h 109"/>
                <a:gd name="T8" fmla="*/ 93 w 134"/>
                <a:gd name="T9" fmla="*/ 0 h 109"/>
                <a:gd name="T10" fmla="*/ 65 w 134"/>
                <a:gd name="T11" fmla="*/ 28 h 109"/>
                <a:gd name="T12" fmla="*/ 66 w 134"/>
                <a:gd name="T13" fmla="*/ 34 h 109"/>
                <a:gd name="T14" fmla="*/ 10 w 134"/>
                <a:gd name="T15" fmla="*/ 5 h 109"/>
                <a:gd name="T16" fmla="*/ 6 w 134"/>
                <a:gd name="T17" fmla="*/ 19 h 109"/>
                <a:gd name="T18" fmla="*/ 18 w 134"/>
                <a:gd name="T19" fmla="*/ 42 h 109"/>
                <a:gd name="T20" fmla="*/ 6 w 134"/>
                <a:gd name="T21" fmla="*/ 38 h 109"/>
                <a:gd name="T22" fmla="*/ 6 w 134"/>
                <a:gd name="T23" fmla="*/ 39 h 109"/>
                <a:gd name="T24" fmla="*/ 28 w 134"/>
                <a:gd name="T25" fmla="*/ 66 h 109"/>
                <a:gd name="T26" fmla="*/ 20 w 134"/>
                <a:gd name="T27" fmla="*/ 67 h 109"/>
                <a:gd name="T28" fmla="*/ 15 w 134"/>
                <a:gd name="T29" fmla="*/ 66 h 109"/>
                <a:gd name="T30" fmla="*/ 41 w 134"/>
                <a:gd name="T31" fmla="*/ 85 h 109"/>
                <a:gd name="T32" fmla="*/ 7 w 134"/>
                <a:gd name="T33" fmla="*/ 97 h 109"/>
                <a:gd name="T34" fmla="*/ 0 w 134"/>
                <a:gd name="T35" fmla="*/ 96 h 109"/>
                <a:gd name="T36" fmla="*/ 42 w 134"/>
                <a:gd name="T37" fmla="*/ 109 h 109"/>
                <a:gd name="T38" fmla="*/ 120 w 134"/>
                <a:gd name="T39" fmla="*/ 31 h 109"/>
                <a:gd name="T40" fmla="*/ 120 w 134"/>
                <a:gd name="T41" fmla="*/ 27 h 109"/>
                <a:gd name="T42" fmla="*/ 134 w 134"/>
                <a:gd name="T43" fmla="*/ 13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34" h="109">
                  <a:moveTo>
                    <a:pt x="134" y="13"/>
                  </a:moveTo>
                  <a:cubicBezTo>
                    <a:pt x="129" y="15"/>
                    <a:pt x="124" y="17"/>
                    <a:pt x="118" y="17"/>
                  </a:cubicBezTo>
                  <a:cubicBezTo>
                    <a:pt x="124" y="14"/>
                    <a:pt x="128" y="9"/>
                    <a:pt x="130" y="2"/>
                  </a:cubicBezTo>
                  <a:cubicBezTo>
                    <a:pt x="125" y="5"/>
                    <a:pt x="119" y="8"/>
                    <a:pt x="113" y="9"/>
                  </a:cubicBezTo>
                  <a:cubicBezTo>
                    <a:pt x="108" y="3"/>
                    <a:pt x="101" y="0"/>
                    <a:pt x="93" y="0"/>
                  </a:cubicBezTo>
                  <a:cubicBezTo>
                    <a:pt x="78" y="0"/>
                    <a:pt x="65" y="12"/>
                    <a:pt x="65" y="28"/>
                  </a:cubicBezTo>
                  <a:cubicBezTo>
                    <a:pt x="65" y="30"/>
                    <a:pt x="66" y="32"/>
                    <a:pt x="66" y="34"/>
                  </a:cubicBezTo>
                  <a:cubicBezTo>
                    <a:pt x="43" y="33"/>
                    <a:pt x="23" y="22"/>
                    <a:pt x="10" y="5"/>
                  </a:cubicBezTo>
                  <a:cubicBezTo>
                    <a:pt x="7" y="9"/>
                    <a:pt x="6" y="14"/>
                    <a:pt x="6" y="19"/>
                  </a:cubicBezTo>
                  <a:cubicBezTo>
                    <a:pt x="6" y="28"/>
                    <a:pt x="11" y="37"/>
                    <a:pt x="18" y="42"/>
                  </a:cubicBezTo>
                  <a:cubicBezTo>
                    <a:pt x="14" y="42"/>
                    <a:pt x="9" y="40"/>
                    <a:pt x="6" y="38"/>
                  </a:cubicBezTo>
                  <a:cubicBezTo>
                    <a:pt x="6" y="38"/>
                    <a:pt x="6" y="39"/>
                    <a:pt x="6" y="39"/>
                  </a:cubicBezTo>
                  <a:cubicBezTo>
                    <a:pt x="6" y="52"/>
                    <a:pt x="15" y="63"/>
                    <a:pt x="28" y="66"/>
                  </a:cubicBezTo>
                  <a:cubicBezTo>
                    <a:pt x="25" y="66"/>
                    <a:pt x="23" y="67"/>
                    <a:pt x="20" y="67"/>
                  </a:cubicBezTo>
                  <a:cubicBezTo>
                    <a:pt x="19" y="67"/>
                    <a:pt x="17" y="66"/>
                    <a:pt x="15" y="66"/>
                  </a:cubicBezTo>
                  <a:cubicBezTo>
                    <a:pt x="19" y="77"/>
                    <a:pt x="29" y="85"/>
                    <a:pt x="41" y="85"/>
                  </a:cubicBezTo>
                  <a:cubicBezTo>
                    <a:pt x="31" y="92"/>
                    <a:pt x="20" y="97"/>
                    <a:pt x="7" y="97"/>
                  </a:cubicBezTo>
                  <a:cubicBezTo>
                    <a:pt x="5" y="97"/>
                    <a:pt x="2" y="97"/>
                    <a:pt x="0" y="96"/>
                  </a:cubicBezTo>
                  <a:cubicBezTo>
                    <a:pt x="12" y="104"/>
                    <a:pt x="27" y="109"/>
                    <a:pt x="42" y="109"/>
                  </a:cubicBezTo>
                  <a:cubicBezTo>
                    <a:pt x="93" y="109"/>
                    <a:pt x="120" y="67"/>
                    <a:pt x="120" y="31"/>
                  </a:cubicBezTo>
                  <a:cubicBezTo>
                    <a:pt x="120" y="30"/>
                    <a:pt x="120" y="28"/>
                    <a:pt x="120" y="27"/>
                  </a:cubicBezTo>
                  <a:cubicBezTo>
                    <a:pt x="126" y="23"/>
                    <a:pt x="130" y="18"/>
                    <a:pt x="134" y="13"/>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6" name="Freeform 141">
              <a:extLst>
                <a:ext uri="{FF2B5EF4-FFF2-40B4-BE49-F238E27FC236}">
                  <a16:creationId xmlns:a16="http://schemas.microsoft.com/office/drawing/2014/main" id="{57F7C603-3E76-4575-8B12-E95A14B4DF7D}"/>
                </a:ext>
              </a:extLst>
            </p:cNvPr>
            <p:cNvSpPr>
              <a:spLocks noEditPoints="1"/>
            </p:cNvSpPr>
            <p:nvPr/>
          </p:nvSpPr>
          <p:spPr bwMode="auto">
            <a:xfrm>
              <a:off x="9299274" y="4135609"/>
              <a:ext cx="311227" cy="293610"/>
            </a:xfrm>
            <a:custGeom>
              <a:avLst/>
              <a:gdLst>
                <a:gd name="T0" fmla="*/ 93 w 212"/>
                <a:gd name="T1" fmla="*/ 107 h 200"/>
                <a:gd name="T2" fmla="*/ 119 w 212"/>
                <a:gd name="T3" fmla="*/ 107 h 200"/>
                <a:gd name="T4" fmla="*/ 119 w 212"/>
                <a:gd name="T5" fmla="*/ 54 h 200"/>
                <a:gd name="T6" fmla="*/ 158 w 212"/>
                <a:gd name="T7" fmla="*/ 54 h 200"/>
                <a:gd name="T8" fmla="*/ 106 w 212"/>
                <a:gd name="T9" fmla="*/ 0 h 200"/>
                <a:gd name="T10" fmla="*/ 52 w 212"/>
                <a:gd name="T11" fmla="*/ 54 h 200"/>
                <a:gd name="T12" fmla="*/ 93 w 212"/>
                <a:gd name="T13" fmla="*/ 54 h 200"/>
                <a:gd name="T14" fmla="*/ 93 w 212"/>
                <a:gd name="T15" fmla="*/ 107 h 200"/>
                <a:gd name="T16" fmla="*/ 132 w 212"/>
                <a:gd name="T17" fmla="*/ 77 h 200"/>
                <a:gd name="T18" fmla="*/ 132 w 212"/>
                <a:gd name="T19" fmla="*/ 97 h 200"/>
                <a:gd name="T20" fmla="*/ 192 w 212"/>
                <a:gd name="T21" fmla="*/ 120 h 200"/>
                <a:gd name="T22" fmla="*/ 106 w 212"/>
                <a:gd name="T23" fmla="*/ 152 h 200"/>
                <a:gd name="T24" fmla="*/ 18 w 212"/>
                <a:gd name="T25" fmla="*/ 120 h 200"/>
                <a:gd name="T26" fmla="*/ 78 w 212"/>
                <a:gd name="T27" fmla="*/ 97 h 200"/>
                <a:gd name="T28" fmla="*/ 78 w 212"/>
                <a:gd name="T29" fmla="*/ 77 h 200"/>
                <a:gd name="T30" fmla="*/ 0 w 212"/>
                <a:gd name="T31" fmla="*/ 107 h 200"/>
                <a:gd name="T32" fmla="*/ 0 w 212"/>
                <a:gd name="T33" fmla="*/ 160 h 200"/>
                <a:gd name="T34" fmla="*/ 106 w 212"/>
                <a:gd name="T35" fmla="*/ 200 h 200"/>
                <a:gd name="T36" fmla="*/ 212 w 212"/>
                <a:gd name="T37" fmla="*/ 160 h 200"/>
                <a:gd name="T38" fmla="*/ 212 w 212"/>
                <a:gd name="T39" fmla="*/ 107 h 200"/>
                <a:gd name="T40" fmla="*/ 132 w 212"/>
                <a:gd name="T41" fmla="*/ 77 h 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12" h="200">
                  <a:moveTo>
                    <a:pt x="93" y="107"/>
                  </a:moveTo>
                  <a:lnTo>
                    <a:pt x="119" y="107"/>
                  </a:lnTo>
                  <a:lnTo>
                    <a:pt x="119" y="54"/>
                  </a:lnTo>
                  <a:lnTo>
                    <a:pt x="158" y="54"/>
                  </a:lnTo>
                  <a:lnTo>
                    <a:pt x="106" y="0"/>
                  </a:lnTo>
                  <a:lnTo>
                    <a:pt x="52" y="54"/>
                  </a:lnTo>
                  <a:lnTo>
                    <a:pt x="93" y="54"/>
                  </a:lnTo>
                  <a:lnTo>
                    <a:pt x="93" y="107"/>
                  </a:lnTo>
                  <a:close/>
                  <a:moveTo>
                    <a:pt x="132" y="77"/>
                  </a:moveTo>
                  <a:lnTo>
                    <a:pt x="132" y="97"/>
                  </a:lnTo>
                  <a:lnTo>
                    <a:pt x="192" y="120"/>
                  </a:lnTo>
                  <a:lnTo>
                    <a:pt x="106" y="152"/>
                  </a:lnTo>
                  <a:lnTo>
                    <a:pt x="18" y="120"/>
                  </a:lnTo>
                  <a:lnTo>
                    <a:pt x="78" y="97"/>
                  </a:lnTo>
                  <a:lnTo>
                    <a:pt x="78" y="77"/>
                  </a:lnTo>
                  <a:lnTo>
                    <a:pt x="0" y="107"/>
                  </a:lnTo>
                  <a:lnTo>
                    <a:pt x="0" y="160"/>
                  </a:lnTo>
                  <a:lnTo>
                    <a:pt x="106" y="200"/>
                  </a:lnTo>
                  <a:lnTo>
                    <a:pt x="212" y="160"/>
                  </a:lnTo>
                  <a:lnTo>
                    <a:pt x="212" y="107"/>
                  </a:lnTo>
                  <a:lnTo>
                    <a:pt x="132" y="7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7" name="Freeform 142">
              <a:extLst>
                <a:ext uri="{FF2B5EF4-FFF2-40B4-BE49-F238E27FC236}">
                  <a16:creationId xmlns:a16="http://schemas.microsoft.com/office/drawing/2014/main" id="{90747637-5798-485B-A8B0-6F3D893ED98E}"/>
                </a:ext>
              </a:extLst>
            </p:cNvPr>
            <p:cNvSpPr>
              <a:spLocks noEditPoints="1"/>
            </p:cNvSpPr>
            <p:nvPr/>
          </p:nvSpPr>
          <p:spPr bwMode="auto">
            <a:xfrm>
              <a:off x="9284594" y="4452708"/>
              <a:ext cx="237824" cy="180570"/>
            </a:xfrm>
            <a:custGeom>
              <a:avLst/>
              <a:gdLst>
                <a:gd name="T0" fmla="*/ 37 w 99"/>
                <a:gd name="T1" fmla="*/ 16 h 75"/>
                <a:gd name="T2" fmla="*/ 53 w 99"/>
                <a:gd name="T3" fmla="*/ 31 h 75"/>
                <a:gd name="T4" fmla="*/ 68 w 99"/>
                <a:gd name="T5" fmla="*/ 16 h 75"/>
                <a:gd name="T6" fmla="*/ 53 w 99"/>
                <a:gd name="T7" fmla="*/ 0 h 75"/>
                <a:gd name="T8" fmla="*/ 37 w 99"/>
                <a:gd name="T9" fmla="*/ 16 h 75"/>
                <a:gd name="T10" fmla="*/ 0 w 99"/>
                <a:gd name="T11" fmla="*/ 16 h 75"/>
                <a:gd name="T12" fmla="*/ 16 w 99"/>
                <a:gd name="T13" fmla="*/ 31 h 75"/>
                <a:gd name="T14" fmla="*/ 31 w 99"/>
                <a:gd name="T15" fmla="*/ 16 h 75"/>
                <a:gd name="T16" fmla="*/ 16 w 99"/>
                <a:gd name="T17" fmla="*/ 0 h 75"/>
                <a:gd name="T18" fmla="*/ 0 w 99"/>
                <a:gd name="T19" fmla="*/ 16 h 75"/>
                <a:gd name="T20" fmla="*/ 74 w 99"/>
                <a:gd name="T21" fmla="*/ 47 h 75"/>
                <a:gd name="T22" fmla="*/ 74 w 99"/>
                <a:gd name="T23" fmla="*/ 37 h 75"/>
                <a:gd name="T24" fmla="*/ 68 w 99"/>
                <a:gd name="T25" fmla="*/ 31 h 75"/>
                <a:gd name="T26" fmla="*/ 53 w 99"/>
                <a:gd name="T27" fmla="*/ 31 h 75"/>
                <a:gd name="T28" fmla="*/ 16 w 99"/>
                <a:gd name="T29" fmla="*/ 31 h 75"/>
                <a:gd name="T30" fmla="*/ 6 w 99"/>
                <a:gd name="T31" fmla="*/ 31 h 75"/>
                <a:gd name="T32" fmla="*/ 0 w 99"/>
                <a:gd name="T33" fmla="*/ 37 h 75"/>
                <a:gd name="T34" fmla="*/ 0 w 99"/>
                <a:gd name="T35" fmla="*/ 68 h 75"/>
                <a:gd name="T36" fmla="*/ 6 w 99"/>
                <a:gd name="T37" fmla="*/ 75 h 75"/>
                <a:gd name="T38" fmla="*/ 68 w 99"/>
                <a:gd name="T39" fmla="*/ 75 h 75"/>
                <a:gd name="T40" fmla="*/ 74 w 99"/>
                <a:gd name="T41" fmla="*/ 68 h 75"/>
                <a:gd name="T42" fmla="*/ 74 w 99"/>
                <a:gd name="T43" fmla="*/ 59 h 75"/>
                <a:gd name="T44" fmla="*/ 99 w 99"/>
                <a:gd name="T45" fmla="*/ 75 h 75"/>
                <a:gd name="T46" fmla="*/ 99 w 99"/>
                <a:gd name="T47" fmla="*/ 31 h 75"/>
                <a:gd name="T48" fmla="*/ 74 w 99"/>
                <a:gd name="T49" fmla="*/ 47 h 75"/>
                <a:gd name="T50" fmla="*/ 62 w 99"/>
                <a:gd name="T51" fmla="*/ 62 h 75"/>
                <a:gd name="T52" fmla="*/ 13 w 99"/>
                <a:gd name="T53" fmla="*/ 62 h 75"/>
                <a:gd name="T54" fmla="*/ 13 w 99"/>
                <a:gd name="T55" fmla="*/ 44 h 75"/>
                <a:gd name="T56" fmla="*/ 62 w 99"/>
                <a:gd name="T57" fmla="*/ 44 h 75"/>
                <a:gd name="T58" fmla="*/ 62 w 99"/>
                <a:gd name="T59" fmla="*/ 62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99" h="75">
                  <a:moveTo>
                    <a:pt x="37" y="16"/>
                  </a:moveTo>
                  <a:cubicBezTo>
                    <a:pt x="37" y="24"/>
                    <a:pt x="44" y="31"/>
                    <a:pt x="53" y="31"/>
                  </a:cubicBezTo>
                  <a:cubicBezTo>
                    <a:pt x="61" y="31"/>
                    <a:pt x="68" y="24"/>
                    <a:pt x="68" y="16"/>
                  </a:cubicBezTo>
                  <a:cubicBezTo>
                    <a:pt x="68" y="7"/>
                    <a:pt x="61" y="0"/>
                    <a:pt x="53" y="0"/>
                  </a:cubicBezTo>
                  <a:cubicBezTo>
                    <a:pt x="44" y="0"/>
                    <a:pt x="37" y="7"/>
                    <a:pt x="37" y="16"/>
                  </a:cubicBezTo>
                  <a:close/>
                  <a:moveTo>
                    <a:pt x="0" y="16"/>
                  </a:moveTo>
                  <a:cubicBezTo>
                    <a:pt x="0" y="24"/>
                    <a:pt x="7" y="31"/>
                    <a:pt x="16" y="31"/>
                  </a:cubicBezTo>
                  <a:cubicBezTo>
                    <a:pt x="24" y="31"/>
                    <a:pt x="31" y="24"/>
                    <a:pt x="31" y="16"/>
                  </a:cubicBezTo>
                  <a:cubicBezTo>
                    <a:pt x="31" y="7"/>
                    <a:pt x="24" y="0"/>
                    <a:pt x="16" y="0"/>
                  </a:cubicBezTo>
                  <a:cubicBezTo>
                    <a:pt x="7" y="0"/>
                    <a:pt x="0" y="7"/>
                    <a:pt x="0" y="16"/>
                  </a:cubicBezTo>
                  <a:close/>
                  <a:moveTo>
                    <a:pt x="74" y="47"/>
                  </a:moveTo>
                  <a:cubicBezTo>
                    <a:pt x="74" y="37"/>
                    <a:pt x="74" y="37"/>
                    <a:pt x="74" y="37"/>
                  </a:cubicBezTo>
                  <a:cubicBezTo>
                    <a:pt x="74" y="34"/>
                    <a:pt x="72" y="31"/>
                    <a:pt x="68" y="31"/>
                  </a:cubicBezTo>
                  <a:cubicBezTo>
                    <a:pt x="53" y="31"/>
                    <a:pt x="53" y="31"/>
                    <a:pt x="53" y="31"/>
                  </a:cubicBezTo>
                  <a:cubicBezTo>
                    <a:pt x="16" y="31"/>
                    <a:pt x="16" y="31"/>
                    <a:pt x="16" y="31"/>
                  </a:cubicBezTo>
                  <a:cubicBezTo>
                    <a:pt x="6" y="31"/>
                    <a:pt x="6" y="31"/>
                    <a:pt x="6" y="31"/>
                  </a:cubicBezTo>
                  <a:cubicBezTo>
                    <a:pt x="3" y="31"/>
                    <a:pt x="0" y="34"/>
                    <a:pt x="0" y="37"/>
                  </a:cubicBezTo>
                  <a:cubicBezTo>
                    <a:pt x="0" y="68"/>
                    <a:pt x="0" y="68"/>
                    <a:pt x="0" y="68"/>
                  </a:cubicBezTo>
                  <a:cubicBezTo>
                    <a:pt x="0" y="72"/>
                    <a:pt x="3" y="75"/>
                    <a:pt x="6" y="75"/>
                  </a:cubicBezTo>
                  <a:cubicBezTo>
                    <a:pt x="68" y="75"/>
                    <a:pt x="68" y="75"/>
                    <a:pt x="68" y="75"/>
                  </a:cubicBezTo>
                  <a:cubicBezTo>
                    <a:pt x="72" y="75"/>
                    <a:pt x="74" y="72"/>
                    <a:pt x="74" y="68"/>
                  </a:cubicBezTo>
                  <a:cubicBezTo>
                    <a:pt x="74" y="59"/>
                    <a:pt x="74" y="59"/>
                    <a:pt x="74" y="59"/>
                  </a:cubicBezTo>
                  <a:cubicBezTo>
                    <a:pt x="99" y="75"/>
                    <a:pt x="99" y="75"/>
                    <a:pt x="99" y="75"/>
                  </a:cubicBezTo>
                  <a:cubicBezTo>
                    <a:pt x="99" y="31"/>
                    <a:pt x="99" y="31"/>
                    <a:pt x="99" y="31"/>
                  </a:cubicBezTo>
                  <a:lnTo>
                    <a:pt x="74" y="47"/>
                  </a:lnTo>
                  <a:close/>
                  <a:moveTo>
                    <a:pt x="62" y="62"/>
                  </a:moveTo>
                  <a:cubicBezTo>
                    <a:pt x="13" y="62"/>
                    <a:pt x="13" y="62"/>
                    <a:pt x="13" y="62"/>
                  </a:cubicBezTo>
                  <a:cubicBezTo>
                    <a:pt x="13" y="44"/>
                    <a:pt x="13" y="44"/>
                    <a:pt x="13" y="44"/>
                  </a:cubicBezTo>
                  <a:cubicBezTo>
                    <a:pt x="62" y="44"/>
                    <a:pt x="62" y="44"/>
                    <a:pt x="62" y="44"/>
                  </a:cubicBezTo>
                  <a:lnTo>
                    <a:pt x="62" y="62"/>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8" name="Freeform 143">
              <a:extLst>
                <a:ext uri="{FF2B5EF4-FFF2-40B4-BE49-F238E27FC236}">
                  <a16:creationId xmlns:a16="http://schemas.microsoft.com/office/drawing/2014/main" id="{8547176D-520C-451B-B459-0B5818B98C2C}"/>
                </a:ext>
              </a:extLst>
            </p:cNvPr>
            <p:cNvSpPr>
              <a:spLocks noEditPoints="1"/>
            </p:cNvSpPr>
            <p:nvPr/>
          </p:nvSpPr>
          <p:spPr bwMode="auto">
            <a:xfrm>
              <a:off x="9228808" y="3866956"/>
              <a:ext cx="252505" cy="255441"/>
            </a:xfrm>
            <a:custGeom>
              <a:avLst/>
              <a:gdLst>
                <a:gd name="T0" fmla="*/ 53 w 105"/>
                <a:gd name="T1" fmla="*/ 0 h 106"/>
                <a:gd name="T2" fmla="*/ 0 w 105"/>
                <a:gd name="T3" fmla="*/ 53 h 106"/>
                <a:gd name="T4" fmla="*/ 53 w 105"/>
                <a:gd name="T5" fmla="*/ 106 h 106"/>
                <a:gd name="T6" fmla="*/ 105 w 105"/>
                <a:gd name="T7" fmla="*/ 53 h 106"/>
                <a:gd name="T8" fmla="*/ 53 w 105"/>
                <a:gd name="T9" fmla="*/ 0 h 106"/>
                <a:gd name="T10" fmla="*/ 84 w 105"/>
                <a:gd name="T11" fmla="*/ 45 h 106"/>
                <a:gd name="T12" fmla="*/ 55 w 105"/>
                <a:gd name="T13" fmla="*/ 85 h 106"/>
                <a:gd name="T14" fmla="*/ 41 w 105"/>
                <a:gd name="T15" fmla="*/ 80 h 106"/>
                <a:gd name="T16" fmla="*/ 31 w 105"/>
                <a:gd name="T17" fmla="*/ 48 h 106"/>
                <a:gd name="T18" fmla="*/ 24 w 105"/>
                <a:gd name="T19" fmla="*/ 50 h 106"/>
                <a:gd name="T20" fmla="*/ 21 w 105"/>
                <a:gd name="T21" fmla="*/ 47 h 106"/>
                <a:gd name="T22" fmla="*/ 40 w 105"/>
                <a:gd name="T23" fmla="*/ 33 h 106"/>
                <a:gd name="T24" fmla="*/ 51 w 105"/>
                <a:gd name="T25" fmla="*/ 54 h 106"/>
                <a:gd name="T26" fmla="*/ 56 w 105"/>
                <a:gd name="T27" fmla="*/ 67 h 106"/>
                <a:gd name="T28" fmla="*/ 64 w 105"/>
                <a:gd name="T29" fmla="*/ 55 h 106"/>
                <a:gd name="T30" fmla="*/ 57 w 105"/>
                <a:gd name="T31" fmla="*/ 47 h 106"/>
                <a:gd name="T32" fmla="*/ 84 w 105"/>
                <a:gd name="T33" fmla="*/ 45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05" h="106">
                  <a:moveTo>
                    <a:pt x="53" y="0"/>
                  </a:moveTo>
                  <a:cubicBezTo>
                    <a:pt x="23" y="0"/>
                    <a:pt x="0" y="24"/>
                    <a:pt x="0" y="53"/>
                  </a:cubicBezTo>
                  <a:cubicBezTo>
                    <a:pt x="0" y="82"/>
                    <a:pt x="23" y="106"/>
                    <a:pt x="53" y="106"/>
                  </a:cubicBezTo>
                  <a:cubicBezTo>
                    <a:pt x="82" y="106"/>
                    <a:pt x="105" y="82"/>
                    <a:pt x="105" y="53"/>
                  </a:cubicBezTo>
                  <a:cubicBezTo>
                    <a:pt x="105" y="24"/>
                    <a:pt x="82" y="0"/>
                    <a:pt x="53" y="0"/>
                  </a:cubicBezTo>
                  <a:close/>
                  <a:moveTo>
                    <a:pt x="84" y="45"/>
                  </a:moveTo>
                  <a:cubicBezTo>
                    <a:pt x="80" y="65"/>
                    <a:pt x="61" y="82"/>
                    <a:pt x="55" y="85"/>
                  </a:cubicBezTo>
                  <a:cubicBezTo>
                    <a:pt x="49" y="89"/>
                    <a:pt x="43" y="84"/>
                    <a:pt x="41" y="80"/>
                  </a:cubicBezTo>
                  <a:cubicBezTo>
                    <a:pt x="39" y="75"/>
                    <a:pt x="33" y="50"/>
                    <a:pt x="31" y="48"/>
                  </a:cubicBezTo>
                  <a:cubicBezTo>
                    <a:pt x="29" y="46"/>
                    <a:pt x="24" y="50"/>
                    <a:pt x="24" y="50"/>
                  </a:cubicBezTo>
                  <a:cubicBezTo>
                    <a:pt x="21" y="47"/>
                    <a:pt x="21" y="47"/>
                    <a:pt x="21" y="47"/>
                  </a:cubicBezTo>
                  <a:cubicBezTo>
                    <a:pt x="21" y="47"/>
                    <a:pt x="32" y="34"/>
                    <a:pt x="40" y="33"/>
                  </a:cubicBezTo>
                  <a:cubicBezTo>
                    <a:pt x="49" y="31"/>
                    <a:pt x="49" y="46"/>
                    <a:pt x="51" y="54"/>
                  </a:cubicBezTo>
                  <a:cubicBezTo>
                    <a:pt x="53" y="62"/>
                    <a:pt x="54" y="67"/>
                    <a:pt x="56" y="67"/>
                  </a:cubicBezTo>
                  <a:cubicBezTo>
                    <a:pt x="58" y="67"/>
                    <a:pt x="61" y="62"/>
                    <a:pt x="64" y="55"/>
                  </a:cubicBezTo>
                  <a:cubicBezTo>
                    <a:pt x="68" y="49"/>
                    <a:pt x="64" y="43"/>
                    <a:pt x="57" y="47"/>
                  </a:cubicBezTo>
                  <a:cubicBezTo>
                    <a:pt x="60" y="30"/>
                    <a:pt x="87" y="26"/>
                    <a:pt x="84" y="45"/>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59" name="Freeform 144">
              <a:extLst>
                <a:ext uri="{FF2B5EF4-FFF2-40B4-BE49-F238E27FC236}">
                  <a16:creationId xmlns:a16="http://schemas.microsoft.com/office/drawing/2014/main" id="{42CD37A7-5440-493F-877A-A1A99A8755B1}"/>
                </a:ext>
              </a:extLst>
            </p:cNvPr>
            <p:cNvSpPr>
              <a:spLocks noEditPoints="1"/>
            </p:cNvSpPr>
            <p:nvPr/>
          </p:nvSpPr>
          <p:spPr bwMode="auto">
            <a:xfrm>
              <a:off x="9149533" y="3642344"/>
              <a:ext cx="245165" cy="208464"/>
            </a:xfrm>
            <a:custGeom>
              <a:avLst/>
              <a:gdLst>
                <a:gd name="T0" fmla="*/ 84 w 102"/>
                <a:gd name="T1" fmla="*/ 82 h 87"/>
                <a:gd name="T2" fmla="*/ 81 w 102"/>
                <a:gd name="T3" fmla="*/ 81 h 87"/>
                <a:gd name="T4" fmla="*/ 81 w 102"/>
                <a:gd name="T5" fmla="*/ 74 h 87"/>
                <a:gd name="T6" fmla="*/ 93 w 102"/>
                <a:gd name="T7" fmla="*/ 44 h 87"/>
                <a:gd name="T8" fmla="*/ 81 w 102"/>
                <a:gd name="T9" fmla="*/ 13 h 87"/>
                <a:gd name="T10" fmla="*/ 81 w 102"/>
                <a:gd name="T11" fmla="*/ 6 h 87"/>
                <a:gd name="T12" fmla="*/ 87 w 102"/>
                <a:gd name="T13" fmla="*/ 6 h 87"/>
                <a:gd name="T14" fmla="*/ 102 w 102"/>
                <a:gd name="T15" fmla="*/ 44 h 87"/>
                <a:gd name="T16" fmla="*/ 87 w 102"/>
                <a:gd name="T17" fmla="*/ 81 h 87"/>
                <a:gd name="T18" fmla="*/ 84 w 102"/>
                <a:gd name="T19" fmla="*/ 82 h 87"/>
                <a:gd name="T20" fmla="*/ 68 w 102"/>
                <a:gd name="T21" fmla="*/ 74 h 87"/>
                <a:gd name="T22" fmla="*/ 65 w 102"/>
                <a:gd name="T23" fmla="*/ 72 h 87"/>
                <a:gd name="T24" fmla="*/ 65 w 102"/>
                <a:gd name="T25" fmla="*/ 66 h 87"/>
                <a:gd name="T26" fmla="*/ 65 w 102"/>
                <a:gd name="T27" fmla="*/ 21 h 87"/>
                <a:gd name="T28" fmla="*/ 65 w 102"/>
                <a:gd name="T29" fmla="*/ 15 h 87"/>
                <a:gd name="T30" fmla="*/ 71 w 102"/>
                <a:gd name="T31" fmla="*/ 15 h 87"/>
                <a:gd name="T32" fmla="*/ 83 w 102"/>
                <a:gd name="T33" fmla="*/ 44 h 87"/>
                <a:gd name="T34" fmla="*/ 71 w 102"/>
                <a:gd name="T35" fmla="*/ 72 h 87"/>
                <a:gd name="T36" fmla="*/ 68 w 102"/>
                <a:gd name="T37" fmla="*/ 74 h 87"/>
                <a:gd name="T38" fmla="*/ 52 w 102"/>
                <a:gd name="T39" fmla="*/ 65 h 87"/>
                <a:gd name="T40" fmla="*/ 49 w 102"/>
                <a:gd name="T41" fmla="*/ 64 h 87"/>
                <a:gd name="T42" fmla="*/ 49 w 102"/>
                <a:gd name="T43" fmla="*/ 57 h 87"/>
                <a:gd name="T44" fmla="*/ 49 w 102"/>
                <a:gd name="T45" fmla="*/ 30 h 87"/>
                <a:gd name="T46" fmla="*/ 49 w 102"/>
                <a:gd name="T47" fmla="*/ 23 h 87"/>
                <a:gd name="T48" fmla="*/ 55 w 102"/>
                <a:gd name="T49" fmla="*/ 23 h 87"/>
                <a:gd name="T50" fmla="*/ 55 w 102"/>
                <a:gd name="T51" fmla="*/ 64 h 87"/>
                <a:gd name="T52" fmla="*/ 52 w 102"/>
                <a:gd name="T53" fmla="*/ 65 h 87"/>
                <a:gd name="T54" fmla="*/ 38 w 102"/>
                <a:gd name="T55" fmla="*/ 3 h 87"/>
                <a:gd name="T56" fmla="*/ 42 w 102"/>
                <a:gd name="T57" fmla="*/ 5 h 87"/>
                <a:gd name="T58" fmla="*/ 42 w 102"/>
                <a:gd name="T59" fmla="*/ 82 h 87"/>
                <a:gd name="T60" fmla="*/ 38 w 102"/>
                <a:gd name="T61" fmla="*/ 84 h 87"/>
                <a:gd name="T62" fmla="*/ 15 w 102"/>
                <a:gd name="T63" fmla="*/ 62 h 87"/>
                <a:gd name="T64" fmla="*/ 0 w 102"/>
                <a:gd name="T65" fmla="*/ 62 h 87"/>
                <a:gd name="T66" fmla="*/ 0 w 102"/>
                <a:gd name="T67" fmla="*/ 25 h 87"/>
                <a:gd name="T68" fmla="*/ 15 w 102"/>
                <a:gd name="T69" fmla="*/ 25 h 87"/>
                <a:gd name="T70" fmla="*/ 38 w 102"/>
                <a:gd name="T71" fmla="*/ 3 h 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2" h="87">
                  <a:moveTo>
                    <a:pt x="84" y="82"/>
                  </a:moveTo>
                  <a:cubicBezTo>
                    <a:pt x="83" y="82"/>
                    <a:pt x="81" y="82"/>
                    <a:pt x="81" y="81"/>
                  </a:cubicBezTo>
                  <a:cubicBezTo>
                    <a:pt x="79" y="79"/>
                    <a:pt x="79" y="76"/>
                    <a:pt x="81" y="74"/>
                  </a:cubicBezTo>
                  <a:cubicBezTo>
                    <a:pt x="89" y="66"/>
                    <a:pt x="93" y="55"/>
                    <a:pt x="93" y="44"/>
                  </a:cubicBezTo>
                  <a:cubicBezTo>
                    <a:pt x="93" y="32"/>
                    <a:pt x="89" y="21"/>
                    <a:pt x="81" y="13"/>
                  </a:cubicBezTo>
                  <a:cubicBezTo>
                    <a:pt x="79" y="11"/>
                    <a:pt x="79" y="8"/>
                    <a:pt x="81" y="6"/>
                  </a:cubicBezTo>
                  <a:cubicBezTo>
                    <a:pt x="82" y="4"/>
                    <a:pt x="85" y="4"/>
                    <a:pt x="87" y="6"/>
                  </a:cubicBezTo>
                  <a:cubicBezTo>
                    <a:pt x="97" y="16"/>
                    <a:pt x="102" y="29"/>
                    <a:pt x="102" y="44"/>
                  </a:cubicBezTo>
                  <a:cubicBezTo>
                    <a:pt x="102" y="58"/>
                    <a:pt x="97" y="71"/>
                    <a:pt x="87" y="81"/>
                  </a:cubicBezTo>
                  <a:cubicBezTo>
                    <a:pt x="86" y="82"/>
                    <a:pt x="85" y="82"/>
                    <a:pt x="84" y="82"/>
                  </a:cubicBezTo>
                  <a:close/>
                  <a:moveTo>
                    <a:pt x="68" y="74"/>
                  </a:moveTo>
                  <a:cubicBezTo>
                    <a:pt x="67" y="74"/>
                    <a:pt x="65" y="73"/>
                    <a:pt x="65" y="72"/>
                  </a:cubicBezTo>
                  <a:cubicBezTo>
                    <a:pt x="63" y="70"/>
                    <a:pt x="63" y="68"/>
                    <a:pt x="65" y="66"/>
                  </a:cubicBezTo>
                  <a:cubicBezTo>
                    <a:pt x="77" y="54"/>
                    <a:pt x="77" y="33"/>
                    <a:pt x="65" y="21"/>
                  </a:cubicBezTo>
                  <a:cubicBezTo>
                    <a:pt x="63" y="19"/>
                    <a:pt x="63" y="17"/>
                    <a:pt x="65" y="15"/>
                  </a:cubicBezTo>
                  <a:cubicBezTo>
                    <a:pt x="66" y="13"/>
                    <a:pt x="69" y="13"/>
                    <a:pt x="71" y="15"/>
                  </a:cubicBezTo>
                  <a:cubicBezTo>
                    <a:pt x="79" y="22"/>
                    <a:pt x="83" y="33"/>
                    <a:pt x="83" y="44"/>
                  </a:cubicBezTo>
                  <a:cubicBezTo>
                    <a:pt x="83" y="54"/>
                    <a:pt x="79" y="65"/>
                    <a:pt x="71" y="72"/>
                  </a:cubicBezTo>
                  <a:cubicBezTo>
                    <a:pt x="70" y="73"/>
                    <a:pt x="69" y="74"/>
                    <a:pt x="68" y="74"/>
                  </a:cubicBezTo>
                  <a:close/>
                  <a:moveTo>
                    <a:pt x="52" y="65"/>
                  </a:moveTo>
                  <a:cubicBezTo>
                    <a:pt x="51" y="65"/>
                    <a:pt x="49" y="65"/>
                    <a:pt x="49" y="64"/>
                  </a:cubicBezTo>
                  <a:cubicBezTo>
                    <a:pt x="47" y="62"/>
                    <a:pt x="47" y="59"/>
                    <a:pt x="49" y="57"/>
                  </a:cubicBezTo>
                  <a:cubicBezTo>
                    <a:pt x="56" y="50"/>
                    <a:pt x="56" y="37"/>
                    <a:pt x="49" y="30"/>
                  </a:cubicBezTo>
                  <a:cubicBezTo>
                    <a:pt x="47" y="28"/>
                    <a:pt x="47" y="25"/>
                    <a:pt x="49" y="23"/>
                  </a:cubicBezTo>
                  <a:cubicBezTo>
                    <a:pt x="50" y="22"/>
                    <a:pt x="53" y="22"/>
                    <a:pt x="55" y="23"/>
                  </a:cubicBezTo>
                  <a:cubicBezTo>
                    <a:pt x="66" y="34"/>
                    <a:pt x="66" y="53"/>
                    <a:pt x="55" y="64"/>
                  </a:cubicBezTo>
                  <a:cubicBezTo>
                    <a:pt x="54" y="65"/>
                    <a:pt x="53" y="65"/>
                    <a:pt x="52" y="65"/>
                  </a:cubicBezTo>
                  <a:close/>
                  <a:moveTo>
                    <a:pt x="38" y="3"/>
                  </a:moveTo>
                  <a:cubicBezTo>
                    <a:pt x="40" y="0"/>
                    <a:pt x="42" y="1"/>
                    <a:pt x="42" y="5"/>
                  </a:cubicBezTo>
                  <a:cubicBezTo>
                    <a:pt x="42" y="82"/>
                    <a:pt x="42" y="82"/>
                    <a:pt x="42" y="82"/>
                  </a:cubicBezTo>
                  <a:cubicBezTo>
                    <a:pt x="42" y="86"/>
                    <a:pt x="40" y="87"/>
                    <a:pt x="38" y="84"/>
                  </a:cubicBezTo>
                  <a:cubicBezTo>
                    <a:pt x="15" y="62"/>
                    <a:pt x="15" y="62"/>
                    <a:pt x="15" y="62"/>
                  </a:cubicBezTo>
                  <a:cubicBezTo>
                    <a:pt x="0" y="62"/>
                    <a:pt x="0" y="62"/>
                    <a:pt x="0" y="62"/>
                  </a:cubicBezTo>
                  <a:cubicBezTo>
                    <a:pt x="0" y="25"/>
                    <a:pt x="0" y="25"/>
                    <a:pt x="0" y="25"/>
                  </a:cubicBezTo>
                  <a:cubicBezTo>
                    <a:pt x="15" y="25"/>
                    <a:pt x="15" y="25"/>
                    <a:pt x="15" y="25"/>
                  </a:cubicBezTo>
                  <a:lnTo>
                    <a:pt x="38" y="3"/>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0" name="Freeform 145">
              <a:extLst>
                <a:ext uri="{FF2B5EF4-FFF2-40B4-BE49-F238E27FC236}">
                  <a16:creationId xmlns:a16="http://schemas.microsoft.com/office/drawing/2014/main" id="{0BE7EAFB-4122-4DE2-AD25-0955B0D966AD}"/>
                </a:ext>
              </a:extLst>
            </p:cNvPr>
            <p:cNvSpPr>
              <a:spLocks noEditPoints="1"/>
            </p:cNvSpPr>
            <p:nvPr/>
          </p:nvSpPr>
          <p:spPr bwMode="auto">
            <a:xfrm>
              <a:off x="8939601" y="3375158"/>
              <a:ext cx="277462" cy="245164"/>
            </a:xfrm>
            <a:custGeom>
              <a:avLst/>
              <a:gdLst>
                <a:gd name="T0" fmla="*/ 124 w 189"/>
                <a:gd name="T1" fmla="*/ 23 h 167"/>
                <a:gd name="T2" fmla="*/ 65 w 189"/>
                <a:gd name="T3" fmla="*/ 0 h 167"/>
                <a:gd name="T4" fmla="*/ 0 w 189"/>
                <a:gd name="T5" fmla="*/ 23 h 167"/>
                <a:gd name="T6" fmla="*/ 0 w 189"/>
                <a:gd name="T7" fmla="*/ 167 h 167"/>
                <a:gd name="T8" fmla="*/ 65 w 189"/>
                <a:gd name="T9" fmla="*/ 142 h 167"/>
                <a:gd name="T10" fmla="*/ 124 w 189"/>
                <a:gd name="T11" fmla="*/ 167 h 167"/>
                <a:gd name="T12" fmla="*/ 189 w 189"/>
                <a:gd name="T13" fmla="*/ 142 h 167"/>
                <a:gd name="T14" fmla="*/ 189 w 189"/>
                <a:gd name="T15" fmla="*/ 0 h 167"/>
                <a:gd name="T16" fmla="*/ 124 w 189"/>
                <a:gd name="T17" fmla="*/ 23 h 167"/>
                <a:gd name="T18" fmla="*/ 70 w 189"/>
                <a:gd name="T19" fmla="*/ 15 h 167"/>
                <a:gd name="T20" fmla="*/ 119 w 189"/>
                <a:gd name="T21" fmla="*/ 35 h 167"/>
                <a:gd name="T22" fmla="*/ 119 w 189"/>
                <a:gd name="T23" fmla="*/ 152 h 167"/>
                <a:gd name="T24" fmla="*/ 70 w 189"/>
                <a:gd name="T25" fmla="*/ 133 h 167"/>
                <a:gd name="T26" fmla="*/ 70 w 189"/>
                <a:gd name="T27" fmla="*/ 15 h 167"/>
                <a:gd name="T28" fmla="*/ 11 w 189"/>
                <a:gd name="T29" fmla="*/ 31 h 167"/>
                <a:gd name="T30" fmla="*/ 58 w 189"/>
                <a:gd name="T31" fmla="*/ 15 h 167"/>
                <a:gd name="T32" fmla="*/ 58 w 189"/>
                <a:gd name="T33" fmla="*/ 133 h 167"/>
                <a:gd name="T34" fmla="*/ 11 w 189"/>
                <a:gd name="T35" fmla="*/ 151 h 167"/>
                <a:gd name="T36" fmla="*/ 11 w 189"/>
                <a:gd name="T37" fmla="*/ 31 h 167"/>
                <a:gd name="T38" fmla="*/ 178 w 189"/>
                <a:gd name="T39" fmla="*/ 134 h 167"/>
                <a:gd name="T40" fmla="*/ 130 w 189"/>
                <a:gd name="T41" fmla="*/ 152 h 167"/>
                <a:gd name="T42" fmla="*/ 130 w 189"/>
                <a:gd name="T43" fmla="*/ 35 h 167"/>
                <a:gd name="T44" fmla="*/ 178 w 189"/>
                <a:gd name="T45" fmla="*/ 17 h 167"/>
                <a:gd name="T46" fmla="*/ 178 w 189"/>
                <a:gd name="T47" fmla="*/ 134 h 1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89" h="167">
                  <a:moveTo>
                    <a:pt x="124" y="23"/>
                  </a:moveTo>
                  <a:lnTo>
                    <a:pt x="65" y="0"/>
                  </a:lnTo>
                  <a:lnTo>
                    <a:pt x="0" y="23"/>
                  </a:lnTo>
                  <a:lnTo>
                    <a:pt x="0" y="167"/>
                  </a:lnTo>
                  <a:lnTo>
                    <a:pt x="65" y="142"/>
                  </a:lnTo>
                  <a:lnTo>
                    <a:pt x="124" y="167"/>
                  </a:lnTo>
                  <a:lnTo>
                    <a:pt x="189" y="142"/>
                  </a:lnTo>
                  <a:lnTo>
                    <a:pt x="189" y="0"/>
                  </a:lnTo>
                  <a:lnTo>
                    <a:pt x="124" y="23"/>
                  </a:lnTo>
                  <a:close/>
                  <a:moveTo>
                    <a:pt x="70" y="15"/>
                  </a:moveTo>
                  <a:lnTo>
                    <a:pt x="119" y="35"/>
                  </a:lnTo>
                  <a:lnTo>
                    <a:pt x="119" y="152"/>
                  </a:lnTo>
                  <a:lnTo>
                    <a:pt x="70" y="133"/>
                  </a:lnTo>
                  <a:lnTo>
                    <a:pt x="70" y="15"/>
                  </a:lnTo>
                  <a:close/>
                  <a:moveTo>
                    <a:pt x="11" y="31"/>
                  </a:moveTo>
                  <a:lnTo>
                    <a:pt x="58" y="15"/>
                  </a:lnTo>
                  <a:lnTo>
                    <a:pt x="58" y="133"/>
                  </a:lnTo>
                  <a:lnTo>
                    <a:pt x="11" y="151"/>
                  </a:lnTo>
                  <a:lnTo>
                    <a:pt x="11" y="31"/>
                  </a:lnTo>
                  <a:close/>
                  <a:moveTo>
                    <a:pt x="178" y="134"/>
                  </a:moveTo>
                  <a:lnTo>
                    <a:pt x="130" y="152"/>
                  </a:lnTo>
                  <a:lnTo>
                    <a:pt x="130" y="35"/>
                  </a:lnTo>
                  <a:lnTo>
                    <a:pt x="178" y="17"/>
                  </a:lnTo>
                  <a:lnTo>
                    <a:pt x="178" y="134"/>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1" name="Freeform 146">
              <a:extLst>
                <a:ext uri="{FF2B5EF4-FFF2-40B4-BE49-F238E27FC236}">
                  <a16:creationId xmlns:a16="http://schemas.microsoft.com/office/drawing/2014/main" id="{E4C7A5EE-08D7-4151-9F33-9B3EE7411DAB}"/>
                </a:ext>
              </a:extLst>
            </p:cNvPr>
            <p:cNvSpPr>
              <a:spLocks noEditPoints="1"/>
            </p:cNvSpPr>
            <p:nvPr/>
          </p:nvSpPr>
          <p:spPr bwMode="auto">
            <a:xfrm>
              <a:off x="9008600" y="2459094"/>
              <a:ext cx="303887" cy="306822"/>
            </a:xfrm>
            <a:custGeom>
              <a:avLst/>
              <a:gdLst>
                <a:gd name="T0" fmla="*/ 63 w 127"/>
                <a:gd name="T1" fmla="*/ 0 h 128"/>
                <a:gd name="T2" fmla="*/ 0 w 127"/>
                <a:gd name="T3" fmla="*/ 64 h 128"/>
                <a:gd name="T4" fmla="*/ 63 w 127"/>
                <a:gd name="T5" fmla="*/ 128 h 128"/>
                <a:gd name="T6" fmla="*/ 127 w 127"/>
                <a:gd name="T7" fmla="*/ 64 h 128"/>
                <a:gd name="T8" fmla="*/ 63 w 127"/>
                <a:gd name="T9" fmla="*/ 0 h 128"/>
                <a:gd name="T10" fmla="*/ 52 w 127"/>
                <a:gd name="T11" fmla="*/ 104 h 128"/>
                <a:gd name="T12" fmla="*/ 25 w 127"/>
                <a:gd name="T13" fmla="*/ 69 h 128"/>
                <a:gd name="T14" fmla="*/ 37 w 127"/>
                <a:gd name="T15" fmla="*/ 57 h 128"/>
                <a:gd name="T16" fmla="*/ 52 w 127"/>
                <a:gd name="T17" fmla="*/ 76 h 128"/>
                <a:gd name="T18" fmla="*/ 98 w 127"/>
                <a:gd name="T19" fmla="*/ 38 h 128"/>
                <a:gd name="T20" fmla="*/ 103 w 127"/>
                <a:gd name="T21" fmla="*/ 44 h 128"/>
                <a:gd name="T22" fmla="*/ 52 w 127"/>
                <a:gd name="T23" fmla="*/ 104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7" h="128">
                  <a:moveTo>
                    <a:pt x="63" y="0"/>
                  </a:moveTo>
                  <a:cubicBezTo>
                    <a:pt x="28" y="0"/>
                    <a:pt x="0" y="29"/>
                    <a:pt x="0" y="64"/>
                  </a:cubicBezTo>
                  <a:cubicBezTo>
                    <a:pt x="0" y="99"/>
                    <a:pt x="28" y="128"/>
                    <a:pt x="63" y="128"/>
                  </a:cubicBezTo>
                  <a:cubicBezTo>
                    <a:pt x="99" y="128"/>
                    <a:pt x="127" y="99"/>
                    <a:pt x="127" y="64"/>
                  </a:cubicBezTo>
                  <a:cubicBezTo>
                    <a:pt x="127" y="29"/>
                    <a:pt x="99" y="0"/>
                    <a:pt x="63" y="0"/>
                  </a:cubicBezTo>
                  <a:close/>
                  <a:moveTo>
                    <a:pt x="52" y="104"/>
                  </a:moveTo>
                  <a:cubicBezTo>
                    <a:pt x="25" y="69"/>
                    <a:pt x="25" y="69"/>
                    <a:pt x="25" y="69"/>
                  </a:cubicBezTo>
                  <a:cubicBezTo>
                    <a:pt x="37" y="57"/>
                    <a:pt x="37" y="57"/>
                    <a:pt x="37" y="57"/>
                  </a:cubicBezTo>
                  <a:cubicBezTo>
                    <a:pt x="52" y="76"/>
                    <a:pt x="52" y="76"/>
                    <a:pt x="52" y="76"/>
                  </a:cubicBezTo>
                  <a:cubicBezTo>
                    <a:pt x="98" y="38"/>
                    <a:pt x="98" y="38"/>
                    <a:pt x="98" y="38"/>
                  </a:cubicBezTo>
                  <a:cubicBezTo>
                    <a:pt x="103" y="44"/>
                    <a:pt x="103" y="44"/>
                    <a:pt x="103" y="44"/>
                  </a:cubicBezTo>
                  <a:lnTo>
                    <a:pt x="52" y="104"/>
                  </a:lnTo>
                  <a:close/>
                </a:path>
              </a:pathLst>
            </a:custGeom>
            <a:solidFill>
              <a:schemeClr val="accent1">
                <a:lumMod val="75000"/>
              </a:schemeClr>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2" name="Freeform 147">
              <a:extLst>
                <a:ext uri="{FF2B5EF4-FFF2-40B4-BE49-F238E27FC236}">
                  <a16:creationId xmlns:a16="http://schemas.microsoft.com/office/drawing/2014/main" id="{30084DA7-6901-4F17-B441-3A85C8CFBEC4}"/>
                </a:ext>
              </a:extLst>
            </p:cNvPr>
            <p:cNvSpPr>
              <a:spLocks noEditPoints="1"/>
            </p:cNvSpPr>
            <p:nvPr/>
          </p:nvSpPr>
          <p:spPr bwMode="auto">
            <a:xfrm>
              <a:off x="9893834" y="4608321"/>
              <a:ext cx="230484" cy="230484"/>
            </a:xfrm>
            <a:custGeom>
              <a:avLst/>
              <a:gdLst>
                <a:gd name="T0" fmla="*/ 0 w 157"/>
                <a:gd name="T1" fmla="*/ 74 h 157"/>
                <a:gd name="T2" fmla="*/ 0 w 157"/>
                <a:gd name="T3" fmla="*/ 23 h 157"/>
                <a:gd name="T4" fmla="*/ 64 w 157"/>
                <a:gd name="T5" fmla="*/ 13 h 157"/>
                <a:gd name="T6" fmla="*/ 64 w 157"/>
                <a:gd name="T7" fmla="*/ 74 h 157"/>
                <a:gd name="T8" fmla="*/ 0 w 157"/>
                <a:gd name="T9" fmla="*/ 74 h 157"/>
                <a:gd name="T10" fmla="*/ 73 w 157"/>
                <a:gd name="T11" fmla="*/ 12 h 157"/>
                <a:gd name="T12" fmla="*/ 157 w 157"/>
                <a:gd name="T13" fmla="*/ 0 h 157"/>
                <a:gd name="T14" fmla="*/ 157 w 157"/>
                <a:gd name="T15" fmla="*/ 74 h 157"/>
                <a:gd name="T16" fmla="*/ 73 w 157"/>
                <a:gd name="T17" fmla="*/ 74 h 157"/>
                <a:gd name="T18" fmla="*/ 73 w 157"/>
                <a:gd name="T19" fmla="*/ 12 h 157"/>
                <a:gd name="T20" fmla="*/ 157 w 157"/>
                <a:gd name="T21" fmla="*/ 84 h 157"/>
                <a:gd name="T22" fmla="*/ 157 w 157"/>
                <a:gd name="T23" fmla="*/ 157 h 157"/>
                <a:gd name="T24" fmla="*/ 73 w 157"/>
                <a:gd name="T25" fmla="*/ 146 h 157"/>
                <a:gd name="T26" fmla="*/ 73 w 157"/>
                <a:gd name="T27" fmla="*/ 84 h 157"/>
                <a:gd name="T28" fmla="*/ 157 w 157"/>
                <a:gd name="T29" fmla="*/ 84 h 157"/>
                <a:gd name="T30" fmla="*/ 64 w 157"/>
                <a:gd name="T31" fmla="*/ 144 h 157"/>
                <a:gd name="T32" fmla="*/ 0 w 157"/>
                <a:gd name="T33" fmla="*/ 136 h 157"/>
                <a:gd name="T34" fmla="*/ 0 w 157"/>
                <a:gd name="T35" fmla="*/ 84 h 157"/>
                <a:gd name="T36" fmla="*/ 64 w 157"/>
                <a:gd name="T37" fmla="*/ 84 h 157"/>
                <a:gd name="T38" fmla="*/ 64 w 157"/>
                <a:gd name="T39" fmla="*/ 144 h 1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157" h="157">
                  <a:moveTo>
                    <a:pt x="0" y="74"/>
                  </a:moveTo>
                  <a:lnTo>
                    <a:pt x="0" y="23"/>
                  </a:lnTo>
                  <a:lnTo>
                    <a:pt x="64" y="13"/>
                  </a:lnTo>
                  <a:lnTo>
                    <a:pt x="64" y="74"/>
                  </a:lnTo>
                  <a:lnTo>
                    <a:pt x="0" y="74"/>
                  </a:lnTo>
                  <a:close/>
                  <a:moveTo>
                    <a:pt x="73" y="12"/>
                  </a:moveTo>
                  <a:lnTo>
                    <a:pt x="157" y="0"/>
                  </a:lnTo>
                  <a:lnTo>
                    <a:pt x="157" y="74"/>
                  </a:lnTo>
                  <a:lnTo>
                    <a:pt x="73" y="74"/>
                  </a:lnTo>
                  <a:lnTo>
                    <a:pt x="73" y="12"/>
                  </a:lnTo>
                  <a:close/>
                  <a:moveTo>
                    <a:pt x="157" y="84"/>
                  </a:moveTo>
                  <a:lnTo>
                    <a:pt x="157" y="157"/>
                  </a:lnTo>
                  <a:lnTo>
                    <a:pt x="73" y="146"/>
                  </a:lnTo>
                  <a:lnTo>
                    <a:pt x="73" y="84"/>
                  </a:lnTo>
                  <a:lnTo>
                    <a:pt x="157" y="84"/>
                  </a:lnTo>
                  <a:close/>
                  <a:moveTo>
                    <a:pt x="64" y="144"/>
                  </a:moveTo>
                  <a:lnTo>
                    <a:pt x="0" y="136"/>
                  </a:lnTo>
                  <a:lnTo>
                    <a:pt x="0" y="84"/>
                  </a:lnTo>
                  <a:lnTo>
                    <a:pt x="64" y="84"/>
                  </a:lnTo>
                  <a:lnTo>
                    <a:pt x="64" y="144"/>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3" name="Freeform 148">
              <a:extLst>
                <a:ext uri="{FF2B5EF4-FFF2-40B4-BE49-F238E27FC236}">
                  <a16:creationId xmlns:a16="http://schemas.microsoft.com/office/drawing/2014/main" id="{9BF4EC59-9F38-45E8-88BC-B8720CD43D16}"/>
                </a:ext>
              </a:extLst>
            </p:cNvPr>
            <p:cNvSpPr>
              <a:spLocks noEditPoints="1"/>
            </p:cNvSpPr>
            <p:nvPr/>
          </p:nvSpPr>
          <p:spPr bwMode="auto">
            <a:xfrm>
              <a:off x="9641330" y="4558408"/>
              <a:ext cx="204059" cy="204059"/>
            </a:xfrm>
            <a:custGeom>
              <a:avLst/>
              <a:gdLst>
                <a:gd name="T0" fmla="*/ 11 w 85"/>
                <a:gd name="T1" fmla="*/ 42 h 85"/>
                <a:gd name="T2" fmla="*/ 29 w 85"/>
                <a:gd name="T3" fmla="*/ 70 h 85"/>
                <a:gd name="T4" fmla="*/ 14 w 85"/>
                <a:gd name="T5" fmla="*/ 30 h 85"/>
                <a:gd name="T6" fmla="*/ 11 w 85"/>
                <a:gd name="T7" fmla="*/ 42 h 85"/>
                <a:gd name="T8" fmla="*/ 64 w 85"/>
                <a:gd name="T9" fmla="*/ 41 h 85"/>
                <a:gd name="T10" fmla="*/ 62 w 85"/>
                <a:gd name="T11" fmla="*/ 32 h 85"/>
                <a:gd name="T12" fmla="*/ 59 w 85"/>
                <a:gd name="T13" fmla="*/ 25 h 85"/>
                <a:gd name="T14" fmla="*/ 64 w 85"/>
                <a:gd name="T15" fmla="*/ 20 h 85"/>
                <a:gd name="T16" fmla="*/ 64 w 85"/>
                <a:gd name="T17" fmla="*/ 20 h 85"/>
                <a:gd name="T18" fmla="*/ 43 w 85"/>
                <a:gd name="T19" fmla="*/ 11 h 85"/>
                <a:gd name="T20" fmla="*/ 16 w 85"/>
                <a:gd name="T21" fmla="*/ 25 h 85"/>
                <a:gd name="T22" fmla="*/ 18 w 85"/>
                <a:gd name="T23" fmla="*/ 25 h 85"/>
                <a:gd name="T24" fmla="*/ 27 w 85"/>
                <a:gd name="T25" fmla="*/ 25 h 85"/>
                <a:gd name="T26" fmla="*/ 27 w 85"/>
                <a:gd name="T27" fmla="*/ 28 h 85"/>
                <a:gd name="T28" fmla="*/ 23 w 85"/>
                <a:gd name="T29" fmla="*/ 28 h 85"/>
                <a:gd name="T30" fmla="*/ 35 w 85"/>
                <a:gd name="T31" fmla="*/ 61 h 85"/>
                <a:gd name="T32" fmla="*/ 42 w 85"/>
                <a:gd name="T33" fmla="*/ 41 h 85"/>
                <a:gd name="T34" fmla="*/ 37 w 85"/>
                <a:gd name="T35" fmla="*/ 28 h 85"/>
                <a:gd name="T36" fmla="*/ 34 w 85"/>
                <a:gd name="T37" fmla="*/ 28 h 85"/>
                <a:gd name="T38" fmla="*/ 34 w 85"/>
                <a:gd name="T39" fmla="*/ 25 h 85"/>
                <a:gd name="T40" fmla="*/ 42 w 85"/>
                <a:gd name="T41" fmla="*/ 25 h 85"/>
                <a:gd name="T42" fmla="*/ 51 w 85"/>
                <a:gd name="T43" fmla="*/ 25 h 85"/>
                <a:gd name="T44" fmla="*/ 51 w 85"/>
                <a:gd name="T45" fmla="*/ 28 h 85"/>
                <a:gd name="T46" fmla="*/ 47 w 85"/>
                <a:gd name="T47" fmla="*/ 28 h 85"/>
                <a:gd name="T48" fmla="*/ 59 w 85"/>
                <a:gd name="T49" fmla="*/ 61 h 85"/>
                <a:gd name="T50" fmla="*/ 62 w 85"/>
                <a:gd name="T51" fmla="*/ 51 h 85"/>
                <a:gd name="T52" fmla="*/ 64 w 85"/>
                <a:gd name="T53" fmla="*/ 41 h 85"/>
                <a:gd name="T54" fmla="*/ 43 w 85"/>
                <a:gd name="T55" fmla="*/ 45 h 85"/>
                <a:gd name="T56" fmla="*/ 34 w 85"/>
                <a:gd name="T57" fmla="*/ 72 h 85"/>
                <a:gd name="T58" fmla="*/ 43 w 85"/>
                <a:gd name="T59" fmla="*/ 73 h 85"/>
                <a:gd name="T60" fmla="*/ 53 w 85"/>
                <a:gd name="T61" fmla="*/ 72 h 85"/>
                <a:gd name="T62" fmla="*/ 53 w 85"/>
                <a:gd name="T63" fmla="*/ 71 h 85"/>
                <a:gd name="T64" fmla="*/ 43 w 85"/>
                <a:gd name="T65" fmla="*/ 45 h 85"/>
                <a:gd name="T66" fmla="*/ 71 w 85"/>
                <a:gd name="T67" fmla="*/ 28 h 85"/>
                <a:gd name="T68" fmla="*/ 71 w 85"/>
                <a:gd name="T69" fmla="*/ 31 h 85"/>
                <a:gd name="T70" fmla="*/ 69 w 85"/>
                <a:gd name="T71" fmla="*/ 42 h 85"/>
                <a:gd name="T72" fmla="*/ 59 w 85"/>
                <a:gd name="T73" fmla="*/ 69 h 85"/>
                <a:gd name="T74" fmla="*/ 75 w 85"/>
                <a:gd name="T75" fmla="*/ 42 h 85"/>
                <a:gd name="T76" fmla="*/ 71 w 85"/>
                <a:gd name="T77" fmla="*/ 28 h 85"/>
                <a:gd name="T78" fmla="*/ 43 w 85"/>
                <a:gd name="T79" fmla="*/ 0 h 85"/>
                <a:gd name="T80" fmla="*/ 0 w 85"/>
                <a:gd name="T81" fmla="*/ 42 h 85"/>
                <a:gd name="T82" fmla="*/ 43 w 85"/>
                <a:gd name="T83" fmla="*/ 85 h 85"/>
                <a:gd name="T84" fmla="*/ 85 w 85"/>
                <a:gd name="T85" fmla="*/ 42 h 85"/>
                <a:gd name="T86" fmla="*/ 43 w 85"/>
                <a:gd name="T87" fmla="*/ 0 h 85"/>
                <a:gd name="T88" fmla="*/ 43 w 85"/>
                <a:gd name="T89" fmla="*/ 79 h 85"/>
                <a:gd name="T90" fmla="*/ 6 w 85"/>
                <a:gd name="T91" fmla="*/ 42 h 85"/>
                <a:gd name="T92" fmla="*/ 43 w 85"/>
                <a:gd name="T93" fmla="*/ 5 h 85"/>
                <a:gd name="T94" fmla="*/ 80 w 85"/>
                <a:gd name="T95" fmla="*/ 42 h 85"/>
                <a:gd name="T96" fmla="*/ 43 w 85"/>
                <a:gd name="T97" fmla="*/ 79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85" h="85">
                  <a:moveTo>
                    <a:pt x="11" y="42"/>
                  </a:moveTo>
                  <a:cubicBezTo>
                    <a:pt x="11" y="55"/>
                    <a:pt x="18" y="65"/>
                    <a:pt x="29" y="70"/>
                  </a:cubicBezTo>
                  <a:cubicBezTo>
                    <a:pt x="14" y="30"/>
                    <a:pt x="14" y="30"/>
                    <a:pt x="14" y="30"/>
                  </a:cubicBezTo>
                  <a:cubicBezTo>
                    <a:pt x="12" y="34"/>
                    <a:pt x="11" y="38"/>
                    <a:pt x="11" y="42"/>
                  </a:cubicBezTo>
                  <a:close/>
                  <a:moveTo>
                    <a:pt x="64" y="41"/>
                  </a:moveTo>
                  <a:cubicBezTo>
                    <a:pt x="64" y="37"/>
                    <a:pt x="63" y="34"/>
                    <a:pt x="62" y="32"/>
                  </a:cubicBezTo>
                  <a:cubicBezTo>
                    <a:pt x="60" y="30"/>
                    <a:pt x="59" y="28"/>
                    <a:pt x="59" y="25"/>
                  </a:cubicBezTo>
                  <a:cubicBezTo>
                    <a:pt x="59" y="22"/>
                    <a:pt x="61" y="20"/>
                    <a:pt x="64" y="20"/>
                  </a:cubicBezTo>
                  <a:cubicBezTo>
                    <a:pt x="64" y="20"/>
                    <a:pt x="64" y="20"/>
                    <a:pt x="64" y="20"/>
                  </a:cubicBezTo>
                  <a:cubicBezTo>
                    <a:pt x="59" y="15"/>
                    <a:pt x="51" y="11"/>
                    <a:pt x="43" y="11"/>
                  </a:cubicBezTo>
                  <a:cubicBezTo>
                    <a:pt x="32" y="11"/>
                    <a:pt x="22" y="17"/>
                    <a:pt x="16" y="25"/>
                  </a:cubicBezTo>
                  <a:cubicBezTo>
                    <a:pt x="17" y="25"/>
                    <a:pt x="18" y="25"/>
                    <a:pt x="18" y="25"/>
                  </a:cubicBezTo>
                  <a:cubicBezTo>
                    <a:pt x="22" y="25"/>
                    <a:pt x="27" y="25"/>
                    <a:pt x="27" y="25"/>
                  </a:cubicBezTo>
                  <a:cubicBezTo>
                    <a:pt x="29" y="25"/>
                    <a:pt x="29" y="27"/>
                    <a:pt x="27" y="28"/>
                  </a:cubicBezTo>
                  <a:cubicBezTo>
                    <a:pt x="27" y="28"/>
                    <a:pt x="25" y="28"/>
                    <a:pt x="23" y="28"/>
                  </a:cubicBezTo>
                  <a:cubicBezTo>
                    <a:pt x="35" y="61"/>
                    <a:pt x="35" y="61"/>
                    <a:pt x="35" y="61"/>
                  </a:cubicBezTo>
                  <a:cubicBezTo>
                    <a:pt x="42" y="41"/>
                    <a:pt x="42" y="41"/>
                    <a:pt x="42" y="41"/>
                  </a:cubicBezTo>
                  <a:cubicBezTo>
                    <a:pt x="37" y="28"/>
                    <a:pt x="37" y="28"/>
                    <a:pt x="37" y="28"/>
                  </a:cubicBezTo>
                  <a:cubicBezTo>
                    <a:pt x="35" y="28"/>
                    <a:pt x="34" y="28"/>
                    <a:pt x="34" y="28"/>
                  </a:cubicBezTo>
                  <a:cubicBezTo>
                    <a:pt x="32" y="27"/>
                    <a:pt x="32" y="25"/>
                    <a:pt x="34" y="25"/>
                  </a:cubicBezTo>
                  <a:cubicBezTo>
                    <a:pt x="34" y="25"/>
                    <a:pt x="39" y="25"/>
                    <a:pt x="42" y="25"/>
                  </a:cubicBezTo>
                  <a:cubicBezTo>
                    <a:pt x="46" y="25"/>
                    <a:pt x="51" y="25"/>
                    <a:pt x="51" y="25"/>
                  </a:cubicBezTo>
                  <a:cubicBezTo>
                    <a:pt x="52" y="25"/>
                    <a:pt x="53" y="27"/>
                    <a:pt x="51" y="28"/>
                  </a:cubicBezTo>
                  <a:cubicBezTo>
                    <a:pt x="51" y="28"/>
                    <a:pt x="49" y="28"/>
                    <a:pt x="47" y="28"/>
                  </a:cubicBezTo>
                  <a:cubicBezTo>
                    <a:pt x="59" y="61"/>
                    <a:pt x="59" y="61"/>
                    <a:pt x="59" y="61"/>
                  </a:cubicBezTo>
                  <a:cubicBezTo>
                    <a:pt x="62" y="51"/>
                    <a:pt x="62" y="51"/>
                    <a:pt x="62" y="51"/>
                  </a:cubicBezTo>
                  <a:cubicBezTo>
                    <a:pt x="63" y="47"/>
                    <a:pt x="64" y="43"/>
                    <a:pt x="64" y="41"/>
                  </a:cubicBezTo>
                  <a:close/>
                  <a:moveTo>
                    <a:pt x="43" y="45"/>
                  </a:moveTo>
                  <a:cubicBezTo>
                    <a:pt x="34" y="72"/>
                    <a:pt x="34" y="72"/>
                    <a:pt x="34" y="72"/>
                  </a:cubicBezTo>
                  <a:cubicBezTo>
                    <a:pt x="37" y="73"/>
                    <a:pt x="40" y="73"/>
                    <a:pt x="43" y="73"/>
                  </a:cubicBezTo>
                  <a:cubicBezTo>
                    <a:pt x="47" y="73"/>
                    <a:pt x="50" y="73"/>
                    <a:pt x="53" y="72"/>
                  </a:cubicBezTo>
                  <a:cubicBezTo>
                    <a:pt x="53" y="71"/>
                    <a:pt x="53" y="71"/>
                    <a:pt x="53" y="71"/>
                  </a:cubicBezTo>
                  <a:lnTo>
                    <a:pt x="43" y="45"/>
                  </a:lnTo>
                  <a:close/>
                  <a:moveTo>
                    <a:pt x="71" y="28"/>
                  </a:moveTo>
                  <a:cubicBezTo>
                    <a:pt x="71" y="29"/>
                    <a:pt x="71" y="30"/>
                    <a:pt x="71" y="31"/>
                  </a:cubicBezTo>
                  <a:cubicBezTo>
                    <a:pt x="71" y="34"/>
                    <a:pt x="70" y="37"/>
                    <a:pt x="69" y="42"/>
                  </a:cubicBezTo>
                  <a:cubicBezTo>
                    <a:pt x="59" y="69"/>
                    <a:pt x="59" y="69"/>
                    <a:pt x="59" y="69"/>
                  </a:cubicBezTo>
                  <a:cubicBezTo>
                    <a:pt x="68" y="64"/>
                    <a:pt x="75" y="54"/>
                    <a:pt x="75" y="42"/>
                  </a:cubicBezTo>
                  <a:cubicBezTo>
                    <a:pt x="75" y="37"/>
                    <a:pt x="73" y="32"/>
                    <a:pt x="71" y="28"/>
                  </a:cubicBezTo>
                  <a:close/>
                  <a:moveTo>
                    <a:pt x="43" y="0"/>
                  </a:moveTo>
                  <a:cubicBezTo>
                    <a:pt x="19" y="0"/>
                    <a:pt x="0" y="19"/>
                    <a:pt x="0" y="42"/>
                  </a:cubicBezTo>
                  <a:cubicBezTo>
                    <a:pt x="0" y="66"/>
                    <a:pt x="19" y="85"/>
                    <a:pt x="43" y="85"/>
                  </a:cubicBezTo>
                  <a:cubicBezTo>
                    <a:pt x="66" y="85"/>
                    <a:pt x="85" y="66"/>
                    <a:pt x="85" y="42"/>
                  </a:cubicBezTo>
                  <a:cubicBezTo>
                    <a:pt x="85" y="19"/>
                    <a:pt x="66" y="0"/>
                    <a:pt x="43" y="0"/>
                  </a:cubicBezTo>
                  <a:close/>
                  <a:moveTo>
                    <a:pt x="43" y="79"/>
                  </a:moveTo>
                  <a:cubicBezTo>
                    <a:pt x="22" y="79"/>
                    <a:pt x="6" y="63"/>
                    <a:pt x="6" y="42"/>
                  </a:cubicBezTo>
                  <a:cubicBezTo>
                    <a:pt x="6" y="22"/>
                    <a:pt x="22" y="5"/>
                    <a:pt x="43" y="5"/>
                  </a:cubicBezTo>
                  <a:cubicBezTo>
                    <a:pt x="63" y="5"/>
                    <a:pt x="80" y="22"/>
                    <a:pt x="80" y="42"/>
                  </a:cubicBezTo>
                  <a:cubicBezTo>
                    <a:pt x="80" y="63"/>
                    <a:pt x="63" y="79"/>
                    <a:pt x="43" y="79"/>
                  </a:cubicBez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4" name="Freeform 149">
              <a:extLst>
                <a:ext uri="{FF2B5EF4-FFF2-40B4-BE49-F238E27FC236}">
                  <a16:creationId xmlns:a16="http://schemas.microsoft.com/office/drawing/2014/main" id="{59AD3259-7F1E-41A0-8F54-4BB45BE772C5}"/>
                </a:ext>
              </a:extLst>
            </p:cNvPr>
            <p:cNvSpPr>
              <a:spLocks/>
            </p:cNvSpPr>
            <p:nvPr/>
          </p:nvSpPr>
          <p:spPr bwMode="auto">
            <a:xfrm>
              <a:off x="9893834" y="4932762"/>
              <a:ext cx="273057" cy="270121"/>
            </a:xfrm>
            <a:custGeom>
              <a:avLst/>
              <a:gdLst>
                <a:gd name="T0" fmla="*/ 110 w 114"/>
                <a:gd name="T1" fmla="*/ 90 h 113"/>
                <a:gd name="T2" fmla="*/ 60 w 114"/>
                <a:gd name="T3" fmla="*/ 47 h 113"/>
                <a:gd name="T4" fmla="*/ 64 w 114"/>
                <a:gd name="T5" fmla="*/ 32 h 113"/>
                <a:gd name="T6" fmla="*/ 32 w 114"/>
                <a:gd name="T7" fmla="*/ 0 h 113"/>
                <a:gd name="T8" fmla="*/ 23 w 114"/>
                <a:gd name="T9" fmla="*/ 1 h 113"/>
                <a:gd name="T10" fmla="*/ 41 w 114"/>
                <a:gd name="T11" fmla="*/ 20 h 113"/>
                <a:gd name="T12" fmla="*/ 41 w 114"/>
                <a:gd name="T13" fmla="*/ 30 h 113"/>
                <a:gd name="T14" fmla="*/ 30 w 114"/>
                <a:gd name="T15" fmla="*/ 41 h 113"/>
                <a:gd name="T16" fmla="*/ 20 w 114"/>
                <a:gd name="T17" fmla="*/ 41 h 113"/>
                <a:gd name="T18" fmla="*/ 1 w 114"/>
                <a:gd name="T19" fmla="*/ 23 h 113"/>
                <a:gd name="T20" fmla="*/ 0 w 114"/>
                <a:gd name="T21" fmla="*/ 32 h 113"/>
                <a:gd name="T22" fmla="*/ 32 w 114"/>
                <a:gd name="T23" fmla="*/ 63 h 113"/>
                <a:gd name="T24" fmla="*/ 47 w 114"/>
                <a:gd name="T25" fmla="*/ 60 h 113"/>
                <a:gd name="T26" fmla="*/ 90 w 114"/>
                <a:gd name="T27" fmla="*/ 110 h 113"/>
                <a:gd name="T28" fmla="*/ 100 w 114"/>
                <a:gd name="T29" fmla="*/ 111 h 113"/>
                <a:gd name="T30" fmla="*/ 111 w 114"/>
                <a:gd name="T31" fmla="*/ 100 h 113"/>
                <a:gd name="T32" fmla="*/ 110 w 114"/>
                <a:gd name="T33" fmla="*/ 90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4" h="113">
                  <a:moveTo>
                    <a:pt x="110" y="90"/>
                  </a:moveTo>
                  <a:cubicBezTo>
                    <a:pt x="60" y="47"/>
                    <a:pt x="60" y="47"/>
                    <a:pt x="60" y="47"/>
                  </a:cubicBezTo>
                  <a:cubicBezTo>
                    <a:pt x="62" y="42"/>
                    <a:pt x="64" y="37"/>
                    <a:pt x="64" y="32"/>
                  </a:cubicBezTo>
                  <a:cubicBezTo>
                    <a:pt x="64" y="14"/>
                    <a:pt x="49" y="0"/>
                    <a:pt x="32" y="0"/>
                  </a:cubicBezTo>
                  <a:cubicBezTo>
                    <a:pt x="29" y="0"/>
                    <a:pt x="26" y="0"/>
                    <a:pt x="23" y="1"/>
                  </a:cubicBezTo>
                  <a:cubicBezTo>
                    <a:pt x="41" y="20"/>
                    <a:pt x="41" y="20"/>
                    <a:pt x="41" y="20"/>
                  </a:cubicBezTo>
                  <a:cubicBezTo>
                    <a:pt x="44" y="22"/>
                    <a:pt x="44" y="27"/>
                    <a:pt x="41" y="30"/>
                  </a:cubicBezTo>
                  <a:cubicBezTo>
                    <a:pt x="30" y="41"/>
                    <a:pt x="30" y="41"/>
                    <a:pt x="30" y="41"/>
                  </a:cubicBezTo>
                  <a:cubicBezTo>
                    <a:pt x="27" y="44"/>
                    <a:pt x="23" y="44"/>
                    <a:pt x="20" y="41"/>
                  </a:cubicBezTo>
                  <a:cubicBezTo>
                    <a:pt x="1" y="23"/>
                    <a:pt x="1" y="23"/>
                    <a:pt x="1" y="23"/>
                  </a:cubicBezTo>
                  <a:cubicBezTo>
                    <a:pt x="1" y="25"/>
                    <a:pt x="0" y="29"/>
                    <a:pt x="0" y="32"/>
                  </a:cubicBezTo>
                  <a:cubicBezTo>
                    <a:pt x="0" y="49"/>
                    <a:pt x="14" y="63"/>
                    <a:pt x="32" y="63"/>
                  </a:cubicBezTo>
                  <a:cubicBezTo>
                    <a:pt x="37" y="63"/>
                    <a:pt x="42" y="62"/>
                    <a:pt x="47" y="60"/>
                  </a:cubicBezTo>
                  <a:cubicBezTo>
                    <a:pt x="90" y="110"/>
                    <a:pt x="90" y="110"/>
                    <a:pt x="90" y="110"/>
                  </a:cubicBezTo>
                  <a:cubicBezTo>
                    <a:pt x="93" y="113"/>
                    <a:pt x="97" y="113"/>
                    <a:pt x="100" y="111"/>
                  </a:cubicBezTo>
                  <a:cubicBezTo>
                    <a:pt x="111" y="100"/>
                    <a:pt x="111" y="100"/>
                    <a:pt x="111" y="100"/>
                  </a:cubicBezTo>
                  <a:cubicBezTo>
                    <a:pt x="114" y="97"/>
                    <a:pt x="113" y="93"/>
                    <a:pt x="110" y="9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5" name="Freeform 150">
              <a:extLst>
                <a:ext uri="{FF2B5EF4-FFF2-40B4-BE49-F238E27FC236}">
                  <a16:creationId xmlns:a16="http://schemas.microsoft.com/office/drawing/2014/main" id="{C6EB798B-DCA4-4BB2-9A16-A6EF71269CF9}"/>
                </a:ext>
              </a:extLst>
            </p:cNvPr>
            <p:cNvSpPr>
              <a:spLocks noEditPoints="1"/>
            </p:cNvSpPr>
            <p:nvPr/>
          </p:nvSpPr>
          <p:spPr bwMode="auto">
            <a:xfrm>
              <a:off x="9070259" y="4672916"/>
              <a:ext cx="268654" cy="412522"/>
            </a:xfrm>
            <a:custGeom>
              <a:avLst/>
              <a:gdLst>
                <a:gd name="T0" fmla="*/ 84 w 112"/>
                <a:gd name="T1" fmla="*/ 3 h 172"/>
                <a:gd name="T2" fmla="*/ 111 w 112"/>
                <a:gd name="T3" fmla="*/ 19 h 172"/>
                <a:gd name="T4" fmla="*/ 110 w 112"/>
                <a:gd name="T5" fmla="*/ 33 h 172"/>
                <a:gd name="T6" fmla="*/ 103 w 112"/>
                <a:gd name="T7" fmla="*/ 44 h 172"/>
                <a:gd name="T8" fmla="*/ 65 w 112"/>
                <a:gd name="T9" fmla="*/ 21 h 172"/>
                <a:gd name="T10" fmla="*/ 72 w 112"/>
                <a:gd name="T11" fmla="*/ 10 h 172"/>
                <a:gd name="T12" fmla="*/ 84 w 112"/>
                <a:gd name="T13" fmla="*/ 3 h 172"/>
                <a:gd name="T14" fmla="*/ 0 w 112"/>
                <a:gd name="T15" fmla="*/ 130 h 172"/>
                <a:gd name="T16" fmla="*/ 1 w 112"/>
                <a:gd name="T17" fmla="*/ 172 h 172"/>
                <a:gd name="T18" fmla="*/ 38 w 112"/>
                <a:gd name="T19" fmla="*/ 153 h 172"/>
                <a:gd name="T20" fmla="*/ 98 w 112"/>
                <a:gd name="T21" fmla="*/ 52 h 172"/>
                <a:gd name="T22" fmla="*/ 60 w 112"/>
                <a:gd name="T23" fmla="*/ 29 h 172"/>
                <a:gd name="T24" fmla="*/ 0 w 112"/>
                <a:gd name="T25" fmla="*/ 130 h 172"/>
                <a:gd name="T26" fmla="*/ 76 w 112"/>
                <a:gd name="T27" fmla="*/ 57 h 172"/>
                <a:gd name="T28" fmla="*/ 30 w 112"/>
                <a:gd name="T29" fmla="*/ 134 h 172"/>
                <a:gd name="T30" fmla="*/ 20 w 112"/>
                <a:gd name="T31" fmla="*/ 128 h 172"/>
                <a:gd name="T32" fmla="*/ 66 w 112"/>
                <a:gd name="T33" fmla="*/ 52 h 172"/>
                <a:gd name="T34" fmla="*/ 76 w 112"/>
                <a:gd name="T35" fmla="*/ 57 h 1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12" h="172">
                  <a:moveTo>
                    <a:pt x="84" y="3"/>
                  </a:moveTo>
                  <a:cubicBezTo>
                    <a:pt x="96" y="0"/>
                    <a:pt x="108" y="7"/>
                    <a:pt x="111" y="19"/>
                  </a:cubicBezTo>
                  <a:cubicBezTo>
                    <a:pt x="112" y="24"/>
                    <a:pt x="112" y="29"/>
                    <a:pt x="110" y="33"/>
                  </a:cubicBezTo>
                  <a:cubicBezTo>
                    <a:pt x="103" y="44"/>
                    <a:pt x="103" y="44"/>
                    <a:pt x="103" y="44"/>
                  </a:cubicBezTo>
                  <a:cubicBezTo>
                    <a:pt x="65" y="21"/>
                    <a:pt x="65" y="21"/>
                    <a:pt x="65" y="21"/>
                  </a:cubicBezTo>
                  <a:cubicBezTo>
                    <a:pt x="72" y="10"/>
                    <a:pt x="72" y="10"/>
                    <a:pt x="72" y="10"/>
                  </a:cubicBezTo>
                  <a:cubicBezTo>
                    <a:pt x="75" y="7"/>
                    <a:pt x="79" y="4"/>
                    <a:pt x="84" y="3"/>
                  </a:cubicBezTo>
                  <a:close/>
                  <a:moveTo>
                    <a:pt x="0" y="130"/>
                  </a:moveTo>
                  <a:cubicBezTo>
                    <a:pt x="1" y="172"/>
                    <a:pt x="1" y="172"/>
                    <a:pt x="1" y="172"/>
                  </a:cubicBezTo>
                  <a:cubicBezTo>
                    <a:pt x="38" y="153"/>
                    <a:pt x="38" y="153"/>
                    <a:pt x="38" y="153"/>
                  </a:cubicBezTo>
                  <a:cubicBezTo>
                    <a:pt x="98" y="52"/>
                    <a:pt x="98" y="52"/>
                    <a:pt x="98" y="52"/>
                  </a:cubicBezTo>
                  <a:cubicBezTo>
                    <a:pt x="60" y="29"/>
                    <a:pt x="60" y="29"/>
                    <a:pt x="60" y="29"/>
                  </a:cubicBezTo>
                  <a:lnTo>
                    <a:pt x="0" y="130"/>
                  </a:lnTo>
                  <a:close/>
                  <a:moveTo>
                    <a:pt x="76" y="57"/>
                  </a:moveTo>
                  <a:cubicBezTo>
                    <a:pt x="30" y="134"/>
                    <a:pt x="30" y="134"/>
                    <a:pt x="30" y="134"/>
                  </a:cubicBezTo>
                  <a:cubicBezTo>
                    <a:pt x="20" y="128"/>
                    <a:pt x="20" y="128"/>
                    <a:pt x="20" y="128"/>
                  </a:cubicBezTo>
                  <a:cubicBezTo>
                    <a:pt x="66" y="52"/>
                    <a:pt x="66" y="52"/>
                    <a:pt x="66" y="52"/>
                  </a:cubicBezTo>
                  <a:lnTo>
                    <a:pt x="76" y="57"/>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6" name="Freeform 151">
              <a:extLst>
                <a:ext uri="{FF2B5EF4-FFF2-40B4-BE49-F238E27FC236}">
                  <a16:creationId xmlns:a16="http://schemas.microsoft.com/office/drawing/2014/main" id="{4A901E69-9813-48D9-A24C-A91A40550EAD}"/>
                </a:ext>
              </a:extLst>
            </p:cNvPr>
            <p:cNvSpPr>
              <a:spLocks noEditPoints="1"/>
            </p:cNvSpPr>
            <p:nvPr/>
          </p:nvSpPr>
          <p:spPr bwMode="auto">
            <a:xfrm>
              <a:off x="9391761" y="4687596"/>
              <a:ext cx="229016" cy="261313"/>
            </a:xfrm>
            <a:custGeom>
              <a:avLst/>
              <a:gdLst>
                <a:gd name="T0" fmla="*/ 40 w 95"/>
                <a:gd name="T1" fmla="*/ 61 h 109"/>
                <a:gd name="T2" fmla="*/ 34 w 95"/>
                <a:gd name="T3" fmla="*/ 54 h 109"/>
                <a:gd name="T4" fmla="*/ 13 w 95"/>
                <a:gd name="T5" fmla="*/ 75 h 109"/>
                <a:gd name="T6" fmla="*/ 34 w 95"/>
                <a:gd name="T7" fmla="*/ 95 h 109"/>
                <a:gd name="T8" fmla="*/ 40 w 95"/>
                <a:gd name="T9" fmla="*/ 88 h 109"/>
                <a:gd name="T10" fmla="*/ 27 w 95"/>
                <a:gd name="T11" fmla="*/ 75 h 109"/>
                <a:gd name="T12" fmla="*/ 40 w 95"/>
                <a:gd name="T13" fmla="*/ 61 h 109"/>
                <a:gd name="T14" fmla="*/ 54 w 95"/>
                <a:gd name="T15" fmla="*/ 88 h 109"/>
                <a:gd name="T16" fmla="*/ 61 w 95"/>
                <a:gd name="T17" fmla="*/ 95 h 109"/>
                <a:gd name="T18" fmla="*/ 81 w 95"/>
                <a:gd name="T19" fmla="*/ 75 h 109"/>
                <a:gd name="T20" fmla="*/ 61 w 95"/>
                <a:gd name="T21" fmla="*/ 54 h 109"/>
                <a:gd name="T22" fmla="*/ 54 w 95"/>
                <a:gd name="T23" fmla="*/ 61 h 109"/>
                <a:gd name="T24" fmla="*/ 68 w 95"/>
                <a:gd name="T25" fmla="*/ 75 h 109"/>
                <a:gd name="T26" fmla="*/ 54 w 95"/>
                <a:gd name="T27" fmla="*/ 88 h 109"/>
                <a:gd name="T28" fmla="*/ 89 w 95"/>
                <a:gd name="T29" fmla="*/ 21 h 109"/>
                <a:gd name="T30" fmla="*/ 74 w 95"/>
                <a:gd name="T31" fmla="*/ 6 h 109"/>
                <a:gd name="T32" fmla="*/ 59 w 95"/>
                <a:gd name="T33" fmla="*/ 0 h 109"/>
                <a:gd name="T34" fmla="*/ 8 w 95"/>
                <a:gd name="T35" fmla="*/ 0 h 109"/>
                <a:gd name="T36" fmla="*/ 0 w 95"/>
                <a:gd name="T37" fmla="*/ 8 h 109"/>
                <a:gd name="T38" fmla="*/ 0 w 95"/>
                <a:gd name="T39" fmla="*/ 100 h 109"/>
                <a:gd name="T40" fmla="*/ 8 w 95"/>
                <a:gd name="T41" fmla="*/ 109 h 109"/>
                <a:gd name="T42" fmla="*/ 86 w 95"/>
                <a:gd name="T43" fmla="*/ 109 h 109"/>
                <a:gd name="T44" fmla="*/ 95 w 95"/>
                <a:gd name="T45" fmla="*/ 100 h 109"/>
                <a:gd name="T46" fmla="*/ 95 w 95"/>
                <a:gd name="T47" fmla="*/ 36 h 109"/>
                <a:gd name="T48" fmla="*/ 89 w 95"/>
                <a:gd name="T49" fmla="*/ 21 h 109"/>
                <a:gd name="T50" fmla="*/ 84 w 95"/>
                <a:gd name="T51" fmla="*/ 26 h 109"/>
                <a:gd name="T52" fmla="*/ 85 w 95"/>
                <a:gd name="T53" fmla="*/ 27 h 109"/>
                <a:gd name="T54" fmla="*/ 68 w 95"/>
                <a:gd name="T55" fmla="*/ 27 h 109"/>
                <a:gd name="T56" fmla="*/ 68 w 95"/>
                <a:gd name="T57" fmla="*/ 10 h 109"/>
                <a:gd name="T58" fmla="*/ 69 w 95"/>
                <a:gd name="T59" fmla="*/ 11 h 109"/>
                <a:gd name="T60" fmla="*/ 84 w 95"/>
                <a:gd name="T61" fmla="*/ 26 h 109"/>
                <a:gd name="T62" fmla="*/ 88 w 95"/>
                <a:gd name="T63" fmla="*/ 100 h 109"/>
                <a:gd name="T64" fmla="*/ 86 w 95"/>
                <a:gd name="T65" fmla="*/ 102 h 109"/>
                <a:gd name="T66" fmla="*/ 8 w 95"/>
                <a:gd name="T67" fmla="*/ 102 h 109"/>
                <a:gd name="T68" fmla="*/ 6 w 95"/>
                <a:gd name="T69" fmla="*/ 100 h 109"/>
                <a:gd name="T70" fmla="*/ 6 w 95"/>
                <a:gd name="T71" fmla="*/ 8 h 109"/>
                <a:gd name="T72" fmla="*/ 8 w 95"/>
                <a:gd name="T73" fmla="*/ 7 h 109"/>
                <a:gd name="T74" fmla="*/ 59 w 95"/>
                <a:gd name="T75" fmla="*/ 7 h 109"/>
                <a:gd name="T76" fmla="*/ 61 w 95"/>
                <a:gd name="T77" fmla="*/ 7 h 109"/>
                <a:gd name="T78" fmla="*/ 61 w 95"/>
                <a:gd name="T79" fmla="*/ 34 h 109"/>
                <a:gd name="T80" fmla="*/ 88 w 95"/>
                <a:gd name="T81" fmla="*/ 34 h 109"/>
                <a:gd name="T82" fmla="*/ 88 w 95"/>
                <a:gd name="T83" fmla="*/ 36 h 109"/>
                <a:gd name="T84" fmla="*/ 88 w 95"/>
                <a:gd name="T85" fmla="*/ 100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95" h="109">
                  <a:moveTo>
                    <a:pt x="40" y="61"/>
                  </a:moveTo>
                  <a:cubicBezTo>
                    <a:pt x="34" y="54"/>
                    <a:pt x="34" y="54"/>
                    <a:pt x="34" y="54"/>
                  </a:cubicBezTo>
                  <a:cubicBezTo>
                    <a:pt x="13" y="75"/>
                    <a:pt x="13" y="75"/>
                    <a:pt x="13" y="75"/>
                  </a:cubicBezTo>
                  <a:cubicBezTo>
                    <a:pt x="34" y="95"/>
                    <a:pt x="34" y="95"/>
                    <a:pt x="34" y="95"/>
                  </a:cubicBezTo>
                  <a:cubicBezTo>
                    <a:pt x="40" y="88"/>
                    <a:pt x="40" y="88"/>
                    <a:pt x="40" y="88"/>
                  </a:cubicBezTo>
                  <a:cubicBezTo>
                    <a:pt x="27" y="75"/>
                    <a:pt x="27" y="75"/>
                    <a:pt x="27" y="75"/>
                  </a:cubicBezTo>
                  <a:lnTo>
                    <a:pt x="40" y="61"/>
                  </a:lnTo>
                  <a:close/>
                  <a:moveTo>
                    <a:pt x="54" y="88"/>
                  </a:moveTo>
                  <a:cubicBezTo>
                    <a:pt x="61" y="95"/>
                    <a:pt x="61" y="95"/>
                    <a:pt x="61" y="95"/>
                  </a:cubicBezTo>
                  <a:cubicBezTo>
                    <a:pt x="81" y="75"/>
                    <a:pt x="81" y="75"/>
                    <a:pt x="81" y="75"/>
                  </a:cubicBezTo>
                  <a:cubicBezTo>
                    <a:pt x="61" y="54"/>
                    <a:pt x="61" y="54"/>
                    <a:pt x="61" y="54"/>
                  </a:cubicBezTo>
                  <a:cubicBezTo>
                    <a:pt x="54" y="61"/>
                    <a:pt x="54" y="61"/>
                    <a:pt x="54" y="61"/>
                  </a:cubicBezTo>
                  <a:cubicBezTo>
                    <a:pt x="68" y="75"/>
                    <a:pt x="68" y="75"/>
                    <a:pt x="68" y="75"/>
                  </a:cubicBezTo>
                  <a:lnTo>
                    <a:pt x="54" y="88"/>
                  </a:lnTo>
                  <a:close/>
                  <a:moveTo>
                    <a:pt x="89" y="21"/>
                  </a:moveTo>
                  <a:cubicBezTo>
                    <a:pt x="74" y="6"/>
                    <a:pt x="74" y="6"/>
                    <a:pt x="74" y="6"/>
                  </a:cubicBezTo>
                  <a:cubicBezTo>
                    <a:pt x="70" y="3"/>
                    <a:pt x="64" y="0"/>
                    <a:pt x="59" y="0"/>
                  </a:cubicBezTo>
                  <a:cubicBezTo>
                    <a:pt x="8" y="0"/>
                    <a:pt x="8" y="0"/>
                    <a:pt x="8" y="0"/>
                  </a:cubicBezTo>
                  <a:cubicBezTo>
                    <a:pt x="3" y="0"/>
                    <a:pt x="0" y="4"/>
                    <a:pt x="0" y="8"/>
                  </a:cubicBezTo>
                  <a:cubicBezTo>
                    <a:pt x="0" y="100"/>
                    <a:pt x="0" y="100"/>
                    <a:pt x="0" y="100"/>
                  </a:cubicBezTo>
                  <a:cubicBezTo>
                    <a:pt x="0" y="105"/>
                    <a:pt x="3" y="109"/>
                    <a:pt x="8" y="109"/>
                  </a:cubicBezTo>
                  <a:cubicBezTo>
                    <a:pt x="86" y="109"/>
                    <a:pt x="86" y="109"/>
                    <a:pt x="86" y="109"/>
                  </a:cubicBezTo>
                  <a:cubicBezTo>
                    <a:pt x="91" y="109"/>
                    <a:pt x="95" y="105"/>
                    <a:pt x="95" y="100"/>
                  </a:cubicBezTo>
                  <a:cubicBezTo>
                    <a:pt x="95" y="36"/>
                    <a:pt x="95" y="36"/>
                    <a:pt x="95" y="36"/>
                  </a:cubicBezTo>
                  <a:cubicBezTo>
                    <a:pt x="95" y="31"/>
                    <a:pt x="92" y="24"/>
                    <a:pt x="89" y="21"/>
                  </a:cubicBezTo>
                  <a:close/>
                  <a:moveTo>
                    <a:pt x="84" y="26"/>
                  </a:moveTo>
                  <a:cubicBezTo>
                    <a:pt x="84" y="26"/>
                    <a:pt x="85" y="27"/>
                    <a:pt x="85" y="27"/>
                  </a:cubicBezTo>
                  <a:cubicBezTo>
                    <a:pt x="68" y="27"/>
                    <a:pt x="68" y="27"/>
                    <a:pt x="68" y="27"/>
                  </a:cubicBezTo>
                  <a:cubicBezTo>
                    <a:pt x="68" y="10"/>
                    <a:pt x="68" y="10"/>
                    <a:pt x="68" y="10"/>
                  </a:cubicBezTo>
                  <a:cubicBezTo>
                    <a:pt x="68" y="10"/>
                    <a:pt x="68" y="10"/>
                    <a:pt x="69" y="11"/>
                  </a:cubicBezTo>
                  <a:lnTo>
                    <a:pt x="84" y="26"/>
                  </a:lnTo>
                  <a:close/>
                  <a:moveTo>
                    <a:pt x="88" y="100"/>
                  </a:moveTo>
                  <a:cubicBezTo>
                    <a:pt x="88" y="101"/>
                    <a:pt x="87" y="102"/>
                    <a:pt x="86" y="102"/>
                  </a:cubicBezTo>
                  <a:cubicBezTo>
                    <a:pt x="8" y="102"/>
                    <a:pt x="8" y="102"/>
                    <a:pt x="8" y="102"/>
                  </a:cubicBezTo>
                  <a:cubicBezTo>
                    <a:pt x="7" y="102"/>
                    <a:pt x="6" y="101"/>
                    <a:pt x="6" y="100"/>
                  </a:cubicBezTo>
                  <a:cubicBezTo>
                    <a:pt x="6" y="8"/>
                    <a:pt x="6" y="8"/>
                    <a:pt x="6" y="8"/>
                  </a:cubicBezTo>
                  <a:cubicBezTo>
                    <a:pt x="6" y="7"/>
                    <a:pt x="7" y="7"/>
                    <a:pt x="8" y="7"/>
                  </a:cubicBezTo>
                  <a:cubicBezTo>
                    <a:pt x="59" y="7"/>
                    <a:pt x="59" y="7"/>
                    <a:pt x="59" y="7"/>
                  </a:cubicBezTo>
                  <a:cubicBezTo>
                    <a:pt x="60" y="7"/>
                    <a:pt x="60" y="7"/>
                    <a:pt x="61" y="7"/>
                  </a:cubicBezTo>
                  <a:cubicBezTo>
                    <a:pt x="61" y="34"/>
                    <a:pt x="61" y="34"/>
                    <a:pt x="61" y="34"/>
                  </a:cubicBezTo>
                  <a:cubicBezTo>
                    <a:pt x="88" y="34"/>
                    <a:pt x="88" y="34"/>
                    <a:pt x="88" y="34"/>
                  </a:cubicBezTo>
                  <a:cubicBezTo>
                    <a:pt x="88" y="34"/>
                    <a:pt x="88" y="35"/>
                    <a:pt x="88" y="36"/>
                  </a:cubicBezTo>
                  <a:lnTo>
                    <a:pt x="88" y="100"/>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7" name="Freeform 152">
              <a:extLst>
                <a:ext uri="{FF2B5EF4-FFF2-40B4-BE49-F238E27FC236}">
                  <a16:creationId xmlns:a16="http://schemas.microsoft.com/office/drawing/2014/main" id="{6E38FD1E-5AE2-467F-A712-5E7F4297CD67}"/>
                </a:ext>
              </a:extLst>
            </p:cNvPr>
            <p:cNvSpPr>
              <a:spLocks noEditPoints="1"/>
            </p:cNvSpPr>
            <p:nvPr/>
          </p:nvSpPr>
          <p:spPr bwMode="auto">
            <a:xfrm>
              <a:off x="8971898" y="2175761"/>
              <a:ext cx="300951" cy="223144"/>
            </a:xfrm>
            <a:custGeom>
              <a:avLst/>
              <a:gdLst>
                <a:gd name="T0" fmla="*/ 101 w 125"/>
                <a:gd name="T1" fmla="*/ 0 h 93"/>
                <a:gd name="T2" fmla="*/ 23 w 125"/>
                <a:gd name="T3" fmla="*/ 0 h 93"/>
                <a:gd name="T4" fmla="*/ 0 w 125"/>
                <a:gd name="T5" fmla="*/ 23 h 93"/>
                <a:gd name="T6" fmla="*/ 0 w 125"/>
                <a:gd name="T7" fmla="*/ 70 h 93"/>
                <a:gd name="T8" fmla="*/ 23 w 125"/>
                <a:gd name="T9" fmla="*/ 93 h 93"/>
                <a:gd name="T10" fmla="*/ 101 w 125"/>
                <a:gd name="T11" fmla="*/ 93 h 93"/>
                <a:gd name="T12" fmla="*/ 125 w 125"/>
                <a:gd name="T13" fmla="*/ 70 h 93"/>
                <a:gd name="T14" fmla="*/ 125 w 125"/>
                <a:gd name="T15" fmla="*/ 23 h 93"/>
                <a:gd name="T16" fmla="*/ 101 w 125"/>
                <a:gd name="T17" fmla="*/ 0 h 93"/>
                <a:gd name="T18" fmla="*/ 47 w 125"/>
                <a:gd name="T19" fmla="*/ 78 h 93"/>
                <a:gd name="T20" fmla="*/ 47 w 125"/>
                <a:gd name="T21" fmla="*/ 15 h 93"/>
                <a:gd name="T22" fmla="*/ 86 w 125"/>
                <a:gd name="T23" fmla="*/ 46 h 93"/>
                <a:gd name="T24" fmla="*/ 47 w 125"/>
                <a:gd name="T25" fmla="*/ 78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5" h="93">
                  <a:moveTo>
                    <a:pt x="101" y="0"/>
                  </a:moveTo>
                  <a:cubicBezTo>
                    <a:pt x="23" y="0"/>
                    <a:pt x="23" y="0"/>
                    <a:pt x="23" y="0"/>
                  </a:cubicBezTo>
                  <a:cubicBezTo>
                    <a:pt x="11" y="0"/>
                    <a:pt x="0" y="10"/>
                    <a:pt x="0" y="23"/>
                  </a:cubicBezTo>
                  <a:cubicBezTo>
                    <a:pt x="0" y="70"/>
                    <a:pt x="0" y="70"/>
                    <a:pt x="0" y="70"/>
                  </a:cubicBezTo>
                  <a:cubicBezTo>
                    <a:pt x="0" y="83"/>
                    <a:pt x="11" y="93"/>
                    <a:pt x="23" y="93"/>
                  </a:cubicBezTo>
                  <a:cubicBezTo>
                    <a:pt x="101" y="93"/>
                    <a:pt x="101" y="93"/>
                    <a:pt x="101" y="93"/>
                  </a:cubicBezTo>
                  <a:cubicBezTo>
                    <a:pt x="114" y="93"/>
                    <a:pt x="125" y="83"/>
                    <a:pt x="125" y="70"/>
                  </a:cubicBezTo>
                  <a:cubicBezTo>
                    <a:pt x="125" y="23"/>
                    <a:pt x="125" y="23"/>
                    <a:pt x="125" y="23"/>
                  </a:cubicBezTo>
                  <a:cubicBezTo>
                    <a:pt x="125" y="10"/>
                    <a:pt x="114" y="0"/>
                    <a:pt x="101" y="0"/>
                  </a:cubicBezTo>
                  <a:close/>
                  <a:moveTo>
                    <a:pt x="47" y="78"/>
                  </a:moveTo>
                  <a:cubicBezTo>
                    <a:pt x="47" y="15"/>
                    <a:pt x="47" y="15"/>
                    <a:pt x="47" y="15"/>
                  </a:cubicBezTo>
                  <a:cubicBezTo>
                    <a:pt x="86" y="46"/>
                    <a:pt x="86" y="46"/>
                    <a:pt x="86" y="46"/>
                  </a:cubicBezTo>
                  <a:lnTo>
                    <a:pt x="47" y="78"/>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8" name="Freeform 153">
              <a:extLst>
                <a:ext uri="{FF2B5EF4-FFF2-40B4-BE49-F238E27FC236}">
                  <a16:creationId xmlns:a16="http://schemas.microsoft.com/office/drawing/2014/main" id="{8DC02E22-CC77-4133-992F-E814A210FAC7}"/>
                </a:ext>
              </a:extLst>
            </p:cNvPr>
            <p:cNvSpPr>
              <a:spLocks noEditPoints="1"/>
            </p:cNvSpPr>
            <p:nvPr/>
          </p:nvSpPr>
          <p:spPr bwMode="auto">
            <a:xfrm>
              <a:off x="8600482" y="3987336"/>
              <a:ext cx="155614" cy="158549"/>
            </a:xfrm>
            <a:custGeom>
              <a:avLst/>
              <a:gdLst>
                <a:gd name="T0" fmla="*/ 61 w 65"/>
                <a:gd name="T1" fmla="*/ 19 h 66"/>
                <a:gd name="T2" fmla="*/ 47 w 65"/>
                <a:gd name="T3" fmla="*/ 4 h 66"/>
                <a:gd name="T4" fmla="*/ 51 w 65"/>
                <a:gd name="T5" fmla="*/ 0 h 66"/>
                <a:gd name="T6" fmla="*/ 65 w 65"/>
                <a:gd name="T7" fmla="*/ 15 h 66"/>
                <a:gd name="T8" fmla="*/ 61 w 65"/>
                <a:gd name="T9" fmla="*/ 19 h 66"/>
                <a:gd name="T10" fmla="*/ 57 w 65"/>
                <a:gd name="T11" fmla="*/ 23 h 66"/>
                <a:gd name="T12" fmla="*/ 55 w 65"/>
                <a:gd name="T13" fmla="*/ 46 h 66"/>
                <a:gd name="T14" fmla="*/ 10 w 65"/>
                <a:gd name="T15" fmla="*/ 66 h 66"/>
                <a:gd name="T16" fmla="*/ 6 w 65"/>
                <a:gd name="T17" fmla="*/ 63 h 66"/>
                <a:gd name="T18" fmla="*/ 24 w 65"/>
                <a:gd name="T19" fmla="*/ 45 h 66"/>
                <a:gd name="T20" fmla="*/ 26 w 65"/>
                <a:gd name="T21" fmla="*/ 46 h 66"/>
                <a:gd name="T22" fmla="*/ 32 w 65"/>
                <a:gd name="T23" fmla="*/ 39 h 66"/>
                <a:gd name="T24" fmla="*/ 26 w 65"/>
                <a:gd name="T25" fmla="*/ 33 h 66"/>
                <a:gd name="T26" fmla="*/ 20 w 65"/>
                <a:gd name="T27" fmla="*/ 39 h 66"/>
                <a:gd name="T28" fmla="*/ 21 w 65"/>
                <a:gd name="T29" fmla="*/ 42 h 66"/>
                <a:gd name="T30" fmla="*/ 3 w 65"/>
                <a:gd name="T31" fmla="*/ 59 h 66"/>
                <a:gd name="T32" fmla="*/ 0 w 65"/>
                <a:gd name="T33" fmla="*/ 56 h 66"/>
                <a:gd name="T34" fmla="*/ 20 w 65"/>
                <a:gd name="T35" fmla="*/ 10 h 66"/>
                <a:gd name="T36" fmla="*/ 43 w 65"/>
                <a:gd name="T37" fmla="*/ 8 h 66"/>
                <a:gd name="T38" fmla="*/ 57 w 65"/>
                <a:gd name="T39" fmla="*/ 23 h 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5" h="66">
                  <a:moveTo>
                    <a:pt x="61" y="19"/>
                  </a:moveTo>
                  <a:cubicBezTo>
                    <a:pt x="47" y="4"/>
                    <a:pt x="47" y="4"/>
                    <a:pt x="47" y="4"/>
                  </a:cubicBezTo>
                  <a:cubicBezTo>
                    <a:pt x="51" y="0"/>
                    <a:pt x="51" y="0"/>
                    <a:pt x="51" y="0"/>
                  </a:cubicBezTo>
                  <a:cubicBezTo>
                    <a:pt x="65" y="15"/>
                    <a:pt x="65" y="15"/>
                    <a:pt x="65" y="15"/>
                  </a:cubicBezTo>
                  <a:lnTo>
                    <a:pt x="61" y="19"/>
                  </a:lnTo>
                  <a:close/>
                  <a:moveTo>
                    <a:pt x="57" y="23"/>
                  </a:moveTo>
                  <a:cubicBezTo>
                    <a:pt x="55" y="46"/>
                    <a:pt x="55" y="46"/>
                    <a:pt x="55" y="46"/>
                  </a:cubicBezTo>
                  <a:cubicBezTo>
                    <a:pt x="37" y="46"/>
                    <a:pt x="10" y="66"/>
                    <a:pt x="10" y="66"/>
                  </a:cubicBezTo>
                  <a:cubicBezTo>
                    <a:pt x="6" y="63"/>
                    <a:pt x="6" y="63"/>
                    <a:pt x="6" y="63"/>
                  </a:cubicBezTo>
                  <a:cubicBezTo>
                    <a:pt x="24" y="45"/>
                    <a:pt x="24" y="45"/>
                    <a:pt x="24" y="45"/>
                  </a:cubicBezTo>
                  <a:cubicBezTo>
                    <a:pt x="25" y="45"/>
                    <a:pt x="25" y="46"/>
                    <a:pt x="26" y="46"/>
                  </a:cubicBezTo>
                  <a:cubicBezTo>
                    <a:pt x="30" y="46"/>
                    <a:pt x="32" y="43"/>
                    <a:pt x="32" y="39"/>
                  </a:cubicBezTo>
                  <a:cubicBezTo>
                    <a:pt x="32" y="36"/>
                    <a:pt x="30" y="33"/>
                    <a:pt x="26" y="33"/>
                  </a:cubicBezTo>
                  <a:cubicBezTo>
                    <a:pt x="23" y="33"/>
                    <a:pt x="20" y="36"/>
                    <a:pt x="20" y="39"/>
                  </a:cubicBezTo>
                  <a:cubicBezTo>
                    <a:pt x="20" y="40"/>
                    <a:pt x="20" y="41"/>
                    <a:pt x="21" y="42"/>
                  </a:cubicBezTo>
                  <a:cubicBezTo>
                    <a:pt x="3" y="59"/>
                    <a:pt x="3" y="59"/>
                    <a:pt x="3" y="59"/>
                  </a:cubicBezTo>
                  <a:cubicBezTo>
                    <a:pt x="0" y="56"/>
                    <a:pt x="0" y="56"/>
                    <a:pt x="0" y="56"/>
                  </a:cubicBezTo>
                  <a:cubicBezTo>
                    <a:pt x="0" y="56"/>
                    <a:pt x="20" y="29"/>
                    <a:pt x="20" y="10"/>
                  </a:cubicBezTo>
                  <a:cubicBezTo>
                    <a:pt x="43" y="8"/>
                    <a:pt x="43" y="8"/>
                    <a:pt x="43" y="8"/>
                  </a:cubicBezTo>
                  <a:lnTo>
                    <a:pt x="57" y="23"/>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69" name="Freeform 154">
              <a:extLst>
                <a:ext uri="{FF2B5EF4-FFF2-40B4-BE49-F238E27FC236}">
                  <a16:creationId xmlns:a16="http://schemas.microsoft.com/office/drawing/2014/main" id="{D705CF67-F076-4EAA-BA64-CB26C72CFA44}"/>
                </a:ext>
              </a:extLst>
            </p:cNvPr>
            <p:cNvSpPr>
              <a:spLocks/>
            </p:cNvSpPr>
            <p:nvPr/>
          </p:nvSpPr>
          <p:spPr bwMode="auto">
            <a:xfrm>
              <a:off x="8894092" y="3758839"/>
              <a:ext cx="209932" cy="201122"/>
            </a:xfrm>
            <a:custGeom>
              <a:avLst/>
              <a:gdLst>
                <a:gd name="T0" fmla="*/ 55 w 88"/>
                <a:gd name="T1" fmla="*/ 59 h 84"/>
                <a:gd name="T2" fmla="*/ 53 w 88"/>
                <a:gd name="T3" fmla="*/ 53 h 84"/>
                <a:gd name="T4" fmla="*/ 61 w 88"/>
                <a:gd name="T5" fmla="*/ 38 h 84"/>
                <a:gd name="T6" fmla="*/ 63 w 88"/>
                <a:gd name="T7" fmla="*/ 26 h 84"/>
                <a:gd name="T8" fmla="*/ 44 w 88"/>
                <a:gd name="T9" fmla="*/ 0 h 84"/>
                <a:gd name="T10" fmla="*/ 25 w 88"/>
                <a:gd name="T11" fmla="*/ 26 h 84"/>
                <a:gd name="T12" fmla="*/ 28 w 88"/>
                <a:gd name="T13" fmla="*/ 38 h 84"/>
                <a:gd name="T14" fmla="*/ 36 w 88"/>
                <a:gd name="T15" fmla="*/ 53 h 84"/>
                <a:gd name="T16" fmla="*/ 33 w 88"/>
                <a:gd name="T17" fmla="*/ 59 h 84"/>
                <a:gd name="T18" fmla="*/ 0 w 88"/>
                <a:gd name="T19" fmla="*/ 84 h 84"/>
                <a:gd name="T20" fmla="*/ 44 w 88"/>
                <a:gd name="T21" fmla="*/ 84 h 84"/>
                <a:gd name="T22" fmla="*/ 88 w 88"/>
                <a:gd name="T23" fmla="*/ 84 h 84"/>
                <a:gd name="T24" fmla="*/ 55 w 88"/>
                <a:gd name="T25" fmla="*/ 59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8" h="84">
                  <a:moveTo>
                    <a:pt x="55" y="59"/>
                  </a:moveTo>
                  <a:cubicBezTo>
                    <a:pt x="53" y="59"/>
                    <a:pt x="53" y="53"/>
                    <a:pt x="53" y="53"/>
                  </a:cubicBezTo>
                  <a:cubicBezTo>
                    <a:pt x="53" y="53"/>
                    <a:pt x="59" y="46"/>
                    <a:pt x="61" y="38"/>
                  </a:cubicBezTo>
                  <a:cubicBezTo>
                    <a:pt x="64" y="38"/>
                    <a:pt x="67" y="29"/>
                    <a:pt x="63" y="26"/>
                  </a:cubicBezTo>
                  <a:cubicBezTo>
                    <a:pt x="63" y="22"/>
                    <a:pt x="68" y="0"/>
                    <a:pt x="44" y="0"/>
                  </a:cubicBezTo>
                  <a:cubicBezTo>
                    <a:pt x="21" y="0"/>
                    <a:pt x="25" y="22"/>
                    <a:pt x="25" y="26"/>
                  </a:cubicBezTo>
                  <a:cubicBezTo>
                    <a:pt x="22" y="29"/>
                    <a:pt x="24" y="38"/>
                    <a:pt x="28" y="38"/>
                  </a:cubicBezTo>
                  <a:cubicBezTo>
                    <a:pt x="29" y="46"/>
                    <a:pt x="36" y="53"/>
                    <a:pt x="36" y="53"/>
                  </a:cubicBezTo>
                  <a:cubicBezTo>
                    <a:pt x="36" y="53"/>
                    <a:pt x="35" y="59"/>
                    <a:pt x="33" y="59"/>
                  </a:cubicBezTo>
                  <a:cubicBezTo>
                    <a:pt x="26" y="60"/>
                    <a:pt x="0" y="72"/>
                    <a:pt x="0" y="84"/>
                  </a:cubicBezTo>
                  <a:cubicBezTo>
                    <a:pt x="44" y="84"/>
                    <a:pt x="44" y="84"/>
                    <a:pt x="44" y="84"/>
                  </a:cubicBezTo>
                  <a:cubicBezTo>
                    <a:pt x="88" y="84"/>
                    <a:pt x="88" y="84"/>
                    <a:pt x="88" y="84"/>
                  </a:cubicBezTo>
                  <a:cubicBezTo>
                    <a:pt x="88" y="72"/>
                    <a:pt x="62" y="60"/>
                    <a:pt x="55" y="59"/>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0" name="Freeform 155">
              <a:extLst>
                <a:ext uri="{FF2B5EF4-FFF2-40B4-BE49-F238E27FC236}">
                  <a16:creationId xmlns:a16="http://schemas.microsoft.com/office/drawing/2014/main" id="{997D82F8-421C-4650-AD65-B24DB3E466FF}"/>
                </a:ext>
              </a:extLst>
            </p:cNvPr>
            <p:cNvSpPr>
              <a:spLocks noEditPoints="1"/>
            </p:cNvSpPr>
            <p:nvPr/>
          </p:nvSpPr>
          <p:spPr bwMode="auto">
            <a:xfrm>
              <a:off x="8229065" y="4153225"/>
              <a:ext cx="196719" cy="196719"/>
            </a:xfrm>
            <a:custGeom>
              <a:avLst/>
              <a:gdLst>
                <a:gd name="T0" fmla="*/ 0 w 82"/>
                <a:gd name="T1" fmla="*/ 41 h 82"/>
                <a:gd name="T2" fmla="*/ 82 w 82"/>
                <a:gd name="T3" fmla="*/ 41 h 82"/>
                <a:gd name="T4" fmla="*/ 64 w 82"/>
                <a:gd name="T5" fmla="*/ 55 h 82"/>
                <a:gd name="T6" fmla="*/ 77 w 82"/>
                <a:gd name="T7" fmla="*/ 44 h 82"/>
                <a:gd name="T8" fmla="*/ 64 w 82"/>
                <a:gd name="T9" fmla="*/ 55 h 82"/>
                <a:gd name="T10" fmla="*/ 16 w 82"/>
                <a:gd name="T11" fmla="*/ 38 h 82"/>
                <a:gd name="T12" fmla="*/ 8 w 82"/>
                <a:gd name="T13" fmla="*/ 27 h 82"/>
                <a:gd name="T14" fmla="*/ 59 w 82"/>
                <a:gd name="T15" fmla="*/ 27 h 82"/>
                <a:gd name="T16" fmla="*/ 44 w 82"/>
                <a:gd name="T17" fmla="*/ 38 h 82"/>
                <a:gd name="T18" fmla="*/ 59 w 82"/>
                <a:gd name="T19" fmla="*/ 27 h 82"/>
                <a:gd name="T20" fmla="*/ 44 w 82"/>
                <a:gd name="T21" fmla="*/ 5 h 82"/>
                <a:gd name="T22" fmla="*/ 54 w 82"/>
                <a:gd name="T23" fmla="*/ 14 h 82"/>
                <a:gd name="T24" fmla="*/ 44 w 82"/>
                <a:gd name="T25" fmla="*/ 22 h 82"/>
                <a:gd name="T26" fmla="*/ 35 w 82"/>
                <a:gd name="T27" fmla="*/ 7 h 82"/>
                <a:gd name="T28" fmla="*/ 38 w 82"/>
                <a:gd name="T29" fmla="*/ 22 h 82"/>
                <a:gd name="T30" fmla="*/ 28 w 82"/>
                <a:gd name="T31" fmla="*/ 14 h 82"/>
                <a:gd name="T32" fmla="*/ 38 w 82"/>
                <a:gd name="T33" fmla="*/ 38 h 82"/>
                <a:gd name="T34" fmla="*/ 23 w 82"/>
                <a:gd name="T35" fmla="*/ 27 h 82"/>
                <a:gd name="T36" fmla="*/ 8 w 82"/>
                <a:gd name="T37" fmla="*/ 55 h 82"/>
                <a:gd name="T38" fmla="*/ 16 w 82"/>
                <a:gd name="T39" fmla="*/ 44 h 82"/>
                <a:gd name="T40" fmla="*/ 8 w 82"/>
                <a:gd name="T41" fmla="*/ 55 h 82"/>
                <a:gd name="T42" fmla="*/ 38 w 82"/>
                <a:gd name="T43" fmla="*/ 44 h 82"/>
                <a:gd name="T44" fmla="*/ 23 w 82"/>
                <a:gd name="T45" fmla="*/ 55 h 82"/>
                <a:gd name="T46" fmla="*/ 38 w 82"/>
                <a:gd name="T47" fmla="*/ 60 h 82"/>
                <a:gd name="T48" fmla="*/ 35 w 82"/>
                <a:gd name="T49" fmla="*/ 74 h 82"/>
                <a:gd name="T50" fmla="*/ 25 w 82"/>
                <a:gd name="T51" fmla="*/ 60 h 82"/>
                <a:gd name="T52" fmla="*/ 54 w 82"/>
                <a:gd name="T53" fmla="*/ 67 h 82"/>
                <a:gd name="T54" fmla="*/ 44 w 82"/>
                <a:gd name="T55" fmla="*/ 76 h 82"/>
                <a:gd name="T56" fmla="*/ 57 w 82"/>
                <a:gd name="T57" fmla="*/ 60 h 82"/>
                <a:gd name="T58" fmla="*/ 44 w 82"/>
                <a:gd name="T59" fmla="*/ 55 h 82"/>
                <a:gd name="T60" fmla="*/ 60 w 82"/>
                <a:gd name="T61" fmla="*/ 44 h 82"/>
                <a:gd name="T62" fmla="*/ 44 w 82"/>
                <a:gd name="T63" fmla="*/ 55 h 82"/>
                <a:gd name="T64" fmla="*/ 64 w 82"/>
                <a:gd name="T65" fmla="*/ 27 h 82"/>
                <a:gd name="T66" fmla="*/ 77 w 82"/>
                <a:gd name="T67" fmla="*/ 38 h 82"/>
                <a:gd name="T68" fmla="*/ 71 w 82"/>
                <a:gd name="T69" fmla="*/ 22 h 82"/>
                <a:gd name="T70" fmla="*/ 57 w 82"/>
                <a:gd name="T71" fmla="*/ 9 h 82"/>
                <a:gd name="T72" fmla="*/ 71 w 82"/>
                <a:gd name="T73" fmla="*/ 22 h 82"/>
                <a:gd name="T74" fmla="*/ 26 w 82"/>
                <a:gd name="T75" fmla="*/ 9 h 82"/>
                <a:gd name="T76" fmla="*/ 11 w 82"/>
                <a:gd name="T77" fmla="*/ 22 h 82"/>
                <a:gd name="T78" fmla="*/ 11 w 82"/>
                <a:gd name="T79" fmla="*/ 60 h 82"/>
                <a:gd name="T80" fmla="*/ 26 w 82"/>
                <a:gd name="T81" fmla="*/ 73 h 82"/>
                <a:gd name="T82" fmla="*/ 11 w 82"/>
                <a:gd name="T83" fmla="*/ 60 h 82"/>
                <a:gd name="T84" fmla="*/ 57 w 82"/>
                <a:gd name="T85" fmla="*/ 73 h 82"/>
                <a:gd name="T86" fmla="*/ 71 w 82"/>
                <a:gd name="T87" fmla="*/ 60 h 8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82" h="82">
                  <a:moveTo>
                    <a:pt x="41" y="0"/>
                  </a:moveTo>
                  <a:cubicBezTo>
                    <a:pt x="18" y="0"/>
                    <a:pt x="0" y="18"/>
                    <a:pt x="0" y="41"/>
                  </a:cubicBezTo>
                  <a:cubicBezTo>
                    <a:pt x="0" y="64"/>
                    <a:pt x="18" y="82"/>
                    <a:pt x="41" y="82"/>
                  </a:cubicBezTo>
                  <a:cubicBezTo>
                    <a:pt x="64" y="82"/>
                    <a:pt x="82" y="64"/>
                    <a:pt x="82" y="41"/>
                  </a:cubicBezTo>
                  <a:cubicBezTo>
                    <a:pt x="82" y="18"/>
                    <a:pt x="64" y="0"/>
                    <a:pt x="41" y="0"/>
                  </a:cubicBezTo>
                  <a:close/>
                  <a:moveTo>
                    <a:pt x="64" y="55"/>
                  </a:moveTo>
                  <a:cubicBezTo>
                    <a:pt x="65" y="51"/>
                    <a:pt x="66" y="47"/>
                    <a:pt x="66" y="44"/>
                  </a:cubicBezTo>
                  <a:cubicBezTo>
                    <a:pt x="77" y="44"/>
                    <a:pt x="77" y="44"/>
                    <a:pt x="77" y="44"/>
                  </a:cubicBezTo>
                  <a:cubicBezTo>
                    <a:pt x="76" y="47"/>
                    <a:pt x="76" y="51"/>
                    <a:pt x="74" y="55"/>
                  </a:cubicBezTo>
                  <a:lnTo>
                    <a:pt x="64" y="55"/>
                  </a:lnTo>
                  <a:close/>
                  <a:moveTo>
                    <a:pt x="18" y="27"/>
                  </a:moveTo>
                  <a:cubicBezTo>
                    <a:pt x="17" y="31"/>
                    <a:pt x="17" y="34"/>
                    <a:pt x="16" y="38"/>
                  </a:cubicBezTo>
                  <a:cubicBezTo>
                    <a:pt x="6" y="38"/>
                    <a:pt x="6" y="38"/>
                    <a:pt x="6" y="38"/>
                  </a:cubicBezTo>
                  <a:cubicBezTo>
                    <a:pt x="6" y="34"/>
                    <a:pt x="7" y="31"/>
                    <a:pt x="8" y="27"/>
                  </a:cubicBezTo>
                  <a:lnTo>
                    <a:pt x="18" y="27"/>
                  </a:lnTo>
                  <a:close/>
                  <a:moveTo>
                    <a:pt x="59" y="27"/>
                  </a:moveTo>
                  <a:cubicBezTo>
                    <a:pt x="60" y="31"/>
                    <a:pt x="60" y="34"/>
                    <a:pt x="60" y="38"/>
                  </a:cubicBezTo>
                  <a:cubicBezTo>
                    <a:pt x="44" y="38"/>
                    <a:pt x="44" y="38"/>
                    <a:pt x="44" y="38"/>
                  </a:cubicBezTo>
                  <a:cubicBezTo>
                    <a:pt x="44" y="27"/>
                    <a:pt x="44" y="27"/>
                    <a:pt x="44" y="27"/>
                  </a:cubicBezTo>
                  <a:lnTo>
                    <a:pt x="59" y="27"/>
                  </a:lnTo>
                  <a:close/>
                  <a:moveTo>
                    <a:pt x="44" y="22"/>
                  </a:moveTo>
                  <a:cubicBezTo>
                    <a:pt x="44" y="5"/>
                    <a:pt x="44" y="5"/>
                    <a:pt x="44" y="5"/>
                  </a:cubicBezTo>
                  <a:cubicBezTo>
                    <a:pt x="45" y="6"/>
                    <a:pt x="46" y="6"/>
                    <a:pt x="48" y="7"/>
                  </a:cubicBezTo>
                  <a:cubicBezTo>
                    <a:pt x="50" y="9"/>
                    <a:pt x="52" y="11"/>
                    <a:pt x="54" y="14"/>
                  </a:cubicBezTo>
                  <a:cubicBezTo>
                    <a:pt x="55" y="17"/>
                    <a:pt x="56" y="19"/>
                    <a:pt x="57" y="22"/>
                  </a:cubicBezTo>
                  <a:cubicBezTo>
                    <a:pt x="44" y="22"/>
                    <a:pt x="44" y="22"/>
                    <a:pt x="44" y="22"/>
                  </a:cubicBezTo>
                  <a:close/>
                  <a:moveTo>
                    <a:pt x="28" y="14"/>
                  </a:moveTo>
                  <a:cubicBezTo>
                    <a:pt x="30" y="11"/>
                    <a:pt x="32" y="9"/>
                    <a:pt x="35" y="7"/>
                  </a:cubicBezTo>
                  <a:cubicBezTo>
                    <a:pt x="36" y="6"/>
                    <a:pt x="37" y="6"/>
                    <a:pt x="38" y="5"/>
                  </a:cubicBezTo>
                  <a:cubicBezTo>
                    <a:pt x="38" y="22"/>
                    <a:pt x="38" y="22"/>
                    <a:pt x="38" y="22"/>
                  </a:cubicBezTo>
                  <a:cubicBezTo>
                    <a:pt x="25" y="22"/>
                    <a:pt x="25" y="22"/>
                    <a:pt x="25" y="22"/>
                  </a:cubicBezTo>
                  <a:cubicBezTo>
                    <a:pt x="26" y="19"/>
                    <a:pt x="27" y="17"/>
                    <a:pt x="28" y="14"/>
                  </a:cubicBezTo>
                  <a:close/>
                  <a:moveTo>
                    <a:pt x="38" y="27"/>
                  </a:moveTo>
                  <a:cubicBezTo>
                    <a:pt x="38" y="38"/>
                    <a:pt x="38" y="38"/>
                    <a:pt x="38" y="38"/>
                  </a:cubicBezTo>
                  <a:cubicBezTo>
                    <a:pt x="22" y="38"/>
                    <a:pt x="22" y="38"/>
                    <a:pt x="22" y="38"/>
                  </a:cubicBezTo>
                  <a:cubicBezTo>
                    <a:pt x="22" y="34"/>
                    <a:pt x="23" y="31"/>
                    <a:pt x="23" y="27"/>
                  </a:cubicBezTo>
                  <a:lnTo>
                    <a:pt x="38" y="27"/>
                  </a:lnTo>
                  <a:close/>
                  <a:moveTo>
                    <a:pt x="8" y="55"/>
                  </a:moveTo>
                  <a:cubicBezTo>
                    <a:pt x="7" y="51"/>
                    <a:pt x="6" y="47"/>
                    <a:pt x="6" y="44"/>
                  </a:cubicBezTo>
                  <a:cubicBezTo>
                    <a:pt x="16" y="44"/>
                    <a:pt x="16" y="44"/>
                    <a:pt x="16" y="44"/>
                  </a:cubicBezTo>
                  <a:cubicBezTo>
                    <a:pt x="17" y="47"/>
                    <a:pt x="17" y="51"/>
                    <a:pt x="18" y="55"/>
                  </a:cubicBezTo>
                  <a:lnTo>
                    <a:pt x="8" y="55"/>
                  </a:lnTo>
                  <a:close/>
                  <a:moveTo>
                    <a:pt x="22" y="44"/>
                  </a:moveTo>
                  <a:cubicBezTo>
                    <a:pt x="38" y="44"/>
                    <a:pt x="38" y="44"/>
                    <a:pt x="38" y="44"/>
                  </a:cubicBezTo>
                  <a:cubicBezTo>
                    <a:pt x="38" y="55"/>
                    <a:pt x="38" y="55"/>
                    <a:pt x="38" y="55"/>
                  </a:cubicBezTo>
                  <a:cubicBezTo>
                    <a:pt x="23" y="55"/>
                    <a:pt x="23" y="55"/>
                    <a:pt x="23" y="55"/>
                  </a:cubicBezTo>
                  <a:cubicBezTo>
                    <a:pt x="23" y="51"/>
                    <a:pt x="22" y="47"/>
                    <a:pt x="22" y="44"/>
                  </a:cubicBezTo>
                  <a:close/>
                  <a:moveTo>
                    <a:pt x="38" y="60"/>
                  </a:moveTo>
                  <a:cubicBezTo>
                    <a:pt x="38" y="76"/>
                    <a:pt x="38" y="76"/>
                    <a:pt x="38" y="76"/>
                  </a:cubicBezTo>
                  <a:cubicBezTo>
                    <a:pt x="37" y="76"/>
                    <a:pt x="36" y="75"/>
                    <a:pt x="35" y="74"/>
                  </a:cubicBezTo>
                  <a:cubicBezTo>
                    <a:pt x="32" y="73"/>
                    <a:pt x="30" y="70"/>
                    <a:pt x="28" y="67"/>
                  </a:cubicBezTo>
                  <a:cubicBezTo>
                    <a:pt x="27" y="65"/>
                    <a:pt x="26" y="63"/>
                    <a:pt x="25" y="60"/>
                  </a:cubicBezTo>
                  <a:cubicBezTo>
                    <a:pt x="38" y="60"/>
                    <a:pt x="38" y="60"/>
                    <a:pt x="38" y="60"/>
                  </a:cubicBezTo>
                  <a:close/>
                  <a:moveTo>
                    <a:pt x="54" y="67"/>
                  </a:moveTo>
                  <a:cubicBezTo>
                    <a:pt x="52" y="70"/>
                    <a:pt x="50" y="73"/>
                    <a:pt x="48" y="74"/>
                  </a:cubicBezTo>
                  <a:cubicBezTo>
                    <a:pt x="46" y="75"/>
                    <a:pt x="45" y="76"/>
                    <a:pt x="44" y="76"/>
                  </a:cubicBezTo>
                  <a:cubicBezTo>
                    <a:pt x="44" y="60"/>
                    <a:pt x="44" y="60"/>
                    <a:pt x="44" y="60"/>
                  </a:cubicBezTo>
                  <a:cubicBezTo>
                    <a:pt x="57" y="60"/>
                    <a:pt x="57" y="60"/>
                    <a:pt x="57" y="60"/>
                  </a:cubicBezTo>
                  <a:cubicBezTo>
                    <a:pt x="56" y="63"/>
                    <a:pt x="55" y="65"/>
                    <a:pt x="54" y="67"/>
                  </a:cubicBezTo>
                  <a:close/>
                  <a:moveTo>
                    <a:pt x="44" y="55"/>
                  </a:moveTo>
                  <a:cubicBezTo>
                    <a:pt x="44" y="44"/>
                    <a:pt x="44" y="44"/>
                    <a:pt x="44" y="44"/>
                  </a:cubicBezTo>
                  <a:cubicBezTo>
                    <a:pt x="60" y="44"/>
                    <a:pt x="60" y="44"/>
                    <a:pt x="60" y="44"/>
                  </a:cubicBezTo>
                  <a:cubicBezTo>
                    <a:pt x="60" y="47"/>
                    <a:pt x="60" y="51"/>
                    <a:pt x="59" y="55"/>
                  </a:cubicBezTo>
                  <a:lnTo>
                    <a:pt x="44" y="55"/>
                  </a:lnTo>
                  <a:close/>
                  <a:moveTo>
                    <a:pt x="66" y="38"/>
                  </a:moveTo>
                  <a:cubicBezTo>
                    <a:pt x="66" y="34"/>
                    <a:pt x="65" y="31"/>
                    <a:pt x="64" y="27"/>
                  </a:cubicBezTo>
                  <a:cubicBezTo>
                    <a:pt x="74" y="27"/>
                    <a:pt x="74" y="27"/>
                    <a:pt x="74" y="27"/>
                  </a:cubicBezTo>
                  <a:cubicBezTo>
                    <a:pt x="76" y="31"/>
                    <a:pt x="76" y="34"/>
                    <a:pt x="77" y="38"/>
                  </a:cubicBezTo>
                  <a:lnTo>
                    <a:pt x="66" y="38"/>
                  </a:lnTo>
                  <a:close/>
                  <a:moveTo>
                    <a:pt x="71" y="22"/>
                  </a:moveTo>
                  <a:cubicBezTo>
                    <a:pt x="63" y="22"/>
                    <a:pt x="63" y="22"/>
                    <a:pt x="63" y="22"/>
                  </a:cubicBezTo>
                  <a:cubicBezTo>
                    <a:pt x="61" y="17"/>
                    <a:pt x="59" y="12"/>
                    <a:pt x="57" y="9"/>
                  </a:cubicBezTo>
                  <a:cubicBezTo>
                    <a:pt x="60" y="10"/>
                    <a:pt x="63" y="13"/>
                    <a:pt x="66" y="16"/>
                  </a:cubicBezTo>
                  <a:cubicBezTo>
                    <a:pt x="68" y="17"/>
                    <a:pt x="70" y="19"/>
                    <a:pt x="71" y="22"/>
                  </a:cubicBezTo>
                  <a:close/>
                  <a:moveTo>
                    <a:pt x="16" y="16"/>
                  </a:moveTo>
                  <a:cubicBezTo>
                    <a:pt x="19" y="13"/>
                    <a:pt x="22" y="10"/>
                    <a:pt x="26" y="9"/>
                  </a:cubicBezTo>
                  <a:cubicBezTo>
                    <a:pt x="23" y="12"/>
                    <a:pt x="21" y="17"/>
                    <a:pt x="19" y="22"/>
                  </a:cubicBezTo>
                  <a:cubicBezTo>
                    <a:pt x="11" y="22"/>
                    <a:pt x="11" y="22"/>
                    <a:pt x="11" y="22"/>
                  </a:cubicBezTo>
                  <a:cubicBezTo>
                    <a:pt x="12" y="19"/>
                    <a:pt x="14" y="17"/>
                    <a:pt x="16" y="16"/>
                  </a:cubicBezTo>
                  <a:close/>
                  <a:moveTo>
                    <a:pt x="11" y="60"/>
                  </a:moveTo>
                  <a:cubicBezTo>
                    <a:pt x="19" y="60"/>
                    <a:pt x="19" y="60"/>
                    <a:pt x="19" y="60"/>
                  </a:cubicBezTo>
                  <a:cubicBezTo>
                    <a:pt x="21" y="65"/>
                    <a:pt x="23" y="69"/>
                    <a:pt x="26" y="73"/>
                  </a:cubicBezTo>
                  <a:cubicBezTo>
                    <a:pt x="22" y="71"/>
                    <a:pt x="19" y="69"/>
                    <a:pt x="16" y="66"/>
                  </a:cubicBezTo>
                  <a:cubicBezTo>
                    <a:pt x="14" y="64"/>
                    <a:pt x="12" y="62"/>
                    <a:pt x="11" y="60"/>
                  </a:cubicBezTo>
                  <a:close/>
                  <a:moveTo>
                    <a:pt x="66" y="66"/>
                  </a:moveTo>
                  <a:cubicBezTo>
                    <a:pt x="63" y="69"/>
                    <a:pt x="60" y="71"/>
                    <a:pt x="57" y="73"/>
                  </a:cubicBezTo>
                  <a:cubicBezTo>
                    <a:pt x="59" y="69"/>
                    <a:pt x="61" y="65"/>
                    <a:pt x="63" y="60"/>
                  </a:cubicBezTo>
                  <a:cubicBezTo>
                    <a:pt x="71" y="60"/>
                    <a:pt x="71" y="60"/>
                    <a:pt x="71" y="60"/>
                  </a:cubicBezTo>
                  <a:cubicBezTo>
                    <a:pt x="70" y="62"/>
                    <a:pt x="68" y="64"/>
                    <a:pt x="66" y="66"/>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1" name="Freeform 156">
              <a:extLst>
                <a:ext uri="{FF2B5EF4-FFF2-40B4-BE49-F238E27FC236}">
                  <a16:creationId xmlns:a16="http://schemas.microsoft.com/office/drawing/2014/main" id="{C1E01EBB-DB6D-4FBC-9CCA-61A936C3BA92}"/>
                </a:ext>
              </a:extLst>
            </p:cNvPr>
            <p:cNvSpPr>
              <a:spLocks noEditPoints="1"/>
            </p:cNvSpPr>
            <p:nvPr/>
          </p:nvSpPr>
          <p:spPr bwMode="auto">
            <a:xfrm>
              <a:off x="8814818" y="2915659"/>
              <a:ext cx="164422" cy="174697"/>
            </a:xfrm>
            <a:custGeom>
              <a:avLst/>
              <a:gdLst>
                <a:gd name="T0" fmla="*/ 62 w 69"/>
                <a:gd name="T1" fmla="*/ 0 h 73"/>
                <a:gd name="T2" fmla="*/ 7 w 69"/>
                <a:gd name="T3" fmla="*/ 0 h 73"/>
                <a:gd name="T4" fmla="*/ 0 w 69"/>
                <a:gd name="T5" fmla="*/ 7 h 73"/>
                <a:gd name="T6" fmla="*/ 0 w 69"/>
                <a:gd name="T7" fmla="*/ 66 h 73"/>
                <a:gd name="T8" fmla="*/ 7 w 69"/>
                <a:gd name="T9" fmla="*/ 73 h 73"/>
                <a:gd name="T10" fmla="*/ 62 w 69"/>
                <a:gd name="T11" fmla="*/ 73 h 73"/>
                <a:gd name="T12" fmla="*/ 69 w 69"/>
                <a:gd name="T13" fmla="*/ 66 h 73"/>
                <a:gd name="T14" fmla="*/ 69 w 69"/>
                <a:gd name="T15" fmla="*/ 7 h 73"/>
                <a:gd name="T16" fmla="*/ 62 w 69"/>
                <a:gd name="T17" fmla="*/ 0 h 73"/>
                <a:gd name="T18" fmla="*/ 60 w 69"/>
                <a:gd name="T19" fmla="*/ 64 h 73"/>
                <a:gd name="T20" fmla="*/ 10 w 69"/>
                <a:gd name="T21" fmla="*/ 64 h 73"/>
                <a:gd name="T22" fmla="*/ 10 w 69"/>
                <a:gd name="T23" fmla="*/ 9 h 73"/>
                <a:gd name="T24" fmla="*/ 60 w 69"/>
                <a:gd name="T25" fmla="*/ 9 h 73"/>
                <a:gd name="T26" fmla="*/ 60 w 69"/>
                <a:gd name="T27" fmla="*/ 64 h 73"/>
                <a:gd name="T28" fmla="*/ 19 w 69"/>
                <a:gd name="T29" fmla="*/ 32 h 73"/>
                <a:gd name="T30" fmla="*/ 51 w 69"/>
                <a:gd name="T31" fmla="*/ 32 h 73"/>
                <a:gd name="T32" fmla="*/ 51 w 69"/>
                <a:gd name="T33" fmla="*/ 37 h 73"/>
                <a:gd name="T34" fmla="*/ 19 w 69"/>
                <a:gd name="T35" fmla="*/ 37 h 73"/>
                <a:gd name="T36" fmla="*/ 19 w 69"/>
                <a:gd name="T37" fmla="*/ 32 h 73"/>
                <a:gd name="T38" fmla="*/ 19 w 69"/>
                <a:gd name="T39" fmla="*/ 41 h 73"/>
                <a:gd name="T40" fmla="*/ 51 w 69"/>
                <a:gd name="T41" fmla="*/ 41 h 73"/>
                <a:gd name="T42" fmla="*/ 51 w 69"/>
                <a:gd name="T43" fmla="*/ 46 h 73"/>
                <a:gd name="T44" fmla="*/ 19 w 69"/>
                <a:gd name="T45" fmla="*/ 46 h 73"/>
                <a:gd name="T46" fmla="*/ 19 w 69"/>
                <a:gd name="T47" fmla="*/ 41 h 73"/>
                <a:gd name="T48" fmla="*/ 19 w 69"/>
                <a:gd name="T49" fmla="*/ 50 h 73"/>
                <a:gd name="T50" fmla="*/ 51 w 69"/>
                <a:gd name="T51" fmla="*/ 50 h 73"/>
                <a:gd name="T52" fmla="*/ 51 w 69"/>
                <a:gd name="T53" fmla="*/ 55 h 73"/>
                <a:gd name="T54" fmla="*/ 19 w 69"/>
                <a:gd name="T55" fmla="*/ 55 h 73"/>
                <a:gd name="T56" fmla="*/ 19 w 69"/>
                <a:gd name="T57" fmla="*/ 50 h 73"/>
                <a:gd name="T58" fmla="*/ 19 w 69"/>
                <a:gd name="T59" fmla="*/ 23 h 73"/>
                <a:gd name="T60" fmla="*/ 51 w 69"/>
                <a:gd name="T61" fmla="*/ 23 h 73"/>
                <a:gd name="T62" fmla="*/ 51 w 69"/>
                <a:gd name="T63" fmla="*/ 27 h 73"/>
                <a:gd name="T64" fmla="*/ 19 w 69"/>
                <a:gd name="T65" fmla="*/ 27 h 73"/>
                <a:gd name="T66" fmla="*/ 19 w 69"/>
                <a:gd name="T67" fmla="*/ 23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69" h="73">
                  <a:moveTo>
                    <a:pt x="62" y="0"/>
                  </a:moveTo>
                  <a:cubicBezTo>
                    <a:pt x="7" y="0"/>
                    <a:pt x="7" y="0"/>
                    <a:pt x="7" y="0"/>
                  </a:cubicBezTo>
                  <a:cubicBezTo>
                    <a:pt x="4" y="0"/>
                    <a:pt x="0" y="3"/>
                    <a:pt x="0" y="7"/>
                  </a:cubicBezTo>
                  <a:cubicBezTo>
                    <a:pt x="0" y="66"/>
                    <a:pt x="0" y="66"/>
                    <a:pt x="0" y="66"/>
                  </a:cubicBezTo>
                  <a:cubicBezTo>
                    <a:pt x="0" y="70"/>
                    <a:pt x="4" y="73"/>
                    <a:pt x="7" y="73"/>
                  </a:cubicBezTo>
                  <a:cubicBezTo>
                    <a:pt x="62" y="73"/>
                    <a:pt x="62" y="73"/>
                    <a:pt x="62" y="73"/>
                  </a:cubicBezTo>
                  <a:cubicBezTo>
                    <a:pt x="66" y="73"/>
                    <a:pt x="69" y="70"/>
                    <a:pt x="69" y="66"/>
                  </a:cubicBezTo>
                  <a:cubicBezTo>
                    <a:pt x="69" y="7"/>
                    <a:pt x="69" y="7"/>
                    <a:pt x="69" y="7"/>
                  </a:cubicBezTo>
                  <a:cubicBezTo>
                    <a:pt x="69" y="3"/>
                    <a:pt x="66" y="0"/>
                    <a:pt x="62" y="0"/>
                  </a:cubicBezTo>
                  <a:close/>
                  <a:moveTo>
                    <a:pt x="60" y="64"/>
                  </a:moveTo>
                  <a:cubicBezTo>
                    <a:pt x="10" y="64"/>
                    <a:pt x="10" y="64"/>
                    <a:pt x="10" y="64"/>
                  </a:cubicBezTo>
                  <a:cubicBezTo>
                    <a:pt x="10" y="9"/>
                    <a:pt x="10" y="9"/>
                    <a:pt x="10" y="9"/>
                  </a:cubicBezTo>
                  <a:cubicBezTo>
                    <a:pt x="60" y="9"/>
                    <a:pt x="60" y="9"/>
                    <a:pt x="60" y="9"/>
                  </a:cubicBezTo>
                  <a:lnTo>
                    <a:pt x="60" y="64"/>
                  </a:lnTo>
                  <a:close/>
                  <a:moveTo>
                    <a:pt x="19" y="32"/>
                  </a:moveTo>
                  <a:cubicBezTo>
                    <a:pt x="51" y="32"/>
                    <a:pt x="51" y="32"/>
                    <a:pt x="51" y="32"/>
                  </a:cubicBezTo>
                  <a:cubicBezTo>
                    <a:pt x="51" y="37"/>
                    <a:pt x="51" y="37"/>
                    <a:pt x="51" y="37"/>
                  </a:cubicBezTo>
                  <a:cubicBezTo>
                    <a:pt x="19" y="37"/>
                    <a:pt x="19" y="37"/>
                    <a:pt x="19" y="37"/>
                  </a:cubicBezTo>
                  <a:lnTo>
                    <a:pt x="19" y="32"/>
                  </a:lnTo>
                  <a:close/>
                  <a:moveTo>
                    <a:pt x="19" y="41"/>
                  </a:moveTo>
                  <a:cubicBezTo>
                    <a:pt x="51" y="41"/>
                    <a:pt x="51" y="41"/>
                    <a:pt x="51" y="41"/>
                  </a:cubicBezTo>
                  <a:cubicBezTo>
                    <a:pt x="51" y="46"/>
                    <a:pt x="51" y="46"/>
                    <a:pt x="51" y="46"/>
                  </a:cubicBezTo>
                  <a:cubicBezTo>
                    <a:pt x="19" y="46"/>
                    <a:pt x="19" y="46"/>
                    <a:pt x="19" y="46"/>
                  </a:cubicBezTo>
                  <a:lnTo>
                    <a:pt x="19" y="41"/>
                  </a:lnTo>
                  <a:close/>
                  <a:moveTo>
                    <a:pt x="19" y="50"/>
                  </a:moveTo>
                  <a:cubicBezTo>
                    <a:pt x="51" y="50"/>
                    <a:pt x="51" y="50"/>
                    <a:pt x="51" y="50"/>
                  </a:cubicBezTo>
                  <a:cubicBezTo>
                    <a:pt x="51" y="55"/>
                    <a:pt x="51" y="55"/>
                    <a:pt x="51" y="55"/>
                  </a:cubicBezTo>
                  <a:cubicBezTo>
                    <a:pt x="19" y="55"/>
                    <a:pt x="19" y="55"/>
                    <a:pt x="19" y="55"/>
                  </a:cubicBezTo>
                  <a:lnTo>
                    <a:pt x="19" y="50"/>
                  </a:lnTo>
                  <a:close/>
                  <a:moveTo>
                    <a:pt x="19" y="23"/>
                  </a:moveTo>
                  <a:cubicBezTo>
                    <a:pt x="51" y="23"/>
                    <a:pt x="51" y="23"/>
                    <a:pt x="51" y="23"/>
                  </a:cubicBezTo>
                  <a:cubicBezTo>
                    <a:pt x="51" y="27"/>
                    <a:pt x="51" y="27"/>
                    <a:pt x="51" y="27"/>
                  </a:cubicBezTo>
                  <a:cubicBezTo>
                    <a:pt x="19" y="27"/>
                    <a:pt x="19" y="27"/>
                    <a:pt x="19" y="27"/>
                  </a:cubicBezTo>
                  <a:lnTo>
                    <a:pt x="19" y="23"/>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2" name="Freeform 157">
              <a:extLst>
                <a:ext uri="{FF2B5EF4-FFF2-40B4-BE49-F238E27FC236}">
                  <a16:creationId xmlns:a16="http://schemas.microsoft.com/office/drawing/2014/main" id="{768916A5-5090-4FD0-B33D-A063938B5E77}"/>
                </a:ext>
              </a:extLst>
            </p:cNvPr>
            <p:cNvSpPr>
              <a:spLocks noEditPoints="1"/>
            </p:cNvSpPr>
            <p:nvPr/>
          </p:nvSpPr>
          <p:spPr bwMode="auto">
            <a:xfrm>
              <a:off x="8948410" y="1868938"/>
              <a:ext cx="182039" cy="211399"/>
            </a:xfrm>
            <a:custGeom>
              <a:avLst/>
              <a:gdLst>
                <a:gd name="T0" fmla="*/ 54 w 76"/>
                <a:gd name="T1" fmla="*/ 0 h 88"/>
                <a:gd name="T2" fmla="*/ 14 w 76"/>
                <a:gd name="T3" fmla="*/ 28 h 88"/>
                <a:gd name="T4" fmla="*/ 17 w 76"/>
                <a:gd name="T5" fmla="*/ 65 h 88"/>
                <a:gd name="T6" fmla="*/ 49 w 76"/>
                <a:gd name="T7" fmla="*/ 27 h 88"/>
                <a:gd name="T8" fmla="*/ 33 w 76"/>
                <a:gd name="T9" fmla="*/ 74 h 88"/>
                <a:gd name="T10" fmla="*/ 70 w 76"/>
                <a:gd name="T11" fmla="*/ 57 h 88"/>
                <a:gd name="T12" fmla="*/ 54 w 76"/>
                <a:gd name="T13" fmla="*/ 0 h 88"/>
                <a:gd name="T14" fmla="*/ 4 w 76"/>
                <a:gd name="T15" fmla="*/ 78 h 88"/>
                <a:gd name="T16" fmla="*/ 10 w 76"/>
                <a:gd name="T17" fmla="*/ 83 h 88"/>
                <a:gd name="T18" fmla="*/ 47 w 76"/>
                <a:gd name="T19" fmla="*/ 41 h 88"/>
                <a:gd name="T20" fmla="*/ 4 w 76"/>
                <a:gd name="T21" fmla="*/ 78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76" h="88">
                  <a:moveTo>
                    <a:pt x="54" y="0"/>
                  </a:moveTo>
                  <a:cubicBezTo>
                    <a:pt x="41" y="23"/>
                    <a:pt x="30" y="12"/>
                    <a:pt x="14" y="28"/>
                  </a:cubicBezTo>
                  <a:cubicBezTo>
                    <a:pt x="0" y="42"/>
                    <a:pt x="5" y="59"/>
                    <a:pt x="17" y="65"/>
                  </a:cubicBezTo>
                  <a:cubicBezTo>
                    <a:pt x="28" y="59"/>
                    <a:pt x="40" y="46"/>
                    <a:pt x="49" y="27"/>
                  </a:cubicBezTo>
                  <a:cubicBezTo>
                    <a:pt x="49" y="27"/>
                    <a:pt x="57" y="51"/>
                    <a:pt x="33" y="74"/>
                  </a:cubicBezTo>
                  <a:cubicBezTo>
                    <a:pt x="45" y="88"/>
                    <a:pt x="64" y="79"/>
                    <a:pt x="70" y="57"/>
                  </a:cubicBezTo>
                  <a:cubicBezTo>
                    <a:pt x="76" y="33"/>
                    <a:pt x="60" y="9"/>
                    <a:pt x="54" y="0"/>
                  </a:cubicBezTo>
                  <a:close/>
                  <a:moveTo>
                    <a:pt x="4" y="78"/>
                  </a:moveTo>
                  <a:cubicBezTo>
                    <a:pt x="4" y="78"/>
                    <a:pt x="5" y="83"/>
                    <a:pt x="10" y="83"/>
                  </a:cubicBezTo>
                  <a:cubicBezTo>
                    <a:pt x="15" y="83"/>
                    <a:pt x="36" y="71"/>
                    <a:pt x="47" y="41"/>
                  </a:cubicBezTo>
                  <a:cubicBezTo>
                    <a:pt x="30" y="70"/>
                    <a:pt x="6" y="78"/>
                    <a:pt x="4" y="78"/>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3" name="Freeform 158">
              <a:extLst>
                <a:ext uri="{FF2B5EF4-FFF2-40B4-BE49-F238E27FC236}">
                  <a16:creationId xmlns:a16="http://schemas.microsoft.com/office/drawing/2014/main" id="{34D11599-287A-49B3-8907-97076D7AC23F}"/>
                </a:ext>
              </a:extLst>
            </p:cNvPr>
            <p:cNvSpPr>
              <a:spLocks noEditPoints="1"/>
            </p:cNvSpPr>
            <p:nvPr/>
          </p:nvSpPr>
          <p:spPr bwMode="auto">
            <a:xfrm>
              <a:off x="8713521" y="3241566"/>
              <a:ext cx="184974" cy="184974"/>
            </a:xfrm>
            <a:custGeom>
              <a:avLst/>
              <a:gdLst>
                <a:gd name="T0" fmla="*/ 53 w 77"/>
                <a:gd name="T1" fmla="*/ 30 h 77"/>
                <a:gd name="T2" fmla="*/ 25 w 77"/>
                <a:gd name="T3" fmla="*/ 2 h 77"/>
                <a:gd name="T4" fmla="*/ 38 w 77"/>
                <a:gd name="T5" fmla="*/ 0 h 77"/>
                <a:gd name="T6" fmla="*/ 53 w 77"/>
                <a:gd name="T7" fmla="*/ 3 h 77"/>
                <a:gd name="T8" fmla="*/ 53 w 77"/>
                <a:gd name="T9" fmla="*/ 30 h 77"/>
                <a:gd name="T10" fmla="*/ 58 w 77"/>
                <a:gd name="T11" fmla="*/ 53 h 77"/>
                <a:gd name="T12" fmla="*/ 58 w 77"/>
                <a:gd name="T13" fmla="*/ 5 h 77"/>
                <a:gd name="T14" fmla="*/ 77 w 77"/>
                <a:gd name="T15" fmla="*/ 39 h 77"/>
                <a:gd name="T16" fmla="*/ 74 w 77"/>
                <a:gd name="T17" fmla="*/ 53 h 77"/>
                <a:gd name="T18" fmla="*/ 58 w 77"/>
                <a:gd name="T19" fmla="*/ 53 h 77"/>
                <a:gd name="T20" fmla="*/ 24 w 77"/>
                <a:gd name="T21" fmla="*/ 58 h 77"/>
                <a:gd name="T22" fmla="*/ 72 w 77"/>
                <a:gd name="T23" fmla="*/ 58 h 77"/>
                <a:gd name="T24" fmla="*/ 38 w 77"/>
                <a:gd name="T25" fmla="*/ 77 h 77"/>
                <a:gd name="T26" fmla="*/ 24 w 77"/>
                <a:gd name="T27" fmla="*/ 74 h 77"/>
                <a:gd name="T28" fmla="*/ 24 w 77"/>
                <a:gd name="T29" fmla="*/ 58 h 77"/>
                <a:gd name="T30" fmla="*/ 32 w 77"/>
                <a:gd name="T31" fmla="*/ 17 h 77"/>
                <a:gd name="T32" fmla="*/ 1 w 77"/>
                <a:gd name="T33" fmla="*/ 48 h 77"/>
                <a:gd name="T34" fmla="*/ 0 w 77"/>
                <a:gd name="T35" fmla="*/ 39 h 77"/>
                <a:gd name="T36" fmla="*/ 20 w 77"/>
                <a:gd name="T37" fmla="*/ 5 h 77"/>
                <a:gd name="T38" fmla="*/ 32 w 77"/>
                <a:gd name="T39" fmla="*/ 17 h 77"/>
                <a:gd name="T40" fmla="*/ 19 w 77"/>
                <a:gd name="T41" fmla="*/ 38 h 77"/>
                <a:gd name="T42" fmla="*/ 19 w 77"/>
                <a:gd name="T43" fmla="*/ 72 h 77"/>
                <a:gd name="T44" fmla="*/ 3 w 77"/>
                <a:gd name="T45" fmla="*/ 54 h 77"/>
                <a:gd name="T46" fmla="*/ 19 w 77"/>
                <a:gd name="T47" fmla="*/ 38 h 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7" h="77">
                  <a:moveTo>
                    <a:pt x="53" y="30"/>
                  </a:moveTo>
                  <a:cubicBezTo>
                    <a:pt x="25" y="2"/>
                    <a:pt x="25" y="2"/>
                    <a:pt x="25" y="2"/>
                  </a:cubicBezTo>
                  <a:cubicBezTo>
                    <a:pt x="29" y="1"/>
                    <a:pt x="34" y="0"/>
                    <a:pt x="38" y="0"/>
                  </a:cubicBezTo>
                  <a:cubicBezTo>
                    <a:pt x="43" y="0"/>
                    <a:pt x="48" y="1"/>
                    <a:pt x="53" y="3"/>
                  </a:cubicBezTo>
                  <a:lnTo>
                    <a:pt x="53" y="30"/>
                  </a:lnTo>
                  <a:close/>
                  <a:moveTo>
                    <a:pt x="58" y="53"/>
                  </a:moveTo>
                  <a:cubicBezTo>
                    <a:pt x="58" y="5"/>
                    <a:pt x="58" y="5"/>
                    <a:pt x="58" y="5"/>
                  </a:cubicBezTo>
                  <a:cubicBezTo>
                    <a:pt x="69" y="12"/>
                    <a:pt x="77" y="24"/>
                    <a:pt x="77" y="39"/>
                  </a:cubicBezTo>
                  <a:cubicBezTo>
                    <a:pt x="77" y="44"/>
                    <a:pt x="76" y="49"/>
                    <a:pt x="74" y="53"/>
                  </a:cubicBezTo>
                  <a:lnTo>
                    <a:pt x="58" y="53"/>
                  </a:lnTo>
                  <a:close/>
                  <a:moveTo>
                    <a:pt x="24" y="58"/>
                  </a:moveTo>
                  <a:cubicBezTo>
                    <a:pt x="72" y="58"/>
                    <a:pt x="72" y="58"/>
                    <a:pt x="72" y="58"/>
                  </a:cubicBezTo>
                  <a:cubicBezTo>
                    <a:pt x="65" y="69"/>
                    <a:pt x="53" y="77"/>
                    <a:pt x="38" y="77"/>
                  </a:cubicBezTo>
                  <a:cubicBezTo>
                    <a:pt x="33" y="77"/>
                    <a:pt x="28" y="76"/>
                    <a:pt x="24" y="74"/>
                  </a:cubicBezTo>
                  <a:lnTo>
                    <a:pt x="24" y="58"/>
                  </a:lnTo>
                  <a:close/>
                  <a:moveTo>
                    <a:pt x="32" y="17"/>
                  </a:moveTo>
                  <a:cubicBezTo>
                    <a:pt x="1" y="48"/>
                    <a:pt x="1" y="48"/>
                    <a:pt x="1" y="48"/>
                  </a:cubicBezTo>
                  <a:cubicBezTo>
                    <a:pt x="0" y="45"/>
                    <a:pt x="0" y="42"/>
                    <a:pt x="0" y="39"/>
                  </a:cubicBezTo>
                  <a:cubicBezTo>
                    <a:pt x="0" y="24"/>
                    <a:pt x="8" y="12"/>
                    <a:pt x="20" y="5"/>
                  </a:cubicBezTo>
                  <a:lnTo>
                    <a:pt x="32" y="17"/>
                  </a:lnTo>
                  <a:close/>
                  <a:moveTo>
                    <a:pt x="19" y="38"/>
                  </a:moveTo>
                  <a:cubicBezTo>
                    <a:pt x="19" y="72"/>
                    <a:pt x="19" y="72"/>
                    <a:pt x="19" y="72"/>
                  </a:cubicBezTo>
                  <a:cubicBezTo>
                    <a:pt x="12" y="68"/>
                    <a:pt x="6" y="62"/>
                    <a:pt x="3" y="54"/>
                  </a:cubicBezTo>
                  <a:lnTo>
                    <a:pt x="19" y="38"/>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4" name="Freeform 159">
              <a:extLst>
                <a:ext uri="{FF2B5EF4-FFF2-40B4-BE49-F238E27FC236}">
                  <a16:creationId xmlns:a16="http://schemas.microsoft.com/office/drawing/2014/main" id="{18F4503C-603E-489E-AFAB-D562B70E0B51}"/>
                </a:ext>
              </a:extLst>
            </p:cNvPr>
            <p:cNvSpPr>
              <a:spLocks noEditPoints="1"/>
            </p:cNvSpPr>
            <p:nvPr/>
          </p:nvSpPr>
          <p:spPr bwMode="auto">
            <a:xfrm>
              <a:off x="8394955" y="3740704"/>
              <a:ext cx="171762" cy="148273"/>
            </a:xfrm>
            <a:custGeom>
              <a:avLst/>
              <a:gdLst>
                <a:gd name="T0" fmla="*/ 18 w 72"/>
                <a:gd name="T1" fmla="*/ 0 h 62"/>
                <a:gd name="T2" fmla="*/ 54 w 72"/>
                <a:gd name="T3" fmla="*/ 0 h 62"/>
                <a:gd name="T4" fmla="*/ 54 w 72"/>
                <a:gd name="T5" fmla="*/ 9 h 62"/>
                <a:gd name="T6" fmla="*/ 18 w 72"/>
                <a:gd name="T7" fmla="*/ 9 h 62"/>
                <a:gd name="T8" fmla="*/ 18 w 72"/>
                <a:gd name="T9" fmla="*/ 0 h 62"/>
                <a:gd name="T10" fmla="*/ 67 w 72"/>
                <a:gd name="T11" fmla="*/ 13 h 62"/>
                <a:gd name="T12" fmla="*/ 4 w 72"/>
                <a:gd name="T13" fmla="*/ 13 h 62"/>
                <a:gd name="T14" fmla="*/ 0 w 72"/>
                <a:gd name="T15" fmla="*/ 18 h 62"/>
                <a:gd name="T16" fmla="*/ 0 w 72"/>
                <a:gd name="T17" fmla="*/ 40 h 62"/>
                <a:gd name="T18" fmla="*/ 4 w 72"/>
                <a:gd name="T19" fmla="*/ 44 h 62"/>
                <a:gd name="T20" fmla="*/ 18 w 72"/>
                <a:gd name="T21" fmla="*/ 44 h 62"/>
                <a:gd name="T22" fmla="*/ 18 w 72"/>
                <a:gd name="T23" fmla="*/ 62 h 62"/>
                <a:gd name="T24" fmla="*/ 54 w 72"/>
                <a:gd name="T25" fmla="*/ 62 h 62"/>
                <a:gd name="T26" fmla="*/ 54 w 72"/>
                <a:gd name="T27" fmla="*/ 44 h 62"/>
                <a:gd name="T28" fmla="*/ 67 w 72"/>
                <a:gd name="T29" fmla="*/ 44 h 62"/>
                <a:gd name="T30" fmla="*/ 72 w 72"/>
                <a:gd name="T31" fmla="*/ 40 h 62"/>
                <a:gd name="T32" fmla="*/ 72 w 72"/>
                <a:gd name="T33" fmla="*/ 18 h 62"/>
                <a:gd name="T34" fmla="*/ 67 w 72"/>
                <a:gd name="T35" fmla="*/ 13 h 62"/>
                <a:gd name="T36" fmla="*/ 49 w 72"/>
                <a:gd name="T37" fmla="*/ 58 h 62"/>
                <a:gd name="T38" fmla="*/ 22 w 72"/>
                <a:gd name="T39" fmla="*/ 58 h 62"/>
                <a:gd name="T40" fmla="*/ 22 w 72"/>
                <a:gd name="T41" fmla="*/ 35 h 62"/>
                <a:gd name="T42" fmla="*/ 49 w 72"/>
                <a:gd name="T43" fmla="*/ 35 h 62"/>
                <a:gd name="T44" fmla="*/ 49 w 72"/>
                <a:gd name="T45" fmla="*/ 58 h 62"/>
                <a:gd name="T46" fmla="*/ 68 w 72"/>
                <a:gd name="T47" fmla="*/ 20 h 62"/>
                <a:gd name="T48" fmla="*/ 65 w 72"/>
                <a:gd name="T49" fmla="*/ 23 h 62"/>
                <a:gd name="T50" fmla="*/ 62 w 72"/>
                <a:gd name="T51" fmla="*/ 20 h 62"/>
                <a:gd name="T52" fmla="*/ 65 w 72"/>
                <a:gd name="T53" fmla="*/ 17 h 62"/>
                <a:gd name="T54" fmla="*/ 68 w 72"/>
                <a:gd name="T55" fmla="*/ 20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72" h="62">
                  <a:moveTo>
                    <a:pt x="18" y="0"/>
                  </a:moveTo>
                  <a:cubicBezTo>
                    <a:pt x="54" y="0"/>
                    <a:pt x="54" y="0"/>
                    <a:pt x="54" y="0"/>
                  </a:cubicBezTo>
                  <a:cubicBezTo>
                    <a:pt x="54" y="9"/>
                    <a:pt x="54" y="9"/>
                    <a:pt x="54" y="9"/>
                  </a:cubicBezTo>
                  <a:cubicBezTo>
                    <a:pt x="18" y="9"/>
                    <a:pt x="18" y="9"/>
                    <a:pt x="18" y="9"/>
                  </a:cubicBezTo>
                  <a:lnTo>
                    <a:pt x="18" y="0"/>
                  </a:lnTo>
                  <a:close/>
                  <a:moveTo>
                    <a:pt x="67" y="13"/>
                  </a:moveTo>
                  <a:cubicBezTo>
                    <a:pt x="4" y="13"/>
                    <a:pt x="4" y="13"/>
                    <a:pt x="4" y="13"/>
                  </a:cubicBezTo>
                  <a:cubicBezTo>
                    <a:pt x="2" y="13"/>
                    <a:pt x="0" y="15"/>
                    <a:pt x="0" y="18"/>
                  </a:cubicBezTo>
                  <a:cubicBezTo>
                    <a:pt x="0" y="40"/>
                    <a:pt x="0" y="40"/>
                    <a:pt x="0" y="40"/>
                  </a:cubicBezTo>
                  <a:cubicBezTo>
                    <a:pt x="0" y="42"/>
                    <a:pt x="2" y="44"/>
                    <a:pt x="4" y="44"/>
                  </a:cubicBezTo>
                  <a:cubicBezTo>
                    <a:pt x="18" y="44"/>
                    <a:pt x="18" y="44"/>
                    <a:pt x="18" y="44"/>
                  </a:cubicBezTo>
                  <a:cubicBezTo>
                    <a:pt x="18" y="62"/>
                    <a:pt x="18" y="62"/>
                    <a:pt x="18" y="62"/>
                  </a:cubicBezTo>
                  <a:cubicBezTo>
                    <a:pt x="54" y="62"/>
                    <a:pt x="54" y="62"/>
                    <a:pt x="54" y="62"/>
                  </a:cubicBezTo>
                  <a:cubicBezTo>
                    <a:pt x="54" y="44"/>
                    <a:pt x="54" y="44"/>
                    <a:pt x="54" y="44"/>
                  </a:cubicBezTo>
                  <a:cubicBezTo>
                    <a:pt x="67" y="44"/>
                    <a:pt x="67" y="44"/>
                    <a:pt x="67" y="44"/>
                  </a:cubicBezTo>
                  <a:cubicBezTo>
                    <a:pt x="70" y="44"/>
                    <a:pt x="72" y="42"/>
                    <a:pt x="72" y="40"/>
                  </a:cubicBezTo>
                  <a:cubicBezTo>
                    <a:pt x="72" y="18"/>
                    <a:pt x="72" y="18"/>
                    <a:pt x="72" y="18"/>
                  </a:cubicBezTo>
                  <a:cubicBezTo>
                    <a:pt x="72" y="15"/>
                    <a:pt x="70" y="13"/>
                    <a:pt x="67" y="13"/>
                  </a:cubicBezTo>
                  <a:close/>
                  <a:moveTo>
                    <a:pt x="49" y="58"/>
                  </a:moveTo>
                  <a:cubicBezTo>
                    <a:pt x="22" y="58"/>
                    <a:pt x="22" y="58"/>
                    <a:pt x="22" y="58"/>
                  </a:cubicBezTo>
                  <a:cubicBezTo>
                    <a:pt x="22" y="35"/>
                    <a:pt x="22" y="35"/>
                    <a:pt x="22" y="35"/>
                  </a:cubicBezTo>
                  <a:cubicBezTo>
                    <a:pt x="49" y="35"/>
                    <a:pt x="49" y="35"/>
                    <a:pt x="49" y="35"/>
                  </a:cubicBezTo>
                  <a:lnTo>
                    <a:pt x="49" y="58"/>
                  </a:lnTo>
                  <a:close/>
                  <a:moveTo>
                    <a:pt x="68" y="20"/>
                  </a:moveTo>
                  <a:cubicBezTo>
                    <a:pt x="68" y="22"/>
                    <a:pt x="67" y="23"/>
                    <a:pt x="65" y="23"/>
                  </a:cubicBezTo>
                  <a:cubicBezTo>
                    <a:pt x="63" y="23"/>
                    <a:pt x="62" y="22"/>
                    <a:pt x="62" y="20"/>
                  </a:cubicBezTo>
                  <a:cubicBezTo>
                    <a:pt x="62" y="18"/>
                    <a:pt x="63" y="17"/>
                    <a:pt x="65" y="17"/>
                  </a:cubicBezTo>
                  <a:cubicBezTo>
                    <a:pt x="67" y="17"/>
                    <a:pt x="68" y="18"/>
                    <a:pt x="68" y="20"/>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5" name="Freeform 160">
              <a:extLst>
                <a:ext uri="{FF2B5EF4-FFF2-40B4-BE49-F238E27FC236}">
                  <a16:creationId xmlns:a16="http://schemas.microsoft.com/office/drawing/2014/main" id="{20B02613-873E-4148-87F9-00F4EC950BCB}"/>
                </a:ext>
              </a:extLst>
            </p:cNvPr>
            <p:cNvSpPr>
              <a:spLocks noEditPoints="1"/>
            </p:cNvSpPr>
            <p:nvPr/>
          </p:nvSpPr>
          <p:spPr bwMode="auto">
            <a:xfrm>
              <a:off x="8657736" y="3598302"/>
              <a:ext cx="173230" cy="173230"/>
            </a:xfrm>
            <a:custGeom>
              <a:avLst/>
              <a:gdLst>
                <a:gd name="T0" fmla="*/ 13 w 72"/>
                <a:gd name="T1" fmla="*/ 36 h 72"/>
                <a:gd name="T2" fmla="*/ 13 w 72"/>
                <a:gd name="T3" fmla="*/ 33 h 72"/>
                <a:gd name="T4" fmla="*/ 1 w 72"/>
                <a:gd name="T5" fmla="*/ 29 h 72"/>
                <a:gd name="T6" fmla="*/ 0 w 72"/>
                <a:gd name="T7" fmla="*/ 36 h 72"/>
                <a:gd name="T8" fmla="*/ 11 w 72"/>
                <a:gd name="T9" fmla="*/ 62 h 72"/>
                <a:gd name="T10" fmla="*/ 19 w 72"/>
                <a:gd name="T11" fmla="*/ 51 h 72"/>
                <a:gd name="T12" fmla="*/ 13 w 72"/>
                <a:gd name="T13" fmla="*/ 36 h 72"/>
                <a:gd name="T14" fmla="*/ 58 w 72"/>
                <a:gd name="T15" fmla="*/ 36 h 72"/>
                <a:gd name="T16" fmla="*/ 52 w 72"/>
                <a:gd name="T17" fmla="*/ 51 h 72"/>
                <a:gd name="T18" fmla="*/ 60 w 72"/>
                <a:gd name="T19" fmla="*/ 62 h 72"/>
                <a:gd name="T20" fmla="*/ 72 w 72"/>
                <a:gd name="T21" fmla="*/ 36 h 72"/>
                <a:gd name="T22" fmla="*/ 71 w 72"/>
                <a:gd name="T23" fmla="*/ 29 h 72"/>
                <a:gd name="T24" fmla="*/ 58 w 72"/>
                <a:gd name="T25" fmla="*/ 33 h 72"/>
                <a:gd name="T26" fmla="*/ 58 w 72"/>
                <a:gd name="T27" fmla="*/ 36 h 72"/>
                <a:gd name="T28" fmla="*/ 40 w 72"/>
                <a:gd name="T29" fmla="*/ 14 h 72"/>
                <a:gd name="T30" fmla="*/ 55 w 72"/>
                <a:gd name="T31" fmla="*/ 25 h 72"/>
                <a:gd name="T32" fmla="*/ 68 w 72"/>
                <a:gd name="T33" fmla="*/ 21 h 72"/>
                <a:gd name="T34" fmla="*/ 40 w 72"/>
                <a:gd name="T35" fmla="*/ 0 h 72"/>
                <a:gd name="T36" fmla="*/ 40 w 72"/>
                <a:gd name="T37" fmla="*/ 14 h 72"/>
                <a:gd name="T38" fmla="*/ 16 w 72"/>
                <a:gd name="T39" fmla="*/ 25 h 72"/>
                <a:gd name="T40" fmla="*/ 31 w 72"/>
                <a:gd name="T41" fmla="*/ 14 h 72"/>
                <a:gd name="T42" fmla="*/ 31 w 72"/>
                <a:gd name="T43" fmla="*/ 0 h 72"/>
                <a:gd name="T44" fmla="*/ 3 w 72"/>
                <a:gd name="T45" fmla="*/ 21 h 72"/>
                <a:gd name="T46" fmla="*/ 16 w 72"/>
                <a:gd name="T47" fmla="*/ 25 h 72"/>
                <a:gd name="T48" fmla="*/ 45 w 72"/>
                <a:gd name="T49" fmla="*/ 56 h 72"/>
                <a:gd name="T50" fmla="*/ 36 w 72"/>
                <a:gd name="T51" fmla="*/ 58 h 72"/>
                <a:gd name="T52" fmla="*/ 26 w 72"/>
                <a:gd name="T53" fmla="*/ 56 h 72"/>
                <a:gd name="T54" fmla="*/ 18 w 72"/>
                <a:gd name="T55" fmla="*/ 67 h 72"/>
                <a:gd name="T56" fmla="*/ 36 w 72"/>
                <a:gd name="T57" fmla="*/ 72 h 72"/>
                <a:gd name="T58" fmla="*/ 53 w 72"/>
                <a:gd name="T59" fmla="*/ 67 h 72"/>
                <a:gd name="T60" fmla="*/ 45 w 72"/>
                <a:gd name="T61" fmla="*/ 56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2">
                  <a:moveTo>
                    <a:pt x="13" y="36"/>
                  </a:moveTo>
                  <a:cubicBezTo>
                    <a:pt x="13" y="35"/>
                    <a:pt x="13" y="34"/>
                    <a:pt x="13" y="33"/>
                  </a:cubicBezTo>
                  <a:cubicBezTo>
                    <a:pt x="1" y="29"/>
                    <a:pt x="1" y="29"/>
                    <a:pt x="1" y="29"/>
                  </a:cubicBezTo>
                  <a:cubicBezTo>
                    <a:pt x="0" y="31"/>
                    <a:pt x="0" y="34"/>
                    <a:pt x="0" y="36"/>
                  </a:cubicBezTo>
                  <a:cubicBezTo>
                    <a:pt x="0" y="46"/>
                    <a:pt x="4" y="56"/>
                    <a:pt x="11" y="62"/>
                  </a:cubicBezTo>
                  <a:cubicBezTo>
                    <a:pt x="19" y="51"/>
                    <a:pt x="19" y="51"/>
                    <a:pt x="19" y="51"/>
                  </a:cubicBezTo>
                  <a:cubicBezTo>
                    <a:pt x="16" y="47"/>
                    <a:pt x="13" y="42"/>
                    <a:pt x="13" y="36"/>
                  </a:cubicBezTo>
                  <a:close/>
                  <a:moveTo>
                    <a:pt x="58" y="36"/>
                  </a:moveTo>
                  <a:cubicBezTo>
                    <a:pt x="58" y="42"/>
                    <a:pt x="56" y="47"/>
                    <a:pt x="52" y="51"/>
                  </a:cubicBezTo>
                  <a:cubicBezTo>
                    <a:pt x="60" y="62"/>
                    <a:pt x="60" y="62"/>
                    <a:pt x="60" y="62"/>
                  </a:cubicBezTo>
                  <a:cubicBezTo>
                    <a:pt x="67" y="56"/>
                    <a:pt x="72" y="46"/>
                    <a:pt x="72" y="36"/>
                  </a:cubicBezTo>
                  <a:cubicBezTo>
                    <a:pt x="72" y="34"/>
                    <a:pt x="71" y="31"/>
                    <a:pt x="71" y="29"/>
                  </a:cubicBezTo>
                  <a:cubicBezTo>
                    <a:pt x="58" y="33"/>
                    <a:pt x="58" y="33"/>
                    <a:pt x="58" y="33"/>
                  </a:cubicBezTo>
                  <a:cubicBezTo>
                    <a:pt x="58" y="34"/>
                    <a:pt x="58" y="35"/>
                    <a:pt x="58" y="36"/>
                  </a:cubicBezTo>
                  <a:close/>
                  <a:moveTo>
                    <a:pt x="40" y="14"/>
                  </a:moveTo>
                  <a:cubicBezTo>
                    <a:pt x="47" y="15"/>
                    <a:pt x="52" y="19"/>
                    <a:pt x="55" y="25"/>
                  </a:cubicBezTo>
                  <a:cubicBezTo>
                    <a:pt x="68" y="21"/>
                    <a:pt x="68" y="21"/>
                    <a:pt x="68" y="21"/>
                  </a:cubicBezTo>
                  <a:cubicBezTo>
                    <a:pt x="63" y="10"/>
                    <a:pt x="53" y="2"/>
                    <a:pt x="40" y="0"/>
                  </a:cubicBezTo>
                  <a:lnTo>
                    <a:pt x="40" y="14"/>
                  </a:lnTo>
                  <a:close/>
                  <a:moveTo>
                    <a:pt x="16" y="25"/>
                  </a:moveTo>
                  <a:cubicBezTo>
                    <a:pt x="19" y="19"/>
                    <a:pt x="25" y="15"/>
                    <a:pt x="31" y="14"/>
                  </a:cubicBezTo>
                  <a:cubicBezTo>
                    <a:pt x="31" y="0"/>
                    <a:pt x="31" y="0"/>
                    <a:pt x="31" y="0"/>
                  </a:cubicBezTo>
                  <a:cubicBezTo>
                    <a:pt x="19" y="2"/>
                    <a:pt x="8" y="10"/>
                    <a:pt x="3" y="21"/>
                  </a:cubicBezTo>
                  <a:lnTo>
                    <a:pt x="16" y="25"/>
                  </a:lnTo>
                  <a:close/>
                  <a:moveTo>
                    <a:pt x="45" y="56"/>
                  </a:moveTo>
                  <a:cubicBezTo>
                    <a:pt x="42" y="58"/>
                    <a:pt x="39" y="58"/>
                    <a:pt x="36" y="58"/>
                  </a:cubicBezTo>
                  <a:cubicBezTo>
                    <a:pt x="32" y="58"/>
                    <a:pt x="29" y="58"/>
                    <a:pt x="26" y="56"/>
                  </a:cubicBezTo>
                  <a:cubicBezTo>
                    <a:pt x="18" y="67"/>
                    <a:pt x="18" y="67"/>
                    <a:pt x="18" y="67"/>
                  </a:cubicBezTo>
                  <a:cubicBezTo>
                    <a:pt x="24" y="70"/>
                    <a:pt x="30" y="72"/>
                    <a:pt x="36" y="72"/>
                  </a:cubicBezTo>
                  <a:cubicBezTo>
                    <a:pt x="42" y="72"/>
                    <a:pt x="48" y="70"/>
                    <a:pt x="53" y="67"/>
                  </a:cubicBezTo>
                  <a:lnTo>
                    <a:pt x="45" y="56"/>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6" name="Freeform 161">
              <a:extLst>
                <a:ext uri="{FF2B5EF4-FFF2-40B4-BE49-F238E27FC236}">
                  <a16:creationId xmlns:a16="http://schemas.microsoft.com/office/drawing/2014/main" id="{82E5E4E8-3DD1-472E-961D-CA76E0EF7B95}"/>
                </a:ext>
              </a:extLst>
            </p:cNvPr>
            <p:cNvSpPr>
              <a:spLocks noEditPoints="1"/>
            </p:cNvSpPr>
            <p:nvPr/>
          </p:nvSpPr>
          <p:spPr bwMode="auto">
            <a:xfrm>
              <a:off x="9008600" y="1528350"/>
              <a:ext cx="165890" cy="165890"/>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35 w 69"/>
                <a:gd name="T11" fmla="*/ 62 h 69"/>
                <a:gd name="T12" fmla="*/ 7 w 69"/>
                <a:gd name="T13" fmla="*/ 35 h 69"/>
                <a:gd name="T14" fmla="*/ 35 w 69"/>
                <a:gd name="T15" fmla="*/ 7 h 69"/>
                <a:gd name="T16" fmla="*/ 62 w 69"/>
                <a:gd name="T17" fmla="*/ 35 h 69"/>
                <a:gd name="T18" fmla="*/ 35 w 69"/>
                <a:gd name="T19" fmla="*/ 62 h 69"/>
                <a:gd name="T20" fmla="*/ 22 w 69"/>
                <a:gd name="T21" fmla="*/ 24 h 69"/>
                <a:gd name="T22" fmla="*/ 37 w 69"/>
                <a:gd name="T23" fmla="*/ 35 h 69"/>
                <a:gd name="T24" fmla="*/ 22 w 69"/>
                <a:gd name="T25" fmla="*/ 45 h 69"/>
                <a:gd name="T26" fmla="*/ 22 w 69"/>
                <a:gd name="T27" fmla="*/ 24 h 69"/>
                <a:gd name="T28" fmla="*/ 39 w 69"/>
                <a:gd name="T29" fmla="*/ 24 h 69"/>
                <a:gd name="T30" fmla="*/ 54 w 69"/>
                <a:gd name="T31" fmla="*/ 35 h 69"/>
                <a:gd name="T32" fmla="*/ 39 w 69"/>
                <a:gd name="T33" fmla="*/ 45 h 69"/>
                <a:gd name="T34" fmla="*/ 39 w 69"/>
                <a:gd name="T35" fmla="*/ 2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69" h="69">
                  <a:moveTo>
                    <a:pt x="35" y="0"/>
                  </a:moveTo>
                  <a:cubicBezTo>
                    <a:pt x="16" y="0"/>
                    <a:pt x="0" y="16"/>
                    <a:pt x="0" y="35"/>
                  </a:cubicBezTo>
                  <a:cubicBezTo>
                    <a:pt x="0" y="53"/>
                    <a:pt x="16" y="69"/>
                    <a:pt x="35" y="69"/>
                  </a:cubicBezTo>
                  <a:cubicBezTo>
                    <a:pt x="53" y="69"/>
                    <a:pt x="69" y="53"/>
                    <a:pt x="69" y="35"/>
                  </a:cubicBezTo>
                  <a:cubicBezTo>
                    <a:pt x="69" y="16"/>
                    <a:pt x="53" y="0"/>
                    <a:pt x="35" y="0"/>
                  </a:cubicBezTo>
                  <a:close/>
                  <a:moveTo>
                    <a:pt x="35" y="62"/>
                  </a:moveTo>
                  <a:cubicBezTo>
                    <a:pt x="19" y="62"/>
                    <a:pt x="7" y="50"/>
                    <a:pt x="7" y="35"/>
                  </a:cubicBezTo>
                  <a:cubicBezTo>
                    <a:pt x="7" y="19"/>
                    <a:pt x="19" y="7"/>
                    <a:pt x="35" y="7"/>
                  </a:cubicBezTo>
                  <a:cubicBezTo>
                    <a:pt x="50" y="7"/>
                    <a:pt x="62" y="19"/>
                    <a:pt x="62" y="35"/>
                  </a:cubicBezTo>
                  <a:cubicBezTo>
                    <a:pt x="62" y="50"/>
                    <a:pt x="50" y="62"/>
                    <a:pt x="35" y="62"/>
                  </a:cubicBezTo>
                  <a:close/>
                  <a:moveTo>
                    <a:pt x="22" y="24"/>
                  </a:moveTo>
                  <a:cubicBezTo>
                    <a:pt x="37" y="35"/>
                    <a:pt x="37" y="35"/>
                    <a:pt x="37" y="35"/>
                  </a:cubicBezTo>
                  <a:cubicBezTo>
                    <a:pt x="22" y="45"/>
                    <a:pt x="22" y="45"/>
                    <a:pt x="22" y="45"/>
                  </a:cubicBezTo>
                  <a:lnTo>
                    <a:pt x="22" y="24"/>
                  </a:lnTo>
                  <a:close/>
                  <a:moveTo>
                    <a:pt x="39" y="24"/>
                  </a:moveTo>
                  <a:cubicBezTo>
                    <a:pt x="54" y="35"/>
                    <a:pt x="54" y="35"/>
                    <a:pt x="54" y="35"/>
                  </a:cubicBezTo>
                  <a:cubicBezTo>
                    <a:pt x="39" y="45"/>
                    <a:pt x="39" y="45"/>
                    <a:pt x="39" y="45"/>
                  </a:cubicBezTo>
                  <a:lnTo>
                    <a:pt x="39" y="24"/>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7" name="Freeform 162">
              <a:extLst>
                <a:ext uri="{FF2B5EF4-FFF2-40B4-BE49-F238E27FC236}">
                  <a16:creationId xmlns:a16="http://schemas.microsoft.com/office/drawing/2014/main" id="{5BBB92C8-5929-4F1A-8CFE-8E9035BED313}"/>
                </a:ext>
              </a:extLst>
            </p:cNvPr>
            <p:cNvSpPr>
              <a:spLocks/>
            </p:cNvSpPr>
            <p:nvPr/>
          </p:nvSpPr>
          <p:spPr bwMode="auto">
            <a:xfrm>
              <a:off x="8456613" y="3033103"/>
              <a:ext cx="182039" cy="189378"/>
            </a:xfrm>
            <a:custGeom>
              <a:avLst/>
              <a:gdLst>
                <a:gd name="T0" fmla="*/ 59 w 124"/>
                <a:gd name="T1" fmla="*/ 129 h 129"/>
                <a:gd name="T2" fmla="*/ 59 w 124"/>
                <a:gd name="T3" fmla="*/ 70 h 129"/>
                <a:gd name="T4" fmla="*/ 0 w 124"/>
                <a:gd name="T5" fmla="*/ 129 h 129"/>
                <a:gd name="T6" fmla="*/ 0 w 124"/>
                <a:gd name="T7" fmla="*/ 0 h 129"/>
                <a:gd name="T8" fmla="*/ 59 w 124"/>
                <a:gd name="T9" fmla="*/ 58 h 129"/>
                <a:gd name="T10" fmla="*/ 59 w 124"/>
                <a:gd name="T11" fmla="*/ 0 h 129"/>
                <a:gd name="T12" fmla="*/ 124 w 124"/>
                <a:gd name="T13" fmla="*/ 65 h 129"/>
                <a:gd name="T14" fmla="*/ 59 w 124"/>
                <a:gd name="T15" fmla="*/ 129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59" y="129"/>
                  </a:moveTo>
                  <a:lnTo>
                    <a:pt x="59" y="70"/>
                  </a:lnTo>
                  <a:lnTo>
                    <a:pt x="0" y="129"/>
                  </a:lnTo>
                  <a:lnTo>
                    <a:pt x="0" y="0"/>
                  </a:lnTo>
                  <a:lnTo>
                    <a:pt x="59" y="58"/>
                  </a:lnTo>
                  <a:lnTo>
                    <a:pt x="59" y="0"/>
                  </a:lnTo>
                  <a:lnTo>
                    <a:pt x="124" y="65"/>
                  </a:lnTo>
                  <a:lnTo>
                    <a:pt x="59" y="129"/>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8" name="Freeform 163">
              <a:extLst>
                <a:ext uri="{FF2B5EF4-FFF2-40B4-BE49-F238E27FC236}">
                  <a16:creationId xmlns:a16="http://schemas.microsoft.com/office/drawing/2014/main" id="{1CFC5965-6843-4ABA-A3D9-04D246F4F2AD}"/>
                </a:ext>
              </a:extLst>
            </p:cNvPr>
            <p:cNvSpPr>
              <a:spLocks noEditPoints="1"/>
            </p:cNvSpPr>
            <p:nvPr/>
          </p:nvSpPr>
          <p:spPr bwMode="auto">
            <a:xfrm>
              <a:off x="8631311" y="2371011"/>
              <a:ext cx="192315" cy="190847"/>
            </a:xfrm>
            <a:custGeom>
              <a:avLst/>
              <a:gdLst>
                <a:gd name="T0" fmla="*/ 0 w 131"/>
                <a:gd name="T1" fmla="*/ 130 h 130"/>
                <a:gd name="T2" fmla="*/ 66 w 131"/>
                <a:gd name="T3" fmla="*/ 130 h 130"/>
                <a:gd name="T4" fmla="*/ 66 w 131"/>
                <a:gd name="T5" fmla="*/ 0 h 130"/>
                <a:gd name="T6" fmla="*/ 0 w 131"/>
                <a:gd name="T7" fmla="*/ 0 h 130"/>
                <a:gd name="T8" fmla="*/ 0 w 131"/>
                <a:gd name="T9" fmla="*/ 130 h 130"/>
                <a:gd name="T10" fmla="*/ 41 w 131"/>
                <a:gd name="T11" fmla="*/ 16 h 130"/>
                <a:gd name="T12" fmla="*/ 58 w 131"/>
                <a:gd name="T13" fmla="*/ 16 h 130"/>
                <a:gd name="T14" fmla="*/ 58 w 131"/>
                <a:gd name="T15" fmla="*/ 32 h 130"/>
                <a:gd name="T16" fmla="*/ 41 w 131"/>
                <a:gd name="T17" fmla="*/ 32 h 130"/>
                <a:gd name="T18" fmla="*/ 41 w 131"/>
                <a:gd name="T19" fmla="*/ 16 h 130"/>
                <a:gd name="T20" fmla="*/ 41 w 131"/>
                <a:gd name="T21" fmla="*/ 49 h 130"/>
                <a:gd name="T22" fmla="*/ 58 w 131"/>
                <a:gd name="T23" fmla="*/ 49 h 130"/>
                <a:gd name="T24" fmla="*/ 58 w 131"/>
                <a:gd name="T25" fmla="*/ 65 h 130"/>
                <a:gd name="T26" fmla="*/ 41 w 131"/>
                <a:gd name="T27" fmla="*/ 65 h 130"/>
                <a:gd name="T28" fmla="*/ 41 w 131"/>
                <a:gd name="T29" fmla="*/ 49 h 130"/>
                <a:gd name="T30" fmla="*/ 41 w 131"/>
                <a:gd name="T31" fmla="*/ 81 h 130"/>
                <a:gd name="T32" fmla="*/ 58 w 131"/>
                <a:gd name="T33" fmla="*/ 81 h 130"/>
                <a:gd name="T34" fmla="*/ 58 w 131"/>
                <a:gd name="T35" fmla="*/ 98 h 130"/>
                <a:gd name="T36" fmla="*/ 41 w 131"/>
                <a:gd name="T37" fmla="*/ 98 h 130"/>
                <a:gd name="T38" fmla="*/ 41 w 131"/>
                <a:gd name="T39" fmla="*/ 81 h 130"/>
                <a:gd name="T40" fmla="*/ 9 w 131"/>
                <a:gd name="T41" fmla="*/ 16 h 130"/>
                <a:gd name="T42" fmla="*/ 25 w 131"/>
                <a:gd name="T43" fmla="*/ 16 h 130"/>
                <a:gd name="T44" fmla="*/ 25 w 131"/>
                <a:gd name="T45" fmla="*/ 32 h 130"/>
                <a:gd name="T46" fmla="*/ 9 w 131"/>
                <a:gd name="T47" fmla="*/ 32 h 130"/>
                <a:gd name="T48" fmla="*/ 9 w 131"/>
                <a:gd name="T49" fmla="*/ 16 h 130"/>
                <a:gd name="T50" fmla="*/ 9 w 131"/>
                <a:gd name="T51" fmla="*/ 49 h 130"/>
                <a:gd name="T52" fmla="*/ 25 w 131"/>
                <a:gd name="T53" fmla="*/ 49 h 130"/>
                <a:gd name="T54" fmla="*/ 25 w 131"/>
                <a:gd name="T55" fmla="*/ 65 h 130"/>
                <a:gd name="T56" fmla="*/ 9 w 131"/>
                <a:gd name="T57" fmla="*/ 65 h 130"/>
                <a:gd name="T58" fmla="*/ 9 w 131"/>
                <a:gd name="T59" fmla="*/ 49 h 130"/>
                <a:gd name="T60" fmla="*/ 9 w 131"/>
                <a:gd name="T61" fmla="*/ 81 h 130"/>
                <a:gd name="T62" fmla="*/ 25 w 131"/>
                <a:gd name="T63" fmla="*/ 81 h 130"/>
                <a:gd name="T64" fmla="*/ 25 w 131"/>
                <a:gd name="T65" fmla="*/ 98 h 130"/>
                <a:gd name="T66" fmla="*/ 9 w 131"/>
                <a:gd name="T67" fmla="*/ 98 h 130"/>
                <a:gd name="T68" fmla="*/ 9 w 131"/>
                <a:gd name="T69" fmla="*/ 81 h 130"/>
                <a:gd name="T70" fmla="*/ 74 w 131"/>
                <a:gd name="T71" fmla="*/ 41 h 130"/>
                <a:gd name="T72" fmla="*/ 131 w 131"/>
                <a:gd name="T73" fmla="*/ 41 h 130"/>
                <a:gd name="T74" fmla="*/ 131 w 131"/>
                <a:gd name="T75" fmla="*/ 49 h 130"/>
                <a:gd name="T76" fmla="*/ 74 w 131"/>
                <a:gd name="T77" fmla="*/ 49 h 130"/>
                <a:gd name="T78" fmla="*/ 74 w 131"/>
                <a:gd name="T79" fmla="*/ 41 h 130"/>
                <a:gd name="T80" fmla="*/ 74 w 131"/>
                <a:gd name="T81" fmla="*/ 130 h 130"/>
                <a:gd name="T82" fmla="*/ 90 w 131"/>
                <a:gd name="T83" fmla="*/ 130 h 130"/>
                <a:gd name="T84" fmla="*/ 90 w 131"/>
                <a:gd name="T85" fmla="*/ 98 h 130"/>
                <a:gd name="T86" fmla="*/ 115 w 131"/>
                <a:gd name="T87" fmla="*/ 98 h 130"/>
                <a:gd name="T88" fmla="*/ 115 w 131"/>
                <a:gd name="T89" fmla="*/ 130 h 130"/>
                <a:gd name="T90" fmla="*/ 131 w 131"/>
                <a:gd name="T91" fmla="*/ 130 h 130"/>
                <a:gd name="T92" fmla="*/ 131 w 131"/>
                <a:gd name="T93" fmla="*/ 57 h 130"/>
                <a:gd name="T94" fmla="*/ 74 w 131"/>
                <a:gd name="T95" fmla="*/ 57 h 130"/>
                <a:gd name="T96" fmla="*/ 74 w 131"/>
                <a:gd name="T97" fmla="*/ 130 h 1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1" h="130">
                  <a:moveTo>
                    <a:pt x="0" y="130"/>
                  </a:moveTo>
                  <a:lnTo>
                    <a:pt x="66" y="130"/>
                  </a:lnTo>
                  <a:lnTo>
                    <a:pt x="66" y="0"/>
                  </a:lnTo>
                  <a:lnTo>
                    <a:pt x="0" y="0"/>
                  </a:lnTo>
                  <a:lnTo>
                    <a:pt x="0" y="130"/>
                  </a:lnTo>
                  <a:close/>
                  <a:moveTo>
                    <a:pt x="41" y="16"/>
                  </a:moveTo>
                  <a:lnTo>
                    <a:pt x="58" y="16"/>
                  </a:lnTo>
                  <a:lnTo>
                    <a:pt x="58" y="32"/>
                  </a:lnTo>
                  <a:lnTo>
                    <a:pt x="41" y="32"/>
                  </a:lnTo>
                  <a:lnTo>
                    <a:pt x="41" y="16"/>
                  </a:lnTo>
                  <a:close/>
                  <a:moveTo>
                    <a:pt x="41" y="49"/>
                  </a:moveTo>
                  <a:lnTo>
                    <a:pt x="58" y="49"/>
                  </a:lnTo>
                  <a:lnTo>
                    <a:pt x="58" y="65"/>
                  </a:lnTo>
                  <a:lnTo>
                    <a:pt x="41" y="65"/>
                  </a:lnTo>
                  <a:lnTo>
                    <a:pt x="41" y="49"/>
                  </a:lnTo>
                  <a:close/>
                  <a:moveTo>
                    <a:pt x="41" y="81"/>
                  </a:moveTo>
                  <a:lnTo>
                    <a:pt x="58" y="81"/>
                  </a:lnTo>
                  <a:lnTo>
                    <a:pt x="58" y="98"/>
                  </a:lnTo>
                  <a:lnTo>
                    <a:pt x="41" y="98"/>
                  </a:lnTo>
                  <a:lnTo>
                    <a:pt x="41" y="81"/>
                  </a:lnTo>
                  <a:close/>
                  <a:moveTo>
                    <a:pt x="9" y="16"/>
                  </a:moveTo>
                  <a:lnTo>
                    <a:pt x="25" y="16"/>
                  </a:lnTo>
                  <a:lnTo>
                    <a:pt x="25" y="32"/>
                  </a:lnTo>
                  <a:lnTo>
                    <a:pt x="9" y="32"/>
                  </a:lnTo>
                  <a:lnTo>
                    <a:pt x="9" y="16"/>
                  </a:lnTo>
                  <a:close/>
                  <a:moveTo>
                    <a:pt x="9" y="49"/>
                  </a:moveTo>
                  <a:lnTo>
                    <a:pt x="25" y="49"/>
                  </a:lnTo>
                  <a:lnTo>
                    <a:pt x="25" y="65"/>
                  </a:lnTo>
                  <a:lnTo>
                    <a:pt x="9" y="65"/>
                  </a:lnTo>
                  <a:lnTo>
                    <a:pt x="9" y="49"/>
                  </a:lnTo>
                  <a:close/>
                  <a:moveTo>
                    <a:pt x="9" y="81"/>
                  </a:moveTo>
                  <a:lnTo>
                    <a:pt x="25" y="81"/>
                  </a:lnTo>
                  <a:lnTo>
                    <a:pt x="25" y="98"/>
                  </a:lnTo>
                  <a:lnTo>
                    <a:pt x="9" y="98"/>
                  </a:lnTo>
                  <a:lnTo>
                    <a:pt x="9" y="81"/>
                  </a:lnTo>
                  <a:close/>
                  <a:moveTo>
                    <a:pt x="74" y="41"/>
                  </a:moveTo>
                  <a:lnTo>
                    <a:pt x="131" y="41"/>
                  </a:lnTo>
                  <a:lnTo>
                    <a:pt x="131" y="49"/>
                  </a:lnTo>
                  <a:lnTo>
                    <a:pt x="74" y="49"/>
                  </a:lnTo>
                  <a:lnTo>
                    <a:pt x="74" y="41"/>
                  </a:lnTo>
                  <a:close/>
                  <a:moveTo>
                    <a:pt x="74" y="130"/>
                  </a:moveTo>
                  <a:lnTo>
                    <a:pt x="90" y="130"/>
                  </a:lnTo>
                  <a:lnTo>
                    <a:pt x="90" y="98"/>
                  </a:lnTo>
                  <a:lnTo>
                    <a:pt x="115" y="98"/>
                  </a:lnTo>
                  <a:lnTo>
                    <a:pt x="115" y="130"/>
                  </a:lnTo>
                  <a:lnTo>
                    <a:pt x="131" y="130"/>
                  </a:lnTo>
                  <a:lnTo>
                    <a:pt x="131" y="57"/>
                  </a:lnTo>
                  <a:lnTo>
                    <a:pt x="74" y="57"/>
                  </a:lnTo>
                  <a:lnTo>
                    <a:pt x="74" y="130"/>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79" name="Freeform 164">
              <a:extLst>
                <a:ext uri="{FF2B5EF4-FFF2-40B4-BE49-F238E27FC236}">
                  <a16:creationId xmlns:a16="http://schemas.microsoft.com/office/drawing/2014/main" id="{C8C37DDE-8844-4C1D-A94D-17659AF13D16}"/>
                </a:ext>
              </a:extLst>
            </p:cNvPr>
            <p:cNvSpPr>
              <a:spLocks noEditPoints="1"/>
            </p:cNvSpPr>
            <p:nvPr/>
          </p:nvSpPr>
          <p:spPr bwMode="auto">
            <a:xfrm>
              <a:off x="8716458" y="2693983"/>
              <a:ext cx="110104" cy="115975"/>
            </a:xfrm>
            <a:custGeom>
              <a:avLst/>
              <a:gdLst>
                <a:gd name="T0" fmla="*/ 43 w 46"/>
                <a:gd name="T1" fmla="*/ 29 h 48"/>
                <a:gd name="T2" fmla="*/ 46 w 46"/>
                <a:gd name="T3" fmla="*/ 16 h 48"/>
                <a:gd name="T4" fmla="*/ 41 w 46"/>
                <a:gd name="T5" fmla="*/ 8 h 48"/>
                <a:gd name="T6" fmla="*/ 37 w 46"/>
                <a:gd name="T7" fmla="*/ 9 h 48"/>
                <a:gd name="T8" fmla="*/ 28 w 46"/>
                <a:gd name="T9" fmla="*/ 0 h 48"/>
                <a:gd name="T10" fmla="*/ 18 w 46"/>
                <a:gd name="T11" fmla="*/ 0 h 48"/>
                <a:gd name="T12" fmla="*/ 17 w 46"/>
                <a:gd name="T13" fmla="*/ 4 h 48"/>
                <a:gd name="T14" fmla="*/ 4 w 46"/>
                <a:gd name="T15" fmla="*/ 8 h 48"/>
                <a:gd name="T16" fmla="*/ 0 w 46"/>
                <a:gd name="T17" fmla="*/ 16 h 48"/>
                <a:gd name="T18" fmla="*/ 3 w 46"/>
                <a:gd name="T19" fmla="*/ 19 h 48"/>
                <a:gd name="T20" fmla="*/ 0 w 46"/>
                <a:gd name="T21" fmla="*/ 32 h 48"/>
                <a:gd name="T22" fmla="*/ 4 w 46"/>
                <a:gd name="T23" fmla="*/ 40 h 48"/>
                <a:gd name="T24" fmla="*/ 9 w 46"/>
                <a:gd name="T25" fmla="*/ 39 h 48"/>
                <a:gd name="T26" fmla="*/ 18 w 46"/>
                <a:gd name="T27" fmla="*/ 48 h 48"/>
                <a:gd name="T28" fmla="*/ 28 w 46"/>
                <a:gd name="T29" fmla="*/ 48 h 48"/>
                <a:gd name="T30" fmla="*/ 29 w 46"/>
                <a:gd name="T31" fmla="*/ 44 h 48"/>
                <a:gd name="T32" fmla="*/ 41 w 46"/>
                <a:gd name="T33" fmla="*/ 40 h 48"/>
                <a:gd name="T34" fmla="*/ 46 w 46"/>
                <a:gd name="T35" fmla="*/ 32 h 48"/>
                <a:gd name="T36" fmla="*/ 43 w 46"/>
                <a:gd name="T37" fmla="*/ 29 h 48"/>
                <a:gd name="T38" fmla="*/ 23 w 46"/>
                <a:gd name="T39" fmla="*/ 34 h 48"/>
                <a:gd name="T40" fmla="*/ 13 w 46"/>
                <a:gd name="T41" fmla="*/ 24 h 48"/>
                <a:gd name="T42" fmla="*/ 23 w 46"/>
                <a:gd name="T43" fmla="*/ 14 h 48"/>
                <a:gd name="T44" fmla="*/ 33 w 46"/>
                <a:gd name="T45" fmla="*/ 24 h 48"/>
                <a:gd name="T46" fmla="*/ 23 w 46"/>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6" h="48">
                  <a:moveTo>
                    <a:pt x="43" y="29"/>
                  </a:moveTo>
                  <a:cubicBezTo>
                    <a:pt x="40" y="24"/>
                    <a:pt x="42" y="19"/>
                    <a:pt x="46" y="16"/>
                  </a:cubicBezTo>
                  <a:cubicBezTo>
                    <a:pt x="41" y="8"/>
                    <a:pt x="41" y="8"/>
                    <a:pt x="41" y="8"/>
                  </a:cubicBezTo>
                  <a:cubicBezTo>
                    <a:pt x="40" y="9"/>
                    <a:pt x="39" y="9"/>
                    <a:pt x="37" y="9"/>
                  </a:cubicBezTo>
                  <a:cubicBezTo>
                    <a:pt x="32" y="9"/>
                    <a:pt x="28" y="5"/>
                    <a:pt x="28" y="0"/>
                  </a:cubicBezTo>
                  <a:cubicBezTo>
                    <a:pt x="18" y="0"/>
                    <a:pt x="18" y="0"/>
                    <a:pt x="18" y="0"/>
                  </a:cubicBezTo>
                  <a:cubicBezTo>
                    <a:pt x="18" y="1"/>
                    <a:pt x="18" y="3"/>
                    <a:pt x="17" y="4"/>
                  </a:cubicBezTo>
                  <a:cubicBezTo>
                    <a:pt x="14" y="9"/>
                    <a:pt x="9" y="10"/>
                    <a:pt x="4" y="8"/>
                  </a:cubicBezTo>
                  <a:cubicBezTo>
                    <a:pt x="0" y="16"/>
                    <a:pt x="0" y="16"/>
                    <a:pt x="0" y="16"/>
                  </a:cubicBezTo>
                  <a:cubicBezTo>
                    <a:pt x="1" y="17"/>
                    <a:pt x="2" y="18"/>
                    <a:pt x="3" y="19"/>
                  </a:cubicBezTo>
                  <a:cubicBezTo>
                    <a:pt x="6" y="24"/>
                    <a:pt x="4" y="29"/>
                    <a:pt x="0" y="32"/>
                  </a:cubicBezTo>
                  <a:cubicBezTo>
                    <a:pt x="4" y="40"/>
                    <a:pt x="4" y="40"/>
                    <a:pt x="4" y="40"/>
                  </a:cubicBezTo>
                  <a:cubicBezTo>
                    <a:pt x="6" y="39"/>
                    <a:pt x="7" y="39"/>
                    <a:pt x="9" y="39"/>
                  </a:cubicBezTo>
                  <a:cubicBezTo>
                    <a:pt x="14" y="39"/>
                    <a:pt x="18" y="43"/>
                    <a:pt x="18" y="48"/>
                  </a:cubicBezTo>
                  <a:cubicBezTo>
                    <a:pt x="28" y="48"/>
                    <a:pt x="28" y="48"/>
                    <a:pt x="28" y="48"/>
                  </a:cubicBezTo>
                  <a:cubicBezTo>
                    <a:pt x="28" y="47"/>
                    <a:pt x="28" y="45"/>
                    <a:pt x="29" y="44"/>
                  </a:cubicBezTo>
                  <a:cubicBezTo>
                    <a:pt x="31" y="39"/>
                    <a:pt x="37" y="38"/>
                    <a:pt x="41" y="40"/>
                  </a:cubicBezTo>
                  <a:cubicBezTo>
                    <a:pt x="46" y="32"/>
                    <a:pt x="46" y="32"/>
                    <a:pt x="46" y="32"/>
                  </a:cubicBezTo>
                  <a:cubicBezTo>
                    <a:pt x="45" y="31"/>
                    <a:pt x="44" y="30"/>
                    <a:pt x="43" y="29"/>
                  </a:cubicBezTo>
                  <a:close/>
                  <a:moveTo>
                    <a:pt x="23" y="34"/>
                  </a:moveTo>
                  <a:cubicBezTo>
                    <a:pt x="18" y="34"/>
                    <a:pt x="13" y="29"/>
                    <a:pt x="13" y="24"/>
                  </a:cubicBezTo>
                  <a:cubicBezTo>
                    <a:pt x="13" y="19"/>
                    <a:pt x="18" y="14"/>
                    <a:pt x="23" y="14"/>
                  </a:cubicBezTo>
                  <a:cubicBezTo>
                    <a:pt x="28" y="14"/>
                    <a:pt x="33" y="19"/>
                    <a:pt x="33" y="24"/>
                  </a:cubicBezTo>
                  <a:cubicBezTo>
                    <a:pt x="33" y="29"/>
                    <a:pt x="28" y="34"/>
                    <a:pt x="23" y="34"/>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0" name="Freeform 166">
              <a:extLst>
                <a:ext uri="{FF2B5EF4-FFF2-40B4-BE49-F238E27FC236}">
                  <a16:creationId xmlns:a16="http://schemas.microsoft.com/office/drawing/2014/main" id="{A672F288-8C6C-4C9C-A29C-41E072E70343}"/>
                </a:ext>
              </a:extLst>
            </p:cNvPr>
            <p:cNvSpPr>
              <a:spLocks noEditPoints="1"/>
            </p:cNvSpPr>
            <p:nvPr/>
          </p:nvSpPr>
          <p:spPr bwMode="auto">
            <a:xfrm>
              <a:off x="8478634" y="3392775"/>
              <a:ext cx="80743" cy="155614"/>
            </a:xfrm>
            <a:custGeom>
              <a:avLst/>
              <a:gdLst>
                <a:gd name="T0" fmla="*/ 23 w 34"/>
                <a:gd name="T1" fmla="*/ 64 h 65"/>
                <a:gd name="T2" fmla="*/ 23 w 34"/>
                <a:gd name="T3" fmla="*/ 64 h 65"/>
                <a:gd name="T4" fmla="*/ 33 w 34"/>
                <a:gd name="T5" fmla="*/ 50 h 65"/>
                <a:gd name="T6" fmla="*/ 30 w 34"/>
                <a:gd name="T7" fmla="*/ 34 h 65"/>
                <a:gd name="T8" fmla="*/ 15 w 34"/>
                <a:gd name="T9" fmla="*/ 24 h 65"/>
                <a:gd name="T10" fmla="*/ 15 w 34"/>
                <a:gd name="T11" fmla="*/ 24 h 65"/>
                <a:gd name="T12" fmla="*/ 14 w 34"/>
                <a:gd name="T13" fmla="*/ 25 h 65"/>
                <a:gd name="T14" fmla="*/ 15 w 34"/>
                <a:gd name="T15" fmla="*/ 30 h 65"/>
                <a:gd name="T16" fmla="*/ 16 w 34"/>
                <a:gd name="T17" fmla="*/ 30 h 65"/>
                <a:gd name="T18" fmla="*/ 17 w 34"/>
                <a:gd name="T19" fmla="*/ 30 h 65"/>
                <a:gd name="T20" fmla="*/ 24 w 34"/>
                <a:gd name="T21" fmla="*/ 35 h 65"/>
                <a:gd name="T22" fmla="*/ 27 w 34"/>
                <a:gd name="T23" fmla="*/ 51 h 65"/>
                <a:gd name="T24" fmla="*/ 22 w 34"/>
                <a:gd name="T25" fmla="*/ 59 h 65"/>
                <a:gd name="T26" fmla="*/ 22 w 34"/>
                <a:gd name="T27" fmla="*/ 59 h 65"/>
                <a:gd name="T28" fmla="*/ 14 w 34"/>
                <a:gd name="T29" fmla="*/ 53 h 65"/>
                <a:gd name="T30" fmla="*/ 13 w 34"/>
                <a:gd name="T31" fmla="*/ 46 h 65"/>
                <a:gd name="T32" fmla="*/ 6 w 34"/>
                <a:gd name="T33" fmla="*/ 44 h 65"/>
                <a:gd name="T34" fmla="*/ 8 w 34"/>
                <a:gd name="T35" fmla="*/ 54 h 65"/>
                <a:gd name="T36" fmla="*/ 23 w 34"/>
                <a:gd name="T37" fmla="*/ 64 h 65"/>
                <a:gd name="T38" fmla="*/ 19 w 34"/>
                <a:gd name="T39" fmla="*/ 42 h 65"/>
                <a:gd name="T40" fmla="*/ 20 w 34"/>
                <a:gd name="T41" fmla="*/ 41 h 65"/>
                <a:gd name="T42" fmla="*/ 19 w 34"/>
                <a:gd name="T43" fmla="*/ 35 h 65"/>
                <a:gd name="T44" fmla="*/ 18 w 34"/>
                <a:gd name="T45" fmla="*/ 36 h 65"/>
                <a:gd name="T46" fmla="*/ 17 w 34"/>
                <a:gd name="T47" fmla="*/ 36 h 65"/>
                <a:gd name="T48" fmla="*/ 10 w 34"/>
                <a:gd name="T49" fmla="*/ 31 h 65"/>
                <a:gd name="T50" fmla="*/ 7 w 34"/>
                <a:gd name="T51" fmla="*/ 15 h 65"/>
                <a:gd name="T52" fmla="*/ 12 w 34"/>
                <a:gd name="T53" fmla="*/ 7 h 65"/>
                <a:gd name="T54" fmla="*/ 12 w 34"/>
                <a:gd name="T55" fmla="*/ 7 h 65"/>
                <a:gd name="T56" fmla="*/ 20 w 34"/>
                <a:gd name="T57" fmla="*/ 13 h 65"/>
                <a:gd name="T58" fmla="*/ 21 w 34"/>
                <a:gd name="T59" fmla="*/ 20 h 65"/>
                <a:gd name="T60" fmla="*/ 28 w 34"/>
                <a:gd name="T61" fmla="*/ 22 h 65"/>
                <a:gd name="T62" fmla="*/ 26 w 34"/>
                <a:gd name="T63" fmla="*/ 12 h 65"/>
                <a:gd name="T64" fmla="*/ 11 w 34"/>
                <a:gd name="T65" fmla="*/ 2 h 65"/>
                <a:gd name="T66" fmla="*/ 11 w 34"/>
                <a:gd name="T67" fmla="*/ 2 h 65"/>
                <a:gd name="T68" fmla="*/ 1 w 34"/>
                <a:gd name="T69" fmla="*/ 16 h 65"/>
                <a:gd name="T70" fmla="*/ 4 w 34"/>
                <a:gd name="T71" fmla="*/ 32 h 65"/>
                <a:gd name="T72" fmla="*/ 19 w 34"/>
                <a:gd name="T73" fmla="*/ 42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4" h="65">
                  <a:moveTo>
                    <a:pt x="23" y="64"/>
                  </a:moveTo>
                  <a:cubicBezTo>
                    <a:pt x="23" y="64"/>
                    <a:pt x="23" y="64"/>
                    <a:pt x="23" y="64"/>
                  </a:cubicBezTo>
                  <a:cubicBezTo>
                    <a:pt x="30" y="63"/>
                    <a:pt x="34" y="56"/>
                    <a:pt x="33" y="50"/>
                  </a:cubicBezTo>
                  <a:cubicBezTo>
                    <a:pt x="30" y="34"/>
                    <a:pt x="30" y="34"/>
                    <a:pt x="30" y="34"/>
                  </a:cubicBezTo>
                  <a:cubicBezTo>
                    <a:pt x="29" y="27"/>
                    <a:pt x="22" y="23"/>
                    <a:pt x="15" y="24"/>
                  </a:cubicBezTo>
                  <a:cubicBezTo>
                    <a:pt x="15" y="24"/>
                    <a:pt x="15" y="24"/>
                    <a:pt x="15" y="24"/>
                  </a:cubicBezTo>
                  <a:cubicBezTo>
                    <a:pt x="15" y="25"/>
                    <a:pt x="14" y="25"/>
                    <a:pt x="14" y="25"/>
                  </a:cubicBezTo>
                  <a:cubicBezTo>
                    <a:pt x="15" y="30"/>
                    <a:pt x="15" y="30"/>
                    <a:pt x="15" y="30"/>
                  </a:cubicBezTo>
                  <a:cubicBezTo>
                    <a:pt x="15" y="30"/>
                    <a:pt x="16" y="30"/>
                    <a:pt x="16" y="30"/>
                  </a:cubicBezTo>
                  <a:cubicBezTo>
                    <a:pt x="17" y="30"/>
                    <a:pt x="17" y="30"/>
                    <a:pt x="17" y="30"/>
                  </a:cubicBezTo>
                  <a:cubicBezTo>
                    <a:pt x="20" y="29"/>
                    <a:pt x="24" y="32"/>
                    <a:pt x="24" y="35"/>
                  </a:cubicBezTo>
                  <a:cubicBezTo>
                    <a:pt x="27" y="51"/>
                    <a:pt x="27" y="51"/>
                    <a:pt x="27" y="51"/>
                  </a:cubicBezTo>
                  <a:cubicBezTo>
                    <a:pt x="28" y="54"/>
                    <a:pt x="26" y="58"/>
                    <a:pt x="22" y="59"/>
                  </a:cubicBezTo>
                  <a:cubicBezTo>
                    <a:pt x="22" y="59"/>
                    <a:pt x="22" y="59"/>
                    <a:pt x="22" y="59"/>
                  </a:cubicBezTo>
                  <a:cubicBezTo>
                    <a:pt x="18" y="59"/>
                    <a:pt x="15" y="57"/>
                    <a:pt x="14" y="53"/>
                  </a:cubicBezTo>
                  <a:cubicBezTo>
                    <a:pt x="13" y="46"/>
                    <a:pt x="13" y="46"/>
                    <a:pt x="13" y="46"/>
                  </a:cubicBezTo>
                  <a:cubicBezTo>
                    <a:pt x="10" y="46"/>
                    <a:pt x="8" y="45"/>
                    <a:pt x="6" y="44"/>
                  </a:cubicBezTo>
                  <a:cubicBezTo>
                    <a:pt x="8" y="54"/>
                    <a:pt x="8" y="54"/>
                    <a:pt x="8" y="54"/>
                  </a:cubicBezTo>
                  <a:cubicBezTo>
                    <a:pt x="10" y="61"/>
                    <a:pt x="16" y="65"/>
                    <a:pt x="23" y="64"/>
                  </a:cubicBezTo>
                  <a:close/>
                  <a:moveTo>
                    <a:pt x="19" y="42"/>
                  </a:moveTo>
                  <a:cubicBezTo>
                    <a:pt x="19" y="41"/>
                    <a:pt x="20" y="41"/>
                    <a:pt x="20" y="41"/>
                  </a:cubicBezTo>
                  <a:cubicBezTo>
                    <a:pt x="19" y="35"/>
                    <a:pt x="19" y="35"/>
                    <a:pt x="19" y="35"/>
                  </a:cubicBezTo>
                  <a:cubicBezTo>
                    <a:pt x="19" y="36"/>
                    <a:pt x="18" y="36"/>
                    <a:pt x="18" y="36"/>
                  </a:cubicBezTo>
                  <a:cubicBezTo>
                    <a:pt x="17" y="36"/>
                    <a:pt x="17" y="36"/>
                    <a:pt x="17" y="36"/>
                  </a:cubicBezTo>
                  <a:cubicBezTo>
                    <a:pt x="14" y="37"/>
                    <a:pt x="10" y="34"/>
                    <a:pt x="10" y="31"/>
                  </a:cubicBezTo>
                  <a:cubicBezTo>
                    <a:pt x="7" y="15"/>
                    <a:pt x="7" y="15"/>
                    <a:pt x="7" y="15"/>
                  </a:cubicBezTo>
                  <a:cubicBezTo>
                    <a:pt x="6" y="12"/>
                    <a:pt x="8" y="8"/>
                    <a:pt x="12" y="7"/>
                  </a:cubicBezTo>
                  <a:cubicBezTo>
                    <a:pt x="12" y="7"/>
                    <a:pt x="12" y="7"/>
                    <a:pt x="12" y="7"/>
                  </a:cubicBezTo>
                  <a:cubicBezTo>
                    <a:pt x="16" y="7"/>
                    <a:pt x="19" y="9"/>
                    <a:pt x="20" y="13"/>
                  </a:cubicBezTo>
                  <a:cubicBezTo>
                    <a:pt x="21" y="20"/>
                    <a:pt x="21" y="20"/>
                    <a:pt x="21" y="20"/>
                  </a:cubicBezTo>
                  <a:cubicBezTo>
                    <a:pt x="24" y="20"/>
                    <a:pt x="26" y="21"/>
                    <a:pt x="28" y="22"/>
                  </a:cubicBezTo>
                  <a:cubicBezTo>
                    <a:pt x="26" y="12"/>
                    <a:pt x="26" y="12"/>
                    <a:pt x="26" y="12"/>
                  </a:cubicBezTo>
                  <a:cubicBezTo>
                    <a:pt x="24" y="5"/>
                    <a:pt x="18" y="0"/>
                    <a:pt x="11" y="2"/>
                  </a:cubicBezTo>
                  <a:cubicBezTo>
                    <a:pt x="11" y="2"/>
                    <a:pt x="11" y="2"/>
                    <a:pt x="11" y="2"/>
                  </a:cubicBezTo>
                  <a:cubicBezTo>
                    <a:pt x="4" y="3"/>
                    <a:pt x="0" y="10"/>
                    <a:pt x="1" y="16"/>
                  </a:cubicBezTo>
                  <a:cubicBezTo>
                    <a:pt x="4" y="32"/>
                    <a:pt x="4" y="32"/>
                    <a:pt x="4" y="32"/>
                  </a:cubicBezTo>
                  <a:cubicBezTo>
                    <a:pt x="5" y="38"/>
                    <a:pt x="12" y="43"/>
                    <a:pt x="19" y="42"/>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1" name="Freeform 167">
              <a:extLst>
                <a:ext uri="{FF2B5EF4-FFF2-40B4-BE49-F238E27FC236}">
                  <a16:creationId xmlns:a16="http://schemas.microsoft.com/office/drawing/2014/main" id="{D1A43EF4-1BF2-46F8-8B19-6B4D2FE3C1F2}"/>
                </a:ext>
              </a:extLst>
            </p:cNvPr>
            <p:cNvSpPr>
              <a:spLocks/>
            </p:cNvSpPr>
            <p:nvPr/>
          </p:nvSpPr>
          <p:spPr bwMode="auto">
            <a:xfrm>
              <a:off x="8535888" y="1898299"/>
              <a:ext cx="220207" cy="220207"/>
            </a:xfrm>
            <a:custGeom>
              <a:avLst/>
              <a:gdLst>
                <a:gd name="T0" fmla="*/ 29 w 92"/>
                <a:gd name="T1" fmla="*/ 17 h 92"/>
                <a:gd name="T2" fmla="*/ 92 w 92"/>
                <a:gd name="T3" fmla="*/ 0 h 92"/>
                <a:gd name="T4" fmla="*/ 92 w 92"/>
                <a:gd name="T5" fmla="*/ 6 h 92"/>
                <a:gd name="T6" fmla="*/ 92 w 92"/>
                <a:gd name="T7" fmla="*/ 17 h 92"/>
                <a:gd name="T8" fmla="*/ 92 w 92"/>
                <a:gd name="T9" fmla="*/ 66 h 92"/>
                <a:gd name="T10" fmla="*/ 72 w 92"/>
                <a:gd name="T11" fmla="*/ 80 h 92"/>
                <a:gd name="T12" fmla="*/ 52 w 92"/>
                <a:gd name="T13" fmla="*/ 66 h 92"/>
                <a:gd name="T14" fmla="*/ 72 w 92"/>
                <a:gd name="T15" fmla="*/ 52 h 92"/>
                <a:gd name="T16" fmla="*/ 81 w 92"/>
                <a:gd name="T17" fmla="*/ 53 h 92"/>
                <a:gd name="T18" fmla="*/ 81 w 92"/>
                <a:gd name="T19" fmla="*/ 23 h 92"/>
                <a:gd name="T20" fmla="*/ 41 w 92"/>
                <a:gd name="T21" fmla="*/ 34 h 92"/>
                <a:gd name="T22" fmla="*/ 41 w 92"/>
                <a:gd name="T23" fmla="*/ 78 h 92"/>
                <a:gd name="T24" fmla="*/ 21 w 92"/>
                <a:gd name="T25" fmla="*/ 92 h 92"/>
                <a:gd name="T26" fmla="*/ 0 w 92"/>
                <a:gd name="T27" fmla="*/ 78 h 92"/>
                <a:gd name="T28" fmla="*/ 21 w 92"/>
                <a:gd name="T29" fmla="*/ 63 h 92"/>
                <a:gd name="T30" fmla="*/ 29 w 92"/>
                <a:gd name="T31" fmla="*/ 65 h 92"/>
                <a:gd name="T32" fmla="*/ 29 w 92"/>
                <a:gd name="T33" fmla="*/ 34 h 92"/>
                <a:gd name="T34" fmla="*/ 29 w 92"/>
                <a:gd name="T35" fmla="*/ 17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92" h="92">
                  <a:moveTo>
                    <a:pt x="29" y="17"/>
                  </a:moveTo>
                  <a:cubicBezTo>
                    <a:pt x="92" y="0"/>
                    <a:pt x="92" y="0"/>
                    <a:pt x="92" y="0"/>
                  </a:cubicBezTo>
                  <a:cubicBezTo>
                    <a:pt x="92" y="6"/>
                    <a:pt x="92" y="6"/>
                    <a:pt x="92" y="6"/>
                  </a:cubicBezTo>
                  <a:cubicBezTo>
                    <a:pt x="92" y="17"/>
                    <a:pt x="92" y="17"/>
                    <a:pt x="92" y="17"/>
                  </a:cubicBezTo>
                  <a:cubicBezTo>
                    <a:pt x="92" y="66"/>
                    <a:pt x="92" y="66"/>
                    <a:pt x="92" y="66"/>
                  </a:cubicBezTo>
                  <a:cubicBezTo>
                    <a:pt x="92" y="74"/>
                    <a:pt x="83" y="80"/>
                    <a:pt x="72" y="80"/>
                  </a:cubicBezTo>
                  <a:cubicBezTo>
                    <a:pt x="61" y="80"/>
                    <a:pt x="52" y="74"/>
                    <a:pt x="52" y="66"/>
                  </a:cubicBezTo>
                  <a:cubicBezTo>
                    <a:pt x="52" y="58"/>
                    <a:pt x="61" y="52"/>
                    <a:pt x="72" y="52"/>
                  </a:cubicBezTo>
                  <a:cubicBezTo>
                    <a:pt x="75" y="52"/>
                    <a:pt x="78" y="52"/>
                    <a:pt x="81" y="53"/>
                  </a:cubicBezTo>
                  <a:cubicBezTo>
                    <a:pt x="81" y="23"/>
                    <a:pt x="81" y="23"/>
                    <a:pt x="81" y="23"/>
                  </a:cubicBezTo>
                  <a:cubicBezTo>
                    <a:pt x="41" y="34"/>
                    <a:pt x="41" y="34"/>
                    <a:pt x="41" y="34"/>
                  </a:cubicBezTo>
                  <a:cubicBezTo>
                    <a:pt x="41" y="78"/>
                    <a:pt x="41" y="78"/>
                    <a:pt x="41" y="78"/>
                  </a:cubicBezTo>
                  <a:cubicBezTo>
                    <a:pt x="41" y="86"/>
                    <a:pt x="32" y="92"/>
                    <a:pt x="21" y="92"/>
                  </a:cubicBezTo>
                  <a:cubicBezTo>
                    <a:pt x="9" y="92"/>
                    <a:pt x="0" y="86"/>
                    <a:pt x="0" y="78"/>
                  </a:cubicBezTo>
                  <a:cubicBezTo>
                    <a:pt x="0" y="70"/>
                    <a:pt x="9" y="63"/>
                    <a:pt x="21" y="63"/>
                  </a:cubicBezTo>
                  <a:cubicBezTo>
                    <a:pt x="24" y="63"/>
                    <a:pt x="27" y="64"/>
                    <a:pt x="29" y="65"/>
                  </a:cubicBezTo>
                  <a:cubicBezTo>
                    <a:pt x="29" y="34"/>
                    <a:pt x="29" y="34"/>
                    <a:pt x="29" y="34"/>
                  </a:cubicBezTo>
                  <a:lnTo>
                    <a:pt x="29" y="1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2" name="Freeform 168">
              <a:extLst>
                <a:ext uri="{FF2B5EF4-FFF2-40B4-BE49-F238E27FC236}">
                  <a16:creationId xmlns:a16="http://schemas.microsoft.com/office/drawing/2014/main" id="{F18787FB-0264-4437-8ED4-97C3965A3EA0}"/>
                </a:ext>
              </a:extLst>
            </p:cNvPr>
            <p:cNvSpPr>
              <a:spLocks noEditPoints="1"/>
            </p:cNvSpPr>
            <p:nvPr/>
          </p:nvSpPr>
          <p:spPr bwMode="auto">
            <a:xfrm>
              <a:off x="8022070" y="3797957"/>
              <a:ext cx="170294" cy="151209"/>
            </a:xfrm>
            <a:custGeom>
              <a:avLst/>
              <a:gdLst>
                <a:gd name="T0" fmla="*/ 30 w 71"/>
                <a:gd name="T1" fmla="*/ 0 h 63"/>
                <a:gd name="T2" fmla="*/ 30 w 71"/>
                <a:gd name="T3" fmla="*/ 0 h 63"/>
                <a:gd name="T4" fmla="*/ 59 w 71"/>
                <a:gd name="T5" fmla="*/ 23 h 63"/>
                <a:gd name="T6" fmla="*/ 30 w 71"/>
                <a:gd name="T7" fmla="*/ 47 h 63"/>
                <a:gd name="T8" fmla="*/ 25 w 71"/>
                <a:gd name="T9" fmla="*/ 47 h 63"/>
                <a:gd name="T10" fmla="*/ 4 w 71"/>
                <a:gd name="T11" fmla="*/ 55 h 63"/>
                <a:gd name="T12" fmla="*/ 4 w 71"/>
                <a:gd name="T13" fmla="*/ 53 h 63"/>
                <a:gd name="T14" fmla="*/ 11 w 71"/>
                <a:gd name="T15" fmla="*/ 44 h 63"/>
                <a:gd name="T16" fmla="*/ 11 w 71"/>
                <a:gd name="T17" fmla="*/ 42 h 63"/>
                <a:gd name="T18" fmla="*/ 0 w 71"/>
                <a:gd name="T19" fmla="*/ 23 h 63"/>
                <a:gd name="T20" fmla="*/ 30 w 71"/>
                <a:gd name="T21" fmla="*/ 0 h 63"/>
                <a:gd name="T22" fmla="*/ 62 w 71"/>
                <a:gd name="T23" fmla="*/ 53 h 63"/>
                <a:gd name="T24" fmla="*/ 67 w 71"/>
                <a:gd name="T25" fmla="*/ 61 h 63"/>
                <a:gd name="T26" fmla="*/ 67 w 71"/>
                <a:gd name="T27" fmla="*/ 63 h 63"/>
                <a:gd name="T28" fmla="*/ 50 w 71"/>
                <a:gd name="T29" fmla="*/ 56 h 63"/>
                <a:gd name="T30" fmla="*/ 46 w 71"/>
                <a:gd name="T31" fmla="*/ 56 h 63"/>
                <a:gd name="T32" fmla="*/ 30 w 71"/>
                <a:gd name="T33" fmla="*/ 52 h 63"/>
                <a:gd name="T34" fmla="*/ 54 w 71"/>
                <a:gd name="T35" fmla="*/ 44 h 63"/>
                <a:gd name="T36" fmla="*/ 61 w 71"/>
                <a:gd name="T37" fmla="*/ 35 h 63"/>
                <a:gd name="T38" fmla="*/ 64 w 71"/>
                <a:gd name="T39" fmla="*/ 23 h 63"/>
                <a:gd name="T40" fmla="*/ 64 w 71"/>
                <a:gd name="T41" fmla="*/ 22 h 63"/>
                <a:gd name="T42" fmla="*/ 71 w 71"/>
                <a:gd name="T43" fmla="*/ 36 h 63"/>
                <a:gd name="T44" fmla="*/ 62 w 71"/>
                <a:gd name="T45" fmla="*/ 52 h 63"/>
                <a:gd name="T46" fmla="*/ 62 w 71"/>
                <a:gd name="T47" fmla="*/ 5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71" h="63">
                  <a:moveTo>
                    <a:pt x="30" y="0"/>
                  </a:moveTo>
                  <a:cubicBezTo>
                    <a:pt x="30" y="0"/>
                    <a:pt x="30" y="0"/>
                    <a:pt x="30" y="0"/>
                  </a:cubicBezTo>
                  <a:cubicBezTo>
                    <a:pt x="46" y="0"/>
                    <a:pt x="59" y="10"/>
                    <a:pt x="59" y="23"/>
                  </a:cubicBezTo>
                  <a:cubicBezTo>
                    <a:pt x="59" y="37"/>
                    <a:pt x="46" y="47"/>
                    <a:pt x="30" y="47"/>
                  </a:cubicBezTo>
                  <a:cubicBezTo>
                    <a:pt x="28" y="47"/>
                    <a:pt x="27" y="47"/>
                    <a:pt x="25" y="47"/>
                  </a:cubicBezTo>
                  <a:cubicBezTo>
                    <a:pt x="19" y="53"/>
                    <a:pt x="11" y="55"/>
                    <a:pt x="4" y="55"/>
                  </a:cubicBezTo>
                  <a:cubicBezTo>
                    <a:pt x="4" y="53"/>
                    <a:pt x="4" y="53"/>
                    <a:pt x="4" y="53"/>
                  </a:cubicBezTo>
                  <a:cubicBezTo>
                    <a:pt x="8" y="51"/>
                    <a:pt x="11" y="48"/>
                    <a:pt x="11" y="44"/>
                  </a:cubicBezTo>
                  <a:cubicBezTo>
                    <a:pt x="11" y="43"/>
                    <a:pt x="11" y="43"/>
                    <a:pt x="11" y="42"/>
                  </a:cubicBezTo>
                  <a:cubicBezTo>
                    <a:pt x="4" y="38"/>
                    <a:pt x="0" y="31"/>
                    <a:pt x="0" y="23"/>
                  </a:cubicBezTo>
                  <a:cubicBezTo>
                    <a:pt x="0" y="10"/>
                    <a:pt x="13" y="0"/>
                    <a:pt x="30" y="0"/>
                  </a:cubicBezTo>
                  <a:close/>
                  <a:moveTo>
                    <a:pt x="62" y="53"/>
                  </a:moveTo>
                  <a:cubicBezTo>
                    <a:pt x="62" y="57"/>
                    <a:pt x="64" y="60"/>
                    <a:pt x="67" y="61"/>
                  </a:cubicBezTo>
                  <a:cubicBezTo>
                    <a:pt x="67" y="63"/>
                    <a:pt x="67" y="63"/>
                    <a:pt x="67" y="63"/>
                  </a:cubicBezTo>
                  <a:cubicBezTo>
                    <a:pt x="61" y="62"/>
                    <a:pt x="55" y="61"/>
                    <a:pt x="50" y="56"/>
                  </a:cubicBezTo>
                  <a:cubicBezTo>
                    <a:pt x="48" y="56"/>
                    <a:pt x="47" y="56"/>
                    <a:pt x="46" y="56"/>
                  </a:cubicBezTo>
                  <a:cubicBezTo>
                    <a:pt x="40" y="56"/>
                    <a:pt x="34" y="55"/>
                    <a:pt x="30" y="52"/>
                  </a:cubicBezTo>
                  <a:cubicBezTo>
                    <a:pt x="39" y="52"/>
                    <a:pt x="47" y="49"/>
                    <a:pt x="54" y="44"/>
                  </a:cubicBezTo>
                  <a:cubicBezTo>
                    <a:pt x="57" y="41"/>
                    <a:pt x="59" y="38"/>
                    <a:pt x="61" y="35"/>
                  </a:cubicBezTo>
                  <a:cubicBezTo>
                    <a:pt x="63" y="31"/>
                    <a:pt x="64" y="27"/>
                    <a:pt x="64" y="23"/>
                  </a:cubicBezTo>
                  <a:cubicBezTo>
                    <a:pt x="64" y="23"/>
                    <a:pt x="64" y="22"/>
                    <a:pt x="64" y="22"/>
                  </a:cubicBezTo>
                  <a:cubicBezTo>
                    <a:pt x="68" y="25"/>
                    <a:pt x="71" y="30"/>
                    <a:pt x="71" y="36"/>
                  </a:cubicBezTo>
                  <a:cubicBezTo>
                    <a:pt x="71" y="42"/>
                    <a:pt x="67" y="48"/>
                    <a:pt x="62" y="52"/>
                  </a:cubicBezTo>
                  <a:cubicBezTo>
                    <a:pt x="62" y="52"/>
                    <a:pt x="62" y="53"/>
                    <a:pt x="62" y="53"/>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3" name="Freeform 169">
              <a:extLst>
                <a:ext uri="{FF2B5EF4-FFF2-40B4-BE49-F238E27FC236}">
                  <a16:creationId xmlns:a16="http://schemas.microsoft.com/office/drawing/2014/main" id="{EFA72B6F-3948-4A05-8B0D-1FB7D2AB8C19}"/>
                </a:ext>
              </a:extLst>
            </p:cNvPr>
            <p:cNvSpPr>
              <a:spLocks/>
            </p:cNvSpPr>
            <p:nvPr/>
          </p:nvSpPr>
          <p:spPr bwMode="auto">
            <a:xfrm>
              <a:off x="8160067" y="3476455"/>
              <a:ext cx="155614" cy="155614"/>
            </a:xfrm>
            <a:custGeom>
              <a:avLst/>
              <a:gdLst>
                <a:gd name="T0" fmla="*/ 65 w 65"/>
                <a:gd name="T1" fmla="*/ 24 h 65"/>
                <a:gd name="T2" fmla="*/ 41 w 65"/>
                <a:gd name="T3" fmla="*/ 24 h 65"/>
                <a:gd name="T4" fmla="*/ 50 w 65"/>
                <a:gd name="T5" fmla="*/ 15 h 65"/>
                <a:gd name="T6" fmla="*/ 33 w 65"/>
                <a:gd name="T7" fmla="*/ 8 h 65"/>
                <a:gd name="T8" fmla="*/ 16 w 65"/>
                <a:gd name="T9" fmla="*/ 15 h 65"/>
                <a:gd name="T10" fmla="*/ 9 w 65"/>
                <a:gd name="T11" fmla="*/ 32 h 65"/>
                <a:gd name="T12" fmla="*/ 16 w 65"/>
                <a:gd name="T13" fmla="*/ 49 h 65"/>
                <a:gd name="T14" fmla="*/ 33 w 65"/>
                <a:gd name="T15" fmla="*/ 56 h 65"/>
                <a:gd name="T16" fmla="*/ 50 w 65"/>
                <a:gd name="T17" fmla="*/ 49 h 65"/>
                <a:gd name="T18" fmla="*/ 51 w 65"/>
                <a:gd name="T19" fmla="*/ 48 h 65"/>
                <a:gd name="T20" fmla="*/ 57 w 65"/>
                <a:gd name="T21" fmla="*/ 54 h 65"/>
                <a:gd name="T22" fmla="*/ 33 w 65"/>
                <a:gd name="T23" fmla="*/ 65 h 65"/>
                <a:gd name="T24" fmla="*/ 0 w 65"/>
                <a:gd name="T25" fmla="*/ 32 h 65"/>
                <a:gd name="T26" fmla="*/ 33 w 65"/>
                <a:gd name="T27" fmla="*/ 0 h 65"/>
                <a:gd name="T28" fmla="*/ 56 w 65"/>
                <a:gd name="T29" fmla="*/ 9 h 65"/>
                <a:gd name="T30" fmla="*/ 65 w 65"/>
                <a:gd name="T31" fmla="*/ 0 h 65"/>
                <a:gd name="T32" fmla="*/ 65 w 65"/>
                <a:gd name="T33" fmla="*/ 24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5" h="65">
                  <a:moveTo>
                    <a:pt x="65" y="24"/>
                  </a:moveTo>
                  <a:cubicBezTo>
                    <a:pt x="41" y="24"/>
                    <a:pt x="41" y="24"/>
                    <a:pt x="41" y="24"/>
                  </a:cubicBezTo>
                  <a:cubicBezTo>
                    <a:pt x="50" y="15"/>
                    <a:pt x="50" y="15"/>
                    <a:pt x="50" y="15"/>
                  </a:cubicBezTo>
                  <a:cubicBezTo>
                    <a:pt x="45" y="10"/>
                    <a:pt x="39" y="8"/>
                    <a:pt x="33" y="8"/>
                  </a:cubicBezTo>
                  <a:cubicBezTo>
                    <a:pt x="26" y="8"/>
                    <a:pt x="20" y="10"/>
                    <a:pt x="16" y="15"/>
                  </a:cubicBezTo>
                  <a:cubicBezTo>
                    <a:pt x="11" y="20"/>
                    <a:pt x="9" y="26"/>
                    <a:pt x="9" y="32"/>
                  </a:cubicBezTo>
                  <a:cubicBezTo>
                    <a:pt x="9" y="39"/>
                    <a:pt x="11" y="45"/>
                    <a:pt x="16" y="49"/>
                  </a:cubicBezTo>
                  <a:cubicBezTo>
                    <a:pt x="20" y="54"/>
                    <a:pt x="26" y="56"/>
                    <a:pt x="33" y="56"/>
                  </a:cubicBezTo>
                  <a:cubicBezTo>
                    <a:pt x="39" y="56"/>
                    <a:pt x="45" y="54"/>
                    <a:pt x="50" y="49"/>
                  </a:cubicBezTo>
                  <a:cubicBezTo>
                    <a:pt x="50" y="49"/>
                    <a:pt x="51" y="49"/>
                    <a:pt x="51" y="48"/>
                  </a:cubicBezTo>
                  <a:cubicBezTo>
                    <a:pt x="57" y="54"/>
                    <a:pt x="57" y="54"/>
                    <a:pt x="57" y="54"/>
                  </a:cubicBezTo>
                  <a:cubicBezTo>
                    <a:pt x="51" y="60"/>
                    <a:pt x="43" y="65"/>
                    <a:pt x="33" y="65"/>
                  </a:cubicBezTo>
                  <a:cubicBezTo>
                    <a:pt x="15" y="65"/>
                    <a:pt x="0" y="50"/>
                    <a:pt x="0" y="32"/>
                  </a:cubicBezTo>
                  <a:cubicBezTo>
                    <a:pt x="0" y="14"/>
                    <a:pt x="15" y="0"/>
                    <a:pt x="33" y="0"/>
                  </a:cubicBezTo>
                  <a:cubicBezTo>
                    <a:pt x="42" y="0"/>
                    <a:pt x="50" y="4"/>
                    <a:pt x="56" y="9"/>
                  </a:cubicBezTo>
                  <a:cubicBezTo>
                    <a:pt x="65" y="0"/>
                    <a:pt x="65" y="0"/>
                    <a:pt x="65" y="0"/>
                  </a:cubicBezTo>
                  <a:lnTo>
                    <a:pt x="65" y="24"/>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4" name="Freeform 171">
              <a:extLst>
                <a:ext uri="{FF2B5EF4-FFF2-40B4-BE49-F238E27FC236}">
                  <a16:creationId xmlns:a16="http://schemas.microsoft.com/office/drawing/2014/main" id="{CF16CBFF-2329-4C7B-AE5C-238AFDE6D0CB}"/>
                </a:ext>
              </a:extLst>
            </p:cNvPr>
            <p:cNvSpPr>
              <a:spLocks noEditPoints="1"/>
            </p:cNvSpPr>
            <p:nvPr/>
          </p:nvSpPr>
          <p:spPr bwMode="auto">
            <a:xfrm>
              <a:off x="8728202" y="1600285"/>
              <a:ext cx="129189" cy="127720"/>
            </a:xfrm>
            <a:custGeom>
              <a:avLst/>
              <a:gdLst>
                <a:gd name="T0" fmla="*/ 27 w 54"/>
                <a:gd name="T1" fmla="*/ 0 h 53"/>
                <a:gd name="T2" fmla="*/ 0 w 54"/>
                <a:gd name="T3" fmla="*/ 26 h 53"/>
                <a:gd name="T4" fmla="*/ 27 w 54"/>
                <a:gd name="T5" fmla="*/ 53 h 53"/>
                <a:gd name="T6" fmla="*/ 54 w 54"/>
                <a:gd name="T7" fmla="*/ 26 h 53"/>
                <a:gd name="T8" fmla="*/ 27 w 54"/>
                <a:gd name="T9" fmla="*/ 0 h 53"/>
                <a:gd name="T10" fmla="*/ 16 w 54"/>
                <a:gd name="T11" fmla="*/ 43 h 53"/>
                <a:gd name="T12" fmla="*/ 17 w 54"/>
                <a:gd name="T13" fmla="*/ 38 h 53"/>
                <a:gd name="T14" fmla="*/ 7 w 54"/>
                <a:gd name="T15" fmla="*/ 24 h 53"/>
                <a:gd name="T16" fmla="*/ 13 w 54"/>
                <a:gd name="T17" fmla="*/ 12 h 53"/>
                <a:gd name="T18" fmla="*/ 27 w 54"/>
                <a:gd name="T19" fmla="*/ 6 h 53"/>
                <a:gd name="T20" fmla="*/ 41 w 54"/>
                <a:gd name="T21" fmla="*/ 12 h 53"/>
                <a:gd name="T22" fmla="*/ 47 w 54"/>
                <a:gd name="T23" fmla="*/ 24 h 53"/>
                <a:gd name="T24" fmla="*/ 37 w 54"/>
                <a:gd name="T25" fmla="*/ 38 h 53"/>
                <a:gd name="T26" fmla="*/ 38 w 54"/>
                <a:gd name="T27" fmla="*/ 43 h 53"/>
                <a:gd name="T28" fmla="*/ 27 w 54"/>
                <a:gd name="T29" fmla="*/ 46 h 53"/>
                <a:gd name="T30" fmla="*/ 16 w 54"/>
                <a:gd name="T31" fmla="*/ 43 h 53"/>
                <a:gd name="T32" fmla="*/ 29 w 54"/>
                <a:gd name="T33" fmla="*/ 33 h 53"/>
                <a:gd name="T34" fmla="*/ 30 w 54"/>
                <a:gd name="T35" fmla="*/ 35 h 53"/>
                <a:gd name="T36" fmla="*/ 30 w 54"/>
                <a:gd name="T37" fmla="*/ 38 h 53"/>
                <a:gd name="T38" fmla="*/ 28 w 54"/>
                <a:gd name="T39" fmla="*/ 40 h 53"/>
                <a:gd name="T40" fmla="*/ 25 w 54"/>
                <a:gd name="T41" fmla="*/ 40 h 53"/>
                <a:gd name="T42" fmla="*/ 23 w 54"/>
                <a:gd name="T43" fmla="*/ 38 h 53"/>
                <a:gd name="T44" fmla="*/ 23 w 54"/>
                <a:gd name="T45" fmla="*/ 35 h 53"/>
                <a:gd name="T46" fmla="*/ 25 w 54"/>
                <a:gd name="T47" fmla="*/ 33 h 53"/>
                <a:gd name="T48" fmla="*/ 26 w 54"/>
                <a:gd name="T49" fmla="*/ 10 h 53"/>
                <a:gd name="T50" fmla="*/ 28 w 54"/>
                <a:gd name="T51" fmla="*/ 10 h 53"/>
                <a:gd name="T52" fmla="*/ 29 w 54"/>
                <a:gd name="T53" fmla="*/ 33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54" h="53">
                  <a:moveTo>
                    <a:pt x="27" y="0"/>
                  </a:moveTo>
                  <a:cubicBezTo>
                    <a:pt x="12" y="0"/>
                    <a:pt x="0" y="12"/>
                    <a:pt x="0" y="26"/>
                  </a:cubicBezTo>
                  <a:cubicBezTo>
                    <a:pt x="0" y="41"/>
                    <a:pt x="12" y="53"/>
                    <a:pt x="27" y="53"/>
                  </a:cubicBezTo>
                  <a:cubicBezTo>
                    <a:pt x="42" y="53"/>
                    <a:pt x="54" y="41"/>
                    <a:pt x="54" y="26"/>
                  </a:cubicBezTo>
                  <a:cubicBezTo>
                    <a:pt x="54" y="12"/>
                    <a:pt x="42" y="0"/>
                    <a:pt x="27" y="0"/>
                  </a:cubicBezTo>
                  <a:close/>
                  <a:moveTo>
                    <a:pt x="16" y="43"/>
                  </a:moveTo>
                  <a:cubicBezTo>
                    <a:pt x="16" y="42"/>
                    <a:pt x="17" y="40"/>
                    <a:pt x="17" y="38"/>
                  </a:cubicBezTo>
                  <a:cubicBezTo>
                    <a:pt x="17" y="32"/>
                    <a:pt x="13" y="26"/>
                    <a:pt x="7" y="24"/>
                  </a:cubicBezTo>
                  <a:cubicBezTo>
                    <a:pt x="7" y="20"/>
                    <a:pt x="9" y="15"/>
                    <a:pt x="13" y="12"/>
                  </a:cubicBezTo>
                  <a:cubicBezTo>
                    <a:pt x="16" y="8"/>
                    <a:pt x="21" y="6"/>
                    <a:pt x="27" y="6"/>
                  </a:cubicBezTo>
                  <a:cubicBezTo>
                    <a:pt x="32" y="6"/>
                    <a:pt x="37" y="8"/>
                    <a:pt x="41" y="12"/>
                  </a:cubicBezTo>
                  <a:cubicBezTo>
                    <a:pt x="44" y="15"/>
                    <a:pt x="46" y="20"/>
                    <a:pt x="47" y="24"/>
                  </a:cubicBezTo>
                  <a:cubicBezTo>
                    <a:pt x="41" y="26"/>
                    <a:pt x="37" y="32"/>
                    <a:pt x="37" y="38"/>
                  </a:cubicBezTo>
                  <a:cubicBezTo>
                    <a:pt x="37" y="40"/>
                    <a:pt x="37" y="42"/>
                    <a:pt x="38" y="43"/>
                  </a:cubicBezTo>
                  <a:cubicBezTo>
                    <a:pt x="35" y="45"/>
                    <a:pt x="31" y="46"/>
                    <a:pt x="27" y="46"/>
                  </a:cubicBezTo>
                  <a:cubicBezTo>
                    <a:pt x="23" y="46"/>
                    <a:pt x="19" y="45"/>
                    <a:pt x="16" y="43"/>
                  </a:cubicBezTo>
                  <a:close/>
                  <a:moveTo>
                    <a:pt x="29" y="33"/>
                  </a:moveTo>
                  <a:cubicBezTo>
                    <a:pt x="30" y="33"/>
                    <a:pt x="30" y="34"/>
                    <a:pt x="30" y="35"/>
                  </a:cubicBezTo>
                  <a:cubicBezTo>
                    <a:pt x="30" y="38"/>
                    <a:pt x="30" y="38"/>
                    <a:pt x="30" y="38"/>
                  </a:cubicBezTo>
                  <a:cubicBezTo>
                    <a:pt x="30" y="39"/>
                    <a:pt x="29" y="40"/>
                    <a:pt x="28" y="40"/>
                  </a:cubicBezTo>
                  <a:cubicBezTo>
                    <a:pt x="25" y="40"/>
                    <a:pt x="25" y="40"/>
                    <a:pt x="25" y="40"/>
                  </a:cubicBezTo>
                  <a:cubicBezTo>
                    <a:pt x="24" y="40"/>
                    <a:pt x="23" y="39"/>
                    <a:pt x="23" y="38"/>
                  </a:cubicBezTo>
                  <a:cubicBezTo>
                    <a:pt x="23" y="35"/>
                    <a:pt x="23" y="35"/>
                    <a:pt x="23" y="35"/>
                  </a:cubicBezTo>
                  <a:cubicBezTo>
                    <a:pt x="23" y="34"/>
                    <a:pt x="24" y="33"/>
                    <a:pt x="25" y="33"/>
                  </a:cubicBezTo>
                  <a:cubicBezTo>
                    <a:pt x="26" y="10"/>
                    <a:pt x="26" y="10"/>
                    <a:pt x="26" y="10"/>
                  </a:cubicBezTo>
                  <a:cubicBezTo>
                    <a:pt x="28" y="10"/>
                    <a:pt x="28" y="10"/>
                    <a:pt x="28" y="10"/>
                  </a:cubicBezTo>
                  <a:lnTo>
                    <a:pt x="29" y="33"/>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5" name="Freeform 174">
              <a:extLst>
                <a:ext uri="{FF2B5EF4-FFF2-40B4-BE49-F238E27FC236}">
                  <a16:creationId xmlns:a16="http://schemas.microsoft.com/office/drawing/2014/main" id="{37DE4710-0115-4FFA-A591-D1506B087C2D}"/>
                </a:ext>
              </a:extLst>
            </p:cNvPr>
            <p:cNvSpPr>
              <a:spLocks noEditPoints="1"/>
            </p:cNvSpPr>
            <p:nvPr/>
          </p:nvSpPr>
          <p:spPr bwMode="auto">
            <a:xfrm>
              <a:off x="7816543" y="3336989"/>
              <a:ext cx="151209" cy="149742"/>
            </a:xfrm>
            <a:custGeom>
              <a:avLst/>
              <a:gdLst>
                <a:gd name="T0" fmla="*/ 32 w 63"/>
                <a:gd name="T1" fmla="*/ 62 h 62"/>
                <a:gd name="T2" fmla="*/ 0 w 63"/>
                <a:gd name="T3" fmla="*/ 31 h 62"/>
                <a:gd name="T4" fmla="*/ 32 w 63"/>
                <a:gd name="T5" fmla="*/ 0 h 62"/>
                <a:gd name="T6" fmla="*/ 63 w 63"/>
                <a:gd name="T7" fmla="*/ 31 h 62"/>
                <a:gd name="T8" fmla="*/ 32 w 63"/>
                <a:gd name="T9" fmla="*/ 62 h 62"/>
                <a:gd name="T10" fmla="*/ 58 w 63"/>
                <a:gd name="T11" fmla="*/ 36 h 62"/>
                <a:gd name="T12" fmla="*/ 41 w 63"/>
                <a:gd name="T13" fmla="*/ 34 h 62"/>
                <a:gd name="T14" fmla="*/ 46 w 63"/>
                <a:gd name="T15" fmla="*/ 53 h 62"/>
                <a:gd name="T16" fmla="*/ 58 w 63"/>
                <a:gd name="T17" fmla="*/ 36 h 62"/>
                <a:gd name="T18" fmla="*/ 42 w 63"/>
                <a:gd name="T19" fmla="*/ 56 h 62"/>
                <a:gd name="T20" fmla="*/ 36 w 63"/>
                <a:gd name="T21" fmla="*/ 36 h 62"/>
                <a:gd name="T22" fmla="*/ 36 w 63"/>
                <a:gd name="T23" fmla="*/ 36 h 62"/>
                <a:gd name="T24" fmla="*/ 15 w 63"/>
                <a:gd name="T25" fmla="*/ 52 h 62"/>
                <a:gd name="T26" fmla="*/ 32 w 63"/>
                <a:gd name="T27" fmla="*/ 58 h 62"/>
                <a:gd name="T28" fmla="*/ 42 w 63"/>
                <a:gd name="T29" fmla="*/ 56 h 62"/>
                <a:gd name="T30" fmla="*/ 12 w 63"/>
                <a:gd name="T31" fmla="*/ 49 h 62"/>
                <a:gd name="T32" fmla="*/ 33 w 63"/>
                <a:gd name="T33" fmla="*/ 32 h 62"/>
                <a:gd name="T34" fmla="*/ 34 w 63"/>
                <a:gd name="T35" fmla="*/ 31 h 62"/>
                <a:gd name="T36" fmla="*/ 32 w 63"/>
                <a:gd name="T37" fmla="*/ 27 h 62"/>
                <a:gd name="T38" fmla="*/ 5 w 63"/>
                <a:gd name="T39" fmla="*/ 31 h 62"/>
                <a:gd name="T40" fmla="*/ 5 w 63"/>
                <a:gd name="T41" fmla="*/ 31 h 62"/>
                <a:gd name="T42" fmla="*/ 12 w 63"/>
                <a:gd name="T43" fmla="*/ 49 h 62"/>
                <a:gd name="T44" fmla="*/ 5 w 63"/>
                <a:gd name="T45" fmla="*/ 26 h 62"/>
                <a:gd name="T46" fmla="*/ 30 w 63"/>
                <a:gd name="T47" fmla="*/ 23 h 62"/>
                <a:gd name="T48" fmla="*/ 20 w 63"/>
                <a:gd name="T49" fmla="*/ 7 h 62"/>
                <a:gd name="T50" fmla="*/ 5 w 63"/>
                <a:gd name="T51" fmla="*/ 26 h 62"/>
                <a:gd name="T52" fmla="*/ 25 w 63"/>
                <a:gd name="T53" fmla="*/ 6 h 62"/>
                <a:gd name="T54" fmla="*/ 35 w 63"/>
                <a:gd name="T55" fmla="*/ 21 h 62"/>
                <a:gd name="T56" fmla="*/ 49 w 63"/>
                <a:gd name="T57" fmla="*/ 12 h 62"/>
                <a:gd name="T58" fmla="*/ 32 w 63"/>
                <a:gd name="T59" fmla="*/ 5 h 62"/>
                <a:gd name="T60" fmla="*/ 25 w 63"/>
                <a:gd name="T61" fmla="*/ 6 h 62"/>
                <a:gd name="T62" fmla="*/ 52 w 63"/>
                <a:gd name="T63" fmla="*/ 15 h 62"/>
                <a:gd name="T64" fmla="*/ 37 w 63"/>
                <a:gd name="T65" fmla="*/ 25 h 62"/>
                <a:gd name="T66" fmla="*/ 39 w 63"/>
                <a:gd name="T67" fmla="*/ 29 h 62"/>
                <a:gd name="T68" fmla="*/ 40 w 63"/>
                <a:gd name="T69" fmla="*/ 30 h 62"/>
                <a:gd name="T70" fmla="*/ 58 w 63"/>
                <a:gd name="T71" fmla="*/ 31 h 62"/>
                <a:gd name="T72" fmla="*/ 52 w 63"/>
                <a:gd name="T73" fmla="*/ 15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63" h="62">
                  <a:moveTo>
                    <a:pt x="32" y="62"/>
                  </a:moveTo>
                  <a:cubicBezTo>
                    <a:pt x="14" y="62"/>
                    <a:pt x="0" y="49"/>
                    <a:pt x="0" y="31"/>
                  </a:cubicBezTo>
                  <a:cubicBezTo>
                    <a:pt x="0" y="14"/>
                    <a:pt x="14" y="0"/>
                    <a:pt x="32" y="0"/>
                  </a:cubicBezTo>
                  <a:cubicBezTo>
                    <a:pt x="49" y="0"/>
                    <a:pt x="63" y="14"/>
                    <a:pt x="63" y="31"/>
                  </a:cubicBezTo>
                  <a:cubicBezTo>
                    <a:pt x="63" y="49"/>
                    <a:pt x="49" y="62"/>
                    <a:pt x="32" y="62"/>
                  </a:cubicBezTo>
                  <a:close/>
                  <a:moveTo>
                    <a:pt x="58" y="36"/>
                  </a:moveTo>
                  <a:cubicBezTo>
                    <a:pt x="57" y="35"/>
                    <a:pt x="50" y="33"/>
                    <a:pt x="41" y="34"/>
                  </a:cubicBezTo>
                  <a:cubicBezTo>
                    <a:pt x="45" y="44"/>
                    <a:pt x="46" y="52"/>
                    <a:pt x="46" y="53"/>
                  </a:cubicBezTo>
                  <a:cubicBezTo>
                    <a:pt x="52" y="49"/>
                    <a:pt x="57" y="43"/>
                    <a:pt x="58" y="36"/>
                  </a:cubicBezTo>
                  <a:close/>
                  <a:moveTo>
                    <a:pt x="42" y="56"/>
                  </a:moveTo>
                  <a:cubicBezTo>
                    <a:pt x="41" y="54"/>
                    <a:pt x="40" y="45"/>
                    <a:pt x="36" y="36"/>
                  </a:cubicBezTo>
                  <a:cubicBezTo>
                    <a:pt x="36" y="36"/>
                    <a:pt x="36" y="36"/>
                    <a:pt x="36" y="36"/>
                  </a:cubicBezTo>
                  <a:cubicBezTo>
                    <a:pt x="21" y="41"/>
                    <a:pt x="16" y="51"/>
                    <a:pt x="15" y="52"/>
                  </a:cubicBezTo>
                  <a:cubicBezTo>
                    <a:pt x="20" y="56"/>
                    <a:pt x="25" y="58"/>
                    <a:pt x="32" y="58"/>
                  </a:cubicBezTo>
                  <a:cubicBezTo>
                    <a:pt x="35" y="58"/>
                    <a:pt x="39" y="57"/>
                    <a:pt x="42" y="56"/>
                  </a:cubicBezTo>
                  <a:close/>
                  <a:moveTo>
                    <a:pt x="12" y="49"/>
                  </a:moveTo>
                  <a:cubicBezTo>
                    <a:pt x="12" y="48"/>
                    <a:pt x="20" y="36"/>
                    <a:pt x="33" y="32"/>
                  </a:cubicBezTo>
                  <a:cubicBezTo>
                    <a:pt x="34" y="32"/>
                    <a:pt x="34" y="31"/>
                    <a:pt x="34" y="31"/>
                  </a:cubicBezTo>
                  <a:cubicBezTo>
                    <a:pt x="34" y="30"/>
                    <a:pt x="33" y="28"/>
                    <a:pt x="32" y="27"/>
                  </a:cubicBezTo>
                  <a:cubicBezTo>
                    <a:pt x="19" y="31"/>
                    <a:pt x="6" y="31"/>
                    <a:pt x="5" y="31"/>
                  </a:cubicBezTo>
                  <a:cubicBezTo>
                    <a:pt x="5" y="31"/>
                    <a:pt x="5" y="31"/>
                    <a:pt x="5" y="31"/>
                  </a:cubicBezTo>
                  <a:cubicBezTo>
                    <a:pt x="5" y="38"/>
                    <a:pt x="8" y="44"/>
                    <a:pt x="12" y="49"/>
                  </a:cubicBezTo>
                  <a:close/>
                  <a:moveTo>
                    <a:pt x="5" y="26"/>
                  </a:moveTo>
                  <a:cubicBezTo>
                    <a:pt x="7" y="26"/>
                    <a:pt x="18" y="26"/>
                    <a:pt x="30" y="23"/>
                  </a:cubicBezTo>
                  <a:cubicBezTo>
                    <a:pt x="26" y="15"/>
                    <a:pt x="21" y="8"/>
                    <a:pt x="20" y="7"/>
                  </a:cubicBezTo>
                  <a:cubicBezTo>
                    <a:pt x="13" y="11"/>
                    <a:pt x="7" y="18"/>
                    <a:pt x="5" y="26"/>
                  </a:cubicBezTo>
                  <a:close/>
                  <a:moveTo>
                    <a:pt x="25" y="6"/>
                  </a:moveTo>
                  <a:cubicBezTo>
                    <a:pt x="26" y="7"/>
                    <a:pt x="31" y="13"/>
                    <a:pt x="35" y="21"/>
                  </a:cubicBezTo>
                  <a:cubicBezTo>
                    <a:pt x="45" y="18"/>
                    <a:pt x="49" y="12"/>
                    <a:pt x="49" y="12"/>
                  </a:cubicBezTo>
                  <a:cubicBezTo>
                    <a:pt x="44" y="7"/>
                    <a:pt x="38" y="5"/>
                    <a:pt x="32" y="5"/>
                  </a:cubicBezTo>
                  <a:cubicBezTo>
                    <a:pt x="29" y="5"/>
                    <a:pt x="27" y="5"/>
                    <a:pt x="25" y="6"/>
                  </a:cubicBezTo>
                  <a:close/>
                  <a:moveTo>
                    <a:pt x="52" y="15"/>
                  </a:moveTo>
                  <a:cubicBezTo>
                    <a:pt x="52" y="15"/>
                    <a:pt x="47" y="21"/>
                    <a:pt x="37" y="25"/>
                  </a:cubicBezTo>
                  <a:cubicBezTo>
                    <a:pt x="38" y="26"/>
                    <a:pt x="38" y="28"/>
                    <a:pt x="39" y="29"/>
                  </a:cubicBezTo>
                  <a:cubicBezTo>
                    <a:pt x="39" y="29"/>
                    <a:pt x="39" y="30"/>
                    <a:pt x="40" y="30"/>
                  </a:cubicBezTo>
                  <a:cubicBezTo>
                    <a:pt x="48" y="29"/>
                    <a:pt x="57" y="31"/>
                    <a:pt x="58" y="31"/>
                  </a:cubicBezTo>
                  <a:cubicBezTo>
                    <a:pt x="58" y="25"/>
                    <a:pt x="56" y="19"/>
                    <a:pt x="52" y="15"/>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6" name="Freeform 175">
              <a:extLst>
                <a:ext uri="{FF2B5EF4-FFF2-40B4-BE49-F238E27FC236}">
                  <a16:creationId xmlns:a16="http://schemas.microsoft.com/office/drawing/2014/main" id="{7128661B-7606-4992-903F-1C9267EFE399}"/>
                </a:ext>
              </a:extLst>
            </p:cNvPr>
            <p:cNvSpPr>
              <a:spLocks noEditPoints="1"/>
            </p:cNvSpPr>
            <p:nvPr/>
          </p:nvSpPr>
          <p:spPr bwMode="auto">
            <a:xfrm>
              <a:off x="7768097" y="4134142"/>
              <a:ext cx="155614" cy="136528"/>
            </a:xfrm>
            <a:custGeom>
              <a:avLst/>
              <a:gdLst>
                <a:gd name="T0" fmla="*/ 65 w 65"/>
                <a:gd name="T1" fmla="*/ 19 h 57"/>
                <a:gd name="T2" fmla="*/ 47 w 65"/>
                <a:gd name="T3" fmla="*/ 0 h 57"/>
                <a:gd name="T4" fmla="*/ 32 w 65"/>
                <a:gd name="T5" fmla="*/ 6 h 57"/>
                <a:gd name="T6" fmla="*/ 18 w 65"/>
                <a:gd name="T7" fmla="*/ 0 h 57"/>
                <a:gd name="T8" fmla="*/ 0 w 65"/>
                <a:gd name="T9" fmla="*/ 19 h 57"/>
                <a:gd name="T10" fmla="*/ 6 w 65"/>
                <a:gd name="T11" fmla="*/ 33 h 57"/>
                <a:gd name="T12" fmla="*/ 6 w 65"/>
                <a:gd name="T13" fmla="*/ 33 h 57"/>
                <a:gd name="T14" fmla="*/ 26 w 65"/>
                <a:gd name="T15" fmla="*/ 53 h 57"/>
                <a:gd name="T16" fmla="*/ 32 w 65"/>
                <a:gd name="T17" fmla="*/ 57 h 57"/>
                <a:gd name="T18" fmla="*/ 39 w 65"/>
                <a:gd name="T19" fmla="*/ 53 h 57"/>
                <a:gd name="T20" fmla="*/ 59 w 65"/>
                <a:gd name="T21" fmla="*/ 33 h 57"/>
                <a:gd name="T22" fmla="*/ 59 w 65"/>
                <a:gd name="T23" fmla="*/ 33 h 57"/>
                <a:gd name="T24" fmla="*/ 65 w 65"/>
                <a:gd name="T25" fmla="*/ 19 h 57"/>
                <a:gd name="T26" fmla="*/ 54 w 65"/>
                <a:gd name="T27" fmla="*/ 27 h 57"/>
                <a:gd name="T28" fmla="*/ 33 w 65"/>
                <a:gd name="T29" fmla="*/ 47 h 57"/>
                <a:gd name="T30" fmla="*/ 32 w 65"/>
                <a:gd name="T31" fmla="*/ 48 h 57"/>
                <a:gd name="T32" fmla="*/ 32 w 65"/>
                <a:gd name="T33" fmla="*/ 47 h 57"/>
                <a:gd name="T34" fmla="*/ 11 w 65"/>
                <a:gd name="T35" fmla="*/ 27 h 57"/>
                <a:gd name="T36" fmla="*/ 8 w 65"/>
                <a:gd name="T37" fmla="*/ 19 h 57"/>
                <a:gd name="T38" fmla="*/ 18 w 65"/>
                <a:gd name="T39" fmla="*/ 8 h 57"/>
                <a:gd name="T40" fmla="*/ 26 w 65"/>
                <a:gd name="T41" fmla="*/ 11 h 57"/>
                <a:gd name="T42" fmla="*/ 32 w 65"/>
                <a:gd name="T43" fmla="*/ 18 h 57"/>
                <a:gd name="T44" fmla="*/ 39 w 65"/>
                <a:gd name="T45" fmla="*/ 11 h 57"/>
                <a:gd name="T46" fmla="*/ 47 w 65"/>
                <a:gd name="T47" fmla="*/ 8 h 57"/>
                <a:gd name="T48" fmla="*/ 57 w 65"/>
                <a:gd name="T49" fmla="*/ 19 h 57"/>
                <a:gd name="T50" fmla="*/ 54 w 65"/>
                <a:gd name="T51" fmla="*/ 27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5" h="57">
                  <a:moveTo>
                    <a:pt x="65" y="19"/>
                  </a:moveTo>
                  <a:cubicBezTo>
                    <a:pt x="65" y="8"/>
                    <a:pt x="57" y="0"/>
                    <a:pt x="47" y="0"/>
                  </a:cubicBezTo>
                  <a:cubicBezTo>
                    <a:pt x="41" y="0"/>
                    <a:pt x="36" y="2"/>
                    <a:pt x="32" y="6"/>
                  </a:cubicBezTo>
                  <a:cubicBezTo>
                    <a:pt x="29" y="2"/>
                    <a:pt x="24" y="0"/>
                    <a:pt x="18" y="0"/>
                  </a:cubicBezTo>
                  <a:cubicBezTo>
                    <a:pt x="8" y="0"/>
                    <a:pt x="0" y="8"/>
                    <a:pt x="0" y="19"/>
                  </a:cubicBezTo>
                  <a:cubicBezTo>
                    <a:pt x="0" y="24"/>
                    <a:pt x="2" y="29"/>
                    <a:pt x="6" y="33"/>
                  </a:cubicBezTo>
                  <a:cubicBezTo>
                    <a:pt x="6" y="33"/>
                    <a:pt x="6" y="33"/>
                    <a:pt x="6" y="33"/>
                  </a:cubicBezTo>
                  <a:cubicBezTo>
                    <a:pt x="26" y="53"/>
                    <a:pt x="26" y="53"/>
                    <a:pt x="26" y="53"/>
                  </a:cubicBezTo>
                  <a:cubicBezTo>
                    <a:pt x="28" y="55"/>
                    <a:pt x="30" y="57"/>
                    <a:pt x="32" y="57"/>
                  </a:cubicBezTo>
                  <a:cubicBezTo>
                    <a:pt x="35" y="57"/>
                    <a:pt x="37" y="55"/>
                    <a:pt x="39" y="53"/>
                  </a:cubicBezTo>
                  <a:cubicBezTo>
                    <a:pt x="59" y="33"/>
                    <a:pt x="59" y="33"/>
                    <a:pt x="59" y="33"/>
                  </a:cubicBezTo>
                  <a:cubicBezTo>
                    <a:pt x="59" y="33"/>
                    <a:pt x="59" y="33"/>
                    <a:pt x="59" y="33"/>
                  </a:cubicBezTo>
                  <a:cubicBezTo>
                    <a:pt x="63" y="29"/>
                    <a:pt x="65" y="24"/>
                    <a:pt x="65" y="19"/>
                  </a:cubicBezTo>
                  <a:close/>
                  <a:moveTo>
                    <a:pt x="54" y="27"/>
                  </a:moveTo>
                  <a:cubicBezTo>
                    <a:pt x="33" y="47"/>
                    <a:pt x="33" y="47"/>
                    <a:pt x="33" y="47"/>
                  </a:cubicBezTo>
                  <a:cubicBezTo>
                    <a:pt x="33" y="47"/>
                    <a:pt x="33" y="48"/>
                    <a:pt x="32" y="48"/>
                  </a:cubicBezTo>
                  <a:cubicBezTo>
                    <a:pt x="32" y="48"/>
                    <a:pt x="32" y="47"/>
                    <a:pt x="32" y="47"/>
                  </a:cubicBezTo>
                  <a:cubicBezTo>
                    <a:pt x="11" y="27"/>
                    <a:pt x="11" y="27"/>
                    <a:pt x="11" y="27"/>
                  </a:cubicBezTo>
                  <a:cubicBezTo>
                    <a:pt x="9" y="24"/>
                    <a:pt x="8" y="22"/>
                    <a:pt x="8" y="19"/>
                  </a:cubicBezTo>
                  <a:cubicBezTo>
                    <a:pt x="8" y="13"/>
                    <a:pt x="13" y="8"/>
                    <a:pt x="18" y="8"/>
                  </a:cubicBezTo>
                  <a:cubicBezTo>
                    <a:pt x="22" y="8"/>
                    <a:pt x="24" y="9"/>
                    <a:pt x="26" y="11"/>
                  </a:cubicBezTo>
                  <a:cubicBezTo>
                    <a:pt x="32" y="18"/>
                    <a:pt x="32" y="18"/>
                    <a:pt x="32" y="18"/>
                  </a:cubicBezTo>
                  <a:cubicBezTo>
                    <a:pt x="39" y="11"/>
                    <a:pt x="39" y="11"/>
                    <a:pt x="39" y="11"/>
                  </a:cubicBezTo>
                  <a:cubicBezTo>
                    <a:pt x="41" y="9"/>
                    <a:pt x="43" y="8"/>
                    <a:pt x="47" y="8"/>
                  </a:cubicBezTo>
                  <a:cubicBezTo>
                    <a:pt x="52" y="8"/>
                    <a:pt x="57" y="13"/>
                    <a:pt x="57" y="19"/>
                  </a:cubicBezTo>
                  <a:cubicBezTo>
                    <a:pt x="57" y="22"/>
                    <a:pt x="56" y="24"/>
                    <a:pt x="54" y="27"/>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7" name="Freeform 177">
              <a:extLst>
                <a:ext uri="{FF2B5EF4-FFF2-40B4-BE49-F238E27FC236}">
                  <a16:creationId xmlns:a16="http://schemas.microsoft.com/office/drawing/2014/main" id="{F4096909-CB96-49ED-9CA9-F41A0D7F4885}"/>
                </a:ext>
              </a:extLst>
            </p:cNvPr>
            <p:cNvSpPr>
              <a:spLocks noEditPoints="1"/>
            </p:cNvSpPr>
            <p:nvPr/>
          </p:nvSpPr>
          <p:spPr bwMode="auto">
            <a:xfrm>
              <a:off x="7994176" y="4445368"/>
              <a:ext cx="113040" cy="115975"/>
            </a:xfrm>
            <a:custGeom>
              <a:avLst/>
              <a:gdLst>
                <a:gd name="T0" fmla="*/ 43 w 47"/>
                <a:gd name="T1" fmla="*/ 29 h 48"/>
                <a:gd name="T2" fmla="*/ 47 w 47"/>
                <a:gd name="T3" fmla="*/ 16 h 48"/>
                <a:gd name="T4" fmla="*/ 42 w 47"/>
                <a:gd name="T5" fmla="*/ 8 h 48"/>
                <a:gd name="T6" fmla="*/ 37 w 47"/>
                <a:gd name="T7" fmla="*/ 9 h 48"/>
                <a:gd name="T8" fmla="*/ 28 w 47"/>
                <a:gd name="T9" fmla="*/ 0 h 48"/>
                <a:gd name="T10" fmla="*/ 19 w 47"/>
                <a:gd name="T11" fmla="*/ 0 h 48"/>
                <a:gd name="T12" fmla="*/ 18 w 47"/>
                <a:gd name="T13" fmla="*/ 5 h 48"/>
                <a:gd name="T14" fmla="*/ 5 w 47"/>
                <a:gd name="T15" fmla="*/ 8 h 48"/>
                <a:gd name="T16" fmla="*/ 0 w 47"/>
                <a:gd name="T17" fmla="*/ 16 h 48"/>
                <a:gd name="T18" fmla="*/ 4 w 47"/>
                <a:gd name="T19" fmla="*/ 20 h 48"/>
                <a:gd name="T20" fmla="*/ 0 w 47"/>
                <a:gd name="T21" fmla="*/ 32 h 48"/>
                <a:gd name="T22" fmla="*/ 5 w 47"/>
                <a:gd name="T23" fmla="*/ 40 h 48"/>
                <a:gd name="T24" fmla="*/ 10 w 47"/>
                <a:gd name="T25" fmla="*/ 39 h 48"/>
                <a:gd name="T26" fmla="*/ 19 w 47"/>
                <a:gd name="T27" fmla="*/ 48 h 48"/>
                <a:gd name="T28" fmla="*/ 28 w 47"/>
                <a:gd name="T29" fmla="*/ 48 h 48"/>
                <a:gd name="T30" fmla="*/ 29 w 47"/>
                <a:gd name="T31" fmla="*/ 44 h 48"/>
                <a:gd name="T32" fmla="*/ 42 w 47"/>
                <a:gd name="T33" fmla="*/ 40 h 48"/>
                <a:gd name="T34" fmla="*/ 47 w 47"/>
                <a:gd name="T35" fmla="*/ 32 h 48"/>
                <a:gd name="T36" fmla="*/ 43 w 47"/>
                <a:gd name="T37" fmla="*/ 29 h 48"/>
                <a:gd name="T38" fmla="*/ 23 w 47"/>
                <a:gd name="T39" fmla="*/ 34 h 48"/>
                <a:gd name="T40" fmla="*/ 14 w 47"/>
                <a:gd name="T41" fmla="*/ 24 h 48"/>
                <a:gd name="T42" fmla="*/ 23 w 47"/>
                <a:gd name="T43" fmla="*/ 14 h 48"/>
                <a:gd name="T44" fmla="*/ 33 w 47"/>
                <a:gd name="T45" fmla="*/ 24 h 48"/>
                <a:gd name="T46" fmla="*/ 23 w 47"/>
                <a:gd name="T47" fmla="*/ 34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47" h="48">
                  <a:moveTo>
                    <a:pt x="43" y="29"/>
                  </a:moveTo>
                  <a:cubicBezTo>
                    <a:pt x="41" y="24"/>
                    <a:pt x="42" y="19"/>
                    <a:pt x="47" y="16"/>
                  </a:cubicBezTo>
                  <a:cubicBezTo>
                    <a:pt x="42" y="8"/>
                    <a:pt x="42" y="8"/>
                    <a:pt x="42" y="8"/>
                  </a:cubicBezTo>
                  <a:cubicBezTo>
                    <a:pt x="41" y="9"/>
                    <a:pt x="39" y="9"/>
                    <a:pt x="37" y="9"/>
                  </a:cubicBezTo>
                  <a:cubicBezTo>
                    <a:pt x="32" y="9"/>
                    <a:pt x="28" y="5"/>
                    <a:pt x="28" y="0"/>
                  </a:cubicBezTo>
                  <a:cubicBezTo>
                    <a:pt x="19" y="0"/>
                    <a:pt x="19" y="0"/>
                    <a:pt x="19" y="0"/>
                  </a:cubicBezTo>
                  <a:cubicBezTo>
                    <a:pt x="19" y="2"/>
                    <a:pt x="18" y="3"/>
                    <a:pt x="18" y="5"/>
                  </a:cubicBezTo>
                  <a:cubicBezTo>
                    <a:pt x="15" y="9"/>
                    <a:pt x="9" y="11"/>
                    <a:pt x="5" y="8"/>
                  </a:cubicBezTo>
                  <a:cubicBezTo>
                    <a:pt x="0" y="16"/>
                    <a:pt x="0" y="16"/>
                    <a:pt x="0" y="16"/>
                  </a:cubicBezTo>
                  <a:cubicBezTo>
                    <a:pt x="2" y="17"/>
                    <a:pt x="3" y="18"/>
                    <a:pt x="4" y="20"/>
                  </a:cubicBezTo>
                  <a:cubicBezTo>
                    <a:pt x="6" y="24"/>
                    <a:pt x="5" y="30"/>
                    <a:pt x="0" y="32"/>
                  </a:cubicBezTo>
                  <a:cubicBezTo>
                    <a:pt x="5" y="40"/>
                    <a:pt x="5" y="40"/>
                    <a:pt x="5" y="40"/>
                  </a:cubicBezTo>
                  <a:cubicBezTo>
                    <a:pt x="6" y="40"/>
                    <a:pt x="8" y="39"/>
                    <a:pt x="10" y="39"/>
                  </a:cubicBezTo>
                  <a:cubicBezTo>
                    <a:pt x="15" y="39"/>
                    <a:pt x="19" y="43"/>
                    <a:pt x="19" y="48"/>
                  </a:cubicBezTo>
                  <a:cubicBezTo>
                    <a:pt x="28" y="48"/>
                    <a:pt x="28" y="48"/>
                    <a:pt x="28" y="48"/>
                  </a:cubicBezTo>
                  <a:cubicBezTo>
                    <a:pt x="28" y="47"/>
                    <a:pt x="29" y="45"/>
                    <a:pt x="29" y="44"/>
                  </a:cubicBezTo>
                  <a:cubicBezTo>
                    <a:pt x="32" y="39"/>
                    <a:pt x="38" y="38"/>
                    <a:pt x="42" y="40"/>
                  </a:cubicBezTo>
                  <a:cubicBezTo>
                    <a:pt x="47" y="32"/>
                    <a:pt x="47" y="32"/>
                    <a:pt x="47" y="32"/>
                  </a:cubicBezTo>
                  <a:cubicBezTo>
                    <a:pt x="45" y="31"/>
                    <a:pt x="44" y="30"/>
                    <a:pt x="43" y="29"/>
                  </a:cubicBezTo>
                  <a:close/>
                  <a:moveTo>
                    <a:pt x="23" y="34"/>
                  </a:moveTo>
                  <a:cubicBezTo>
                    <a:pt x="18" y="34"/>
                    <a:pt x="14" y="30"/>
                    <a:pt x="14" y="24"/>
                  </a:cubicBezTo>
                  <a:cubicBezTo>
                    <a:pt x="14" y="19"/>
                    <a:pt x="18" y="14"/>
                    <a:pt x="23" y="14"/>
                  </a:cubicBezTo>
                  <a:cubicBezTo>
                    <a:pt x="29" y="14"/>
                    <a:pt x="33" y="19"/>
                    <a:pt x="33" y="24"/>
                  </a:cubicBezTo>
                  <a:cubicBezTo>
                    <a:pt x="33" y="30"/>
                    <a:pt x="29" y="34"/>
                    <a:pt x="23" y="34"/>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8" name="Freeform 178">
              <a:extLst>
                <a:ext uri="{FF2B5EF4-FFF2-40B4-BE49-F238E27FC236}">
                  <a16:creationId xmlns:a16="http://schemas.microsoft.com/office/drawing/2014/main" id="{A872C4D1-13D0-4B0A-97D9-4919F0664567}"/>
                </a:ext>
              </a:extLst>
            </p:cNvPr>
            <p:cNvSpPr>
              <a:spLocks noEditPoints="1"/>
            </p:cNvSpPr>
            <p:nvPr/>
          </p:nvSpPr>
          <p:spPr bwMode="auto">
            <a:xfrm>
              <a:off x="7365851" y="4411602"/>
              <a:ext cx="186443" cy="187911"/>
            </a:xfrm>
            <a:custGeom>
              <a:avLst/>
              <a:gdLst>
                <a:gd name="T0" fmla="*/ 67 w 127"/>
                <a:gd name="T1" fmla="*/ 0 h 128"/>
                <a:gd name="T2" fmla="*/ 55 w 127"/>
                <a:gd name="T3" fmla="*/ 13 h 128"/>
                <a:gd name="T4" fmla="*/ 67 w 127"/>
                <a:gd name="T5" fmla="*/ 25 h 128"/>
                <a:gd name="T6" fmla="*/ 39 w 127"/>
                <a:gd name="T7" fmla="*/ 56 h 128"/>
                <a:gd name="T8" fmla="*/ 11 w 127"/>
                <a:gd name="T9" fmla="*/ 56 h 128"/>
                <a:gd name="T10" fmla="*/ 32 w 127"/>
                <a:gd name="T11" fmla="*/ 79 h 128"/>
                <a:gd name="T12" fmla="*/ 0 w 127"/>
                <a:gd name="T13" fmla="*/ 123 h 128"/>
                <a:gd name="T14" fmla="*/ 0 w 127"/>
                <a:gd name="T15" fmla="*/ 128 h 128"/>
                <a:gd name="T16" fmla="*/ 5 w 127"/>
                <a:gd name="T17" fmla="*/ 128 h 128"/>
                <a:gd name="T18" fmla="*/ 49 w 127"/>
                <a:gd name="T19" fmla="*/ 93 h 128"/>
                <a:gd name="T20" fmla="*/ 72 w 127"/>
                <a:gd name="T21" fmla="*/ 116 h 128"/>
                <a:gd name="T22" fmla="*/ 72 w 127"/>
                <a:gd name="T23" fmla="*/ 88 h 128"/>
                <a:gd name="T24" fmla="*/ 103 w 127"/>
                <a:gd name="T25" fmla="*/ 61 h 128"/>
                <a:gd name="T26" fmla="*/ 114 w 127"/>
                <a:gd name="T27" fmla="*/ 72 h 128"/>
                <a:gd name="T28" fmla="*/ 127 w 127"/>
                <a:gd name="T29" fmla="*/ 61 h 128"/>
                <a:gd name="T30" fmla="*/ 67 w 127"/>
                <a:gd name="T31" fmla="*/ 0 h 128"/>
                <a:gd name="T32" fmla="*/ 55 w 127"/>
                <a:gd name="T33" fmla="*/ 69 h 128"/>
                <a:gd name="T34" fmla="*/ 47 w 127"/>
                <a:gd name="T35" fmla="*/ 61 h 128"/>
                <a:gd name="T36" fmla="*/ 75 w 127"/>
                <a:gd name="T37" fmla="*/ 33 h 128"/>
                <a:gd name="T38" fmla="*/ 83 w 127"/>
                <a:gd name="T39" fmla="*/ 41 h 128"/>
                <a:gd name="T40" fmla="*/ 55 w 127"/>
                <a:gd name="T41" fmla="*/ 69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27" h="128">
                  <a:moveTo>
                    <a:pt x="67" y="0"/>
                  </a:moveTo>
                  <a:lnTo>
                    <a:pt x="55" y="13"/>
                  </a:lnTo>
                  <a:lnTo>
                    <a:pt x="67" y="25"/>
                  </a:lnTo>
                  <a:lnTo>
                    <a:pt x="39" y="56"/>
                  </a:lnTo>
                  <a:lnTo>
                    <a:pt x="11" y="56"/>
                  </a:lnTo>
                  <a:lnTo>
                    <a:pt x="32" y="79"/>
                  </a:lnTo>
                  <a:lnTo>
                    <a:pt x="0" y="123"/>
                  </a:lnTo>
                  <a:lnTo>
                    <a:pt x="0" y="128"/>
                  </a:lnTo>
                  <a:lnTo>
                    <a:pt x="5" y="128"/>
                  </a:lnTo>
                  <a:lnTo>
                    <a:pt x="49" y="93"/>
                  </a:lnTo>
                  <a:lnTo>
                    <a:pt x="72" y="116"/>
                  </a:lnTo>
                  <a:lnTo>
                    <a:pt x="72" y="88"/>
                  </a:lnTo>
                  <a:lnTo>
                    <a:pt x="103" y="61"/>
                  </a:lnTo>
                  <a:lnTo>
                    <a:pt x="114" y="72"/>
                  </a:lnTo>
                  <a:lnTo>
                    <a:pt x="127" y="61"/>
                  </a:lnTo>
                  <a:lnTo>
                    <a:pt x="67" y="0"/>
                  </a:lnTo>
                  <a:close/>
                  <a:moveTo>
                    <a:pt x="55" y="69"/>
                  </a:moveTo>
                  <a:lnTo>
                    <a:pt x="47" y="61"/>
                  </a:lnTo>
                  <a:lnTo>
                    <a:pt x="75" y="33"/>
                  </a:lnTo>
                  <a:lnTo>
                    <a:pt x="83" y="41"/>
                  </a:lnTo>
                  <a:lnTo>
                    <a:pt x="55" y="69"/>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89" name="Freeform 179">
              <a:extLst>
                <a:ext uri="{FF2B5EF4-FFF2-40B4-BE49-F238E27FC236}">
                  <a16:creationId xmlns:a16="http://schemas.microsoft.com/office/drawing/2014/main" id="{D3136F7C-370D-4454-B655-5429DB5ACEF2}"/>
                </a:ext>
              </a:extLst>
            </p:cNvPr>
            <p:cNvSpPr>
              <a:spLocks noEditPoints="1"/>
            </p:cNvSpPr>
            <p:nvPr/>
          </p:nvSpPr>
          <p:spPr bwMode="auto">
            <a:xfrm>
              <a:off x="7351170" y="3982931"/>
              <a:ext cx="136529" cy="139465"/>
            </a:xfrm>
            <a:custGeom>
              <a:avLst/>
              <a:gdLst>
                <a:gd name="T0" fmla="*/ 57 w 57"/>
                <a:gd name="T1" fmla="*/ 29 h 58"/>
                <a:gd name="T2" fmla="*/ 28 w 57"/>
                <a:gd name="T3" fmla="*/ 58 h 58"/>
                <a:gd name="T4" fmla="*/ 0 w 57"/>
                <a:gd name="T5" fmla="*/ 29 h 58"/>
                <a:gd name="T6" fmla="*/ 28 w 57"/>
                <a:gd name="T7" fmla="*/ 0 h 58"/>
                <a:gd name="T8" fmla="*/ 57 w 57"/>
                <a:gd name="T9" fmla="*/ 29 h 58"/>
                <a:gd name="T10" fmla="*/ 5 w 57"/>
                <a:gd name="T11" fmla="*/ 29 h 58"/>
                <a:gd name="T12" fmla="*/ 28 w 57"/>
                <a:gd name="T13" fmla="*/ 52 h 58"/>
                <a:gd name="T14" fmla="*/ 52 w 57"/>
                <a:gd name="T15" fmla="*/ 29 h 58"/>
                <a:gd name="T16" fmla="*/ 28 w 57"/>
                <a:gd name="T17" fmla="*/ 6 h 58"/>
                <a:gd name="T18" fmla="*/ 5 w 57"/>
                <a:gd name="T19" fmla="*/ 29 h 58"/>
                <a:gd name="T20" fmla="*/ 31 w 57"/>
                <a:gd name="T21" fmla="*/ 12 h 58"/>
                <a:gd name="T22" fmla="*/ 45 w 57"/>
                <a:gd name="T23" fmla="*/ 26 h 58"/>
                <a:gd name="T24" fmla="*/ 45 w 57"/>
                <a:gd name="T25" fmla="*/ 31 h 58"/>
                <a:gd name="T26" fmla="*/ 40 w 57"/>
                <a:gd name="T27" fmla="*/ 31 h 58"/>
                <a:gd name="T28" fmla="*/ 32 w 57"/>
                <a:gd name="T29" fmla="*/ 23 h 58"/>
                <a:gd name="T30" fmla="*/ 32 w 57"/>
                <a:gd name="T31" fmla="*/ 43 h 58"/>
                <a:gd name="T32" fmla="*/ 28 w 57"/>
                <a:gd name="T33" fmla="*/ 47 h 58"/>
                <a:gd name="T34" fmla="*/ 25 w 57"/>
                <a:gd name="T35" fmla="*/ 43 h 58"/>
                <a:gd name="T36" fmla="*/ 25 w 57"/>
                <a:gd name="T37" fmla="*/ 23 h 58"/>
                <a:gd name="T38" fmla="*/ 17 w 57"/>
                <a:gd name="T39" fmla="*/ 31 h 58"/>
                <a:gd name="T40" fmla="*/ 12 w 57"/>
                <a:gd name="T41" fmla="*/ 31 h 58"/>
                <a:gd name="T42" fmla="*/ 11 w 57"/>
                <a:gd name="T43" fmla="*/ 29 h 58"/>
                <a:gd name="T44" fmla="*/ 12 w 57"/>
                <a:gd name="T45" fmla="*/ 26 h 58"/>
                <a:gd name="T46" fmla="*/ 26 w 57"/>
                <a:gd name="T47" fmla="*/ 12 h 58"/>
                <a:gd name="T48" fmla="*/ 31 w 57"/>
                <a:gd name="T49" fmla="*/ 12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7" h="58">
                  <a:moveTo>
                    <a:pt x="57" y="29"/>
                  </a:moveTo>
                  <a:cubicBezTo>
                    <a:pt x="57" y="45"/>
                    <a:pt x="44" y="58"/>
                    <a:pt x="28" y="58"/>
                  </a:cubicBezTo>
                  <a:cubicBezTo>
                    <a:pt x="13" y="58"/>
                    <a:pt x="0" y="45"/>
                    <a:pt x="0" y="29"/>
                  </a:cubicBezTo>
                  <a:cubicBezTo>
                    <a:pt x="0" y="13"/>
                    <a:pt x="13" y="0"/>
                    <a:pt x="28" y="0"/>
                  </a:cubicBezTo>
                  <a:cubicBezTo>
                    <a:pt x="44" y="0"/>
                    <a:pt x="57" y="13"/>
                    <a:pt x="57" y="29"/>
                  </a:cubicBezTo>
                  <a:close/>
                  <a:moveTo>
                    <a:pt x="5" y="29"/>
                  </a:moveTo>
                  <a:cubicBezTo>
                    <a:pt x="5" y="42"/>
                    <a:pt x="16" y="52"/>
                    <a:pt x="28" y="52"/>
                  </a:cubicBezTo>
                  <a:cubicBezTo>
                    <a:pt x="41" y="52"/>
                    <a:pt x="52" y="42"/>
                    <a:pt x="52" y="29"/>
                  </a:cubicBezTo>
                  <a:cubicBezTo>
                    <a:pt x="52" y="16"/>
                    <a:pt x="41" y="6"/>
                    <a:pt x="28" y="6"/>
                  </a:cubicBezTo>
                  <a:cubicBezTo>
                    <a:pt x="16" y="6"/>
                    <a:pt x="5" y="16"/>
                    <a:pt x="5" y="29"/>
                  </a:cubicBezTo>
                  <a:close/>
                  <a:moveTo>
                    <a:pt x="31" y="12"/>
                  </a:moveTo>
                  <a:cubicBezTo>
                    <a:pt x="45" y="26"/>
                    <a:pt x="45" y="26"/>
                    <a:pt x="45" y="26"/>
                  </a:cubicBezTo>
                  <a:cubicBezTo>
                    <a:pt x="47" y="28"/>
                    <a:pt x="47" y="30"/>
                    <a:pt x="45" y="31"/>
                  </a:cubicBezTo>
                  <a:cubicBezTo>
                    <a:pt x="44" y="33"/>
                    <a:pt x="42" y="33"/>
                    <a:pt x="40" y="31"/>
                  </a:cubicBezTo>
                  <a:cubicBezTo>
                    <a:pt x="32" y="23"/>
                    <a:pt x="32" y="23"/>
                    <a:pt x="32" y="23"/>
                  </a:cubicBezTo>
                  <a:cubicBezTo>
                    <a:pt x="32" y="43"/>
                    <a:pt x="32" y="43"/>
                    <a:pt x="32" y="43"/>
                  </a:cubicBezTo>
                  <a:cubicBezTo>
                    <a:pt x="32" y="45"/>
                    <a:pt x="30" y="47"/>
                    <a:pt x="28" y="47"/>
                  </a:cubicBezTo>
                  <a:cubicBezTo>
                    <a:pt x="26" y="47"/>
                    <a:pt x="25" y="45"/>
                    <a:pt x="25" y="43"/>
                  </a:cubicBezTo>
                  <a:cubicBezTo>
                    <a:pt x="25" y="23"/>
                    <a:pt x="25" y="23"/>
                    <a:pt x="25" y="23"/>
                  </a:cubicBezTo>
                  <a:cubicBezTo>
                    <a:pt x="17" y="31"/>
                    <a:pt x="17" y="31"/>
                    <a:pt x="17" y="31"/>
                  </a:cubicBezTo>
                  <a:cubicBezTo>
                    <a:pt x="15" y="33"/>
                    <a:pt x="13" y="33"/>
                    <a:pt x="12" y="31"/>
                  </a:cubicBezTo>
                  <a:cubicBezTo>
                    <a:pt x="11" y="31"/>
                    <a:pt x="11" y="30"/>
                    <a:pt x="11" y="29"/>
                  </a:cubicBezTo>
                  <a:cubicBezTo>
                    <a:pt x="11" y="28"/>
                    <a:pt x="11" y="27"/>
                    <a:pt x="12" y="26"/>
                  </a:cubicBezTo>
                  <a:cubicBezTo>
                    <a:pt x="26" y="12"/>
                    <a:pt x="26" y="12"/>
                    <a:pt x="26" y="12"/>
                  </a:cubicBezTo>
                  <a:cubicBezTo>
                    <a:pt x="27" y="11"/>
                    <a:pt x="30" y="11"/>
                    <a:pt x="31" y="12"/>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0" name="Freeform 185">
              <a:extLst>
                <a:ext uri="{FF2B5EF4-FFF2-40B4-BE49-F238E27FC236}">
                  <a16:creationId xmlns:a16="http://schemas.microsoft.com/office/drawing/2014/main" id="{9AB16C8D-8A25-4D73-B08A-977BC38D3FEA}"/>
                </a:ext>
              </a:extLst>
            </p:cNvPr>
            <p:cNvSpPr>
              <a:spLocks noEditPoints="1"/>
            </p:cNvSpPr>
            <p:nvPr/>
          </p:nvSpPr>
          <p:spPr bwMode="auto">
            <a:xfrm>
              <a:off x="7418701" y="3162291"/>
              <a:ext cx="215804" cy="120380"/>
            </a:xfrm>
            <a:custGeom>
              <a:avLst/>
              <a:gdLst>
                <a:gd name="T0" fmla="*/ 83 w 90"/>
                <a:gd name="T1" fmla="*/ 46 h 50"/>
                <a:gd name="T2" fmla="*/ 85 w 90"/>
                <a:gd name="T3" fmla="*/ 36 h 50"/>
                <a:gd name="T4" fmla="*/ 87 w 90"/>
                <a:gd name="T5" fmla="*/ 27 h 50"/>
                <a:gd name="T6" fmla="*/ 89 w 90"/>
                <a:gd name="T7" fmla="*/ 16 h 50"/>
                <a:gd name="T8" fmla="*/ 86 w 90"/>
                <a:gd name="T9" fmla="*/ 10 h 50"/>
                <a:gd name="T10" fmla="*/ 64 w 90"/>
                <a:gd name="T11" fmla="*/ 1 h 50"/>
                <a:gd name="T12" fmla="*/ 57 w 90"/>
                <a:gd name="T13" fmla="*/ 3 h 50"/>
                <a:gd name="T14" fmla="*/ 52 w 90"/>
                <a:gd name="T15" fmla="*/ 13 h 50"/>
                <a:gd name="T16" fmla="*/ 51 w 90"/>
                <a:gd name="T17" fmla="*/ 14 h 50"/>
                <a:gd name="T18" fmla="*/ 15 w 90"/>
                <a:gd name="T19" fmla="*/ 6 h 50"/>
                <a:gd name="T20" fmla="*/ 0 w 90"/>
                <a:gd name="T21" fmla="*/ 13 h 50"/>
                <a:gd name="T22" fmla="*/ 8 w 90"/>
                <a:gd name="T23" fmla="*/ 25 h 50"/>
                <a:gd name="T24" fmla="*/ 12 w 90"/>
                <a:gd name="T25" fmla="*/ 22 h 50"/>
                <a:gd name="T26" fmla="*/ 17 w 90"/>
                <a:gd name="T27" fmla="*/ 30 h 50"/>
                <a:gd name="T28" fmla="*/ 25 w 90"/>
                <a:gd name="T29" fmla="*/ 25 h 50"/>
                <a:gd name="T30" fmla="*/ 30 w 90"/>
                <a:gd name="T31" fmla="*/ 33 h 50"/>
                <a:gd name="T32" fmla="*/ 38 w 90"/>
                <a:gd name="T33" fmla="*/ 28 h 50"/>
                <a:gd name="T34" fmla="*/ 43 w 90"/>
                <a:gd name="T35" fmla="*/ 35 h 50"/>
                <a:gd name="T36" fmla="*/ 47 w 90"/>
                <a:gd name="T37" fmla="*/ 33 h 50"/>
                <a:gd name="T38" fmla="*/ 47 w 90"/>
                <a:gd name="T39" fmla="*/ 34 h 50"/>
                <a:gd name="T40" fmla="*/ 48 w 90"/>
                <a:gd name="T41" fmla="*/ 45 h 50"/>
                <a:gd name="T42" fmla="*/ 54 w 90"/>
                <a:gd name="T43" fmla="*/ 50 h 50"/>
                <a:gd name="T44" fmla="*/ 78 w 90"/>
                <a:gd name="T45" fmla="*/ 50 h 50"/>
                <a:gd name="T46" fmla="*/ 83 w 90"/>
                <a:gd name="T47" fmla="*/ 46 h 50"/>
                <a:gd name="T48" fmla="*/ 17 w 90"/>
                <a:gd name="T49" fmla="*/ 15 h 50"/>
                <a:gd name="T50" fmla="*/ 18 w 90"/>
                <a:gd name="T51" fmla="*/ 11 h 50"/>
                <a:gd name="T52" fmla="*/ 49 w 90"/>
                <a:gd name="T53" fmla="*/ 17 h 50"/>
                <a:gd name="T54" fmla="*/ 48 w 90"/>
                <a:gd name="T55" fmla="*/ 22 h 50"/>
                <a:gd name="T56" fmla="*/ 17 w 90"/>
                <a:gd name="T57" fmla="*/ 15 h 50"/>
                <a:gd name="T58" fmla="*/ 73 w 90"/>
                <a:gd name="T59" fmla="*/ 45 h 50"/>
                <a:gd name="T60" fmla="*/ 69 w 90"/>
                <a:gd name="T61" fmla="*/ 44 h 50"/>
                <a:gd name="T62" fmla="*/ 67 w 90"/>
                <a:gd name="T63" fmla="*/ 41 h 50"/>
                <a:gd name="T64" fmla="*/ 73 w 90"/>
                <a:gd name="T65" fmla="*/ 14 h 50"/>
                <a:gd name="T66" fmla="*/ 75 w 90"/>
                <a:gd name="T67" fmla="*/ 12 h 50"/>
                <a:gd name="T68" fmla="*/ 80 w 90"/>
                <a:gd name="T69" fmla="*/ 13 h 50"/>
                <a:gd name="T70" fmla="*/ 82 w 90"/>
                <a:gd name="T71" fmla="*/ 16 h 50"/>
                <a:gd name="T72" fmla="*/ 76 w 90"/>
                <a:gd name="T73" fmla="*/ 43 h 50"/>
                <a:gd name="T74" fmla="*/ 73 w 90"/>
                <a:gd name="T75" fmla="*/ 45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0" h="50">
                  <a:moveTo>
                    <a:pt x="83" y="46"/>
                  </a:moveTo>
                  <a:cubicBezTo>
                    <a:pt x="85" y="36"/>
                    <a:pt x="85" y="36"/>
                    <a:pt x="85" y="36"/>
                  </a:cubicBezTo>
                  <a:cubicBezTo>
                    <a:pt x="86" y="33"/>
                    <a:pt x="87" y="29"/>
                    <a:pt x="87" y="27"/>
                  </a:cubicBezTo>
                  <a:cubicBezTo>
                    <a:pt x="89" y="16"/>
                    <a:pt x="89" y="16"/>
                    <a:pt x="89" y="16"/>
                  </a:cubicBezTo>
                  <a:cubicBezTo>
                    <a:pt x="90" y="14"/>
                    <a:pt x="88" y="11"/>
                    <a:pt x="86" y="10"/>
                  </a:cubicBezTo>
                  <a:cubicBezTo>
                    <a:pt x="64" y="1"/>
                    <a:pt x="64" y="1"/>
                    <a:pt x="64" y="1"/>
                  </a:cubicBezTo>
                  <a:cubicBezTo>
                    <a:pt x="62" y="0"/>
                    <a:pt x="59" y="1"/>
                    <a:pt x="57" y="3"/>
                  </a:cubicBezTo>
                  <a:cubicBezTo>
                    <a:pt x="52" y="13"/>
                    <a:pt x="52" y="13"/>
                    <a:pt x="52" y="13"/>
                  </a:cubicBezTo>
                  <a:cubicBezTo>
                    <a:pt x="51" y="13"/>
                    <a:pt x="51" y="13"/>
                    <a:pt x="51" y="14"/>
                  </a:cubicBezTo>
                  <a:cubicBezTo>
                    <a:pt x="15" y="6"/>
                    <a:pt x="15" y="6"/>
                    <a:pt x="15" y="6"/>
                  </a:cubicBezTo>
                  <a:cubicBezTo>
                    <a:pt x="0" y="13"/>
                    <a:pt x="0" y="13"/>
                    <a:pt x="0" y="13"/>
                  </a:cubicBezTo>
                  <a:cubicBezTo>
                    <a:pt x="8" y="25"/>
                    <a:pt x="8" y="25"/>
                    <a:pt x="8" y="25"/>
                  </a:cubicBezTo>
                  <a:cubicBezTo>
                    <a:pt x="12" y="22"/>
                    <a:pt x="12" y="22"/>
                    <a:pt x="12" y="22"/>
                  </a:cubicBezTo>
                  <a:cubicBezTo>
                    <a:pt x="17" y="30"/>
                    <a:pt x="17" y="30"/>
                    <a:pt x="17" y="30"/>
                  </a:cubicBezTo>
                  <a:cubicBezTo>
                    <a:pt x="25" y="25"/>
                    <a:pt x="25" y="25"/>
                    <a:pt x="25" y="25"/>
                  </a:cubicBezTo>
                  <a:cubicBezTo>
                    <a:pt x="30" y="33"/>
                    <a:pt x="30" y="33"/>
                    <a:pt x="30" y="33"/>
                  </a:cubicBezTo>
                  <a:cubicBezTo>
                    <a:pt x="38" y="28"/>
                    <a:pt x="38" y="28"/>
                    <a:pt x="38" y="28"/>
                  </a:cubicBezTo>
                  <a:cubicBezTo>
                    <a:pt x="43" y="35"/>
                    <a:pt x="43" y="35"/>
                    <a:pt x="43" y="35"/>
                  </a:cubicBezTo>
                  <a:cubicBezTo>
                    <a:pt x="47" y="33"/>
                    <a:pt x="47" y="33"/>
                    <a:pt x="47" y="33"/>
                  </a:cubicBezTo>
                  <a:cubicBezTo>
                    <a:pt x="47" y="33"/>
                    <a:pt x="47" y="34"/>
                    <a:pt x="47" y="34"/>
                  </a:cubicBezTo>
                  <a:cubicBezTo>
                    <a:pt x="48" y="45"/>
                    <a:pt x="48" y="45"/>
                    <a:pt x="48" y="45"/>
                  </a:cubicBezTo>
                  <a:cubicBezTo>
                    <a:pt x="49" y="48"/>
                    <a:pt x="51" y="50"/>
                    <a:pt x="54" y="50"/>
                  </a:cubicBezTo>
                  <a:cubicBezTo>
                    <a:pt x="78" y="50"/>
                    <a:pt x="78" y="50"/>
                    <a:pt x="78" y="50"/>
                  </a:cubicBezTo>
                  <a:cubicBezTo>
                    <a:pt x="80" y="50"/>
                    <a:pt x="83" y="48"/>
                    <a:pt x="83" y="46"/>
                  </a:cubicBezTo>
                  <a:close/>
                  <a:moveTo>
                    <a:pt x="17" y="15"/>
                  </a:moveTo>
                  <a:cubicBezTo>
                    <a:pt x="18" y="11"/>
                    <a:pt x="18" y="11"/>
                    <a:pt x="18" y="11"/>
                  </a:cubicBezTo>
                  <a:cubicBezTo>
                    <a:pt x="49" y="17"/>
                    <a:pt x="49" y="17"/>
                    <a:pt x="49" y="17"/>
                  </a:cubicBezTo>
                  <a:cubicBezTo>
                    <a:pt x="48" y="22"/>
                    <a:pt x="48" y="22"/>
                    <a:pt x="48" y="22"/>
                  </a:cubicBezTo>
                  <a:lnTo>
                    <a:pt x="17" y="15"/>
                  </a:lnTo>
                  <a:close/>
                  <a:moveTo>
                    <a:pt x="73" y="45"/>
                  </a:moveTo>
                  <a:cubicBezTo>
                    <a:pt x="69" y="44"/>
                    <a:pt x="69" y="44"/>
                    <a:pt x="69" y="44"/>
                  </a:cubicBezTo>
                  <a:cubicBezTo>
                    <a:pt x="67" y="44"/>
                    <a:pt x="67" y="42"/>
                    <a:pt x="67" y="41"/>
                  </a:cubicBezTo>
                  <a:cubicBezTo>
                    <a:pt x="73" y="14"/>
                    <a:pt x="73" y="14"/>
                    <a:pt x="73" y="14"/>
                  </a:cubicBezTo>
                  <a:cubicBezTo>
                    <a:pt x="73" y="13"/>
                    <a:pt x="74" y="12"/>
                    <a:pt x="75" y="12"/>
                  </a:cubicBezTo>
                  <a:cubicBezTo>
                    <a:pt x="80" y="13"/>
                    <a:pt x="80" y="13"/>
                    <a:pt x="80" y="13"/>
                  </a:cubicBezTo>
                  <a:cubicBezTo>
                    <a:pt x="81" y="13"/>
                    <a:pt x="82" y="15"/>
                    <a:pt x="82" y="16"/>
                  </a:cubicBezTo>
                  <a:cubicBezTo>
                    <a:pt x="76" y="43"/>
                    <a:pt x="76" y="43"/>
                    <a:pt x="76" y="43"/>
                  </a:cubicBezTo>
                  <a:cubicBezTo>
                    <a:pt x="76" y="44"/>
                    <a:pt x="74" y="45"/>
                    <a:pt x="73" y="45"/>
                  </a:cubicBez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1" name="Freeform 186">
              <a:extLst>
                <a:ext uri="{FF2B5EF4-FFF2-40B4-BE49-F238E27FC236}">
                  <a16:creationId xmlns:a16="http://schemas.microsoft.com/office/drawing/2014/main" id="{26750A9B-2C0B-4CCA-B872-DBAB62587C68}"/>
                </a:ext>
              </a:extLst>
            </p:cNvPr>
            <p:cNvSpPr>
              <a:spLocks noEditPoints="1"/>
            </p:cNvSpPr>
            <p:nvPr/>
          </p:nvSpPr>
          <p:spPr bwMode="auto">
            <a:xfrm>
              <a:off x="7972156" y="1343375"/>
              <a:ext cx="155614" cy="154145"/>
            </a:xfrm>
            <a:custGeom>
              <a:avLst/>
              <a:gdLst>
                <a:gd name="T0" fmla="*/ 0 w 65"/>
                <a:gd name="T1" fmla="*/ 32 h 64"/>
                <a:gd name="T2" fmla="*/ 65 w 65"/>
                <a:gd name="T3" fmla="*/ 32 h 64"/>
                <a:gd name="T4" fmla="*/ 51 w 65"/>
                <a:gd name="T5" fmla="*/ 42 h 64"/>
                <a:gd name="T6" fmla="*/ 60 w 65"/>
                <a:gd name="T7" fmla="*/ 34 h 64"/>
                <a:gd name="T8" fmla="*/ 51 w 65"/>
                <a:gd name="T9" fmla="*/ 42 h 64"/>
                <a:gd name="T10" fmla="*/ 13 w 65"/>
                <a:gd name="T11" fmla="*/ 30 h 64"/>
                <a:gd name="T12" fmla="*/ 7 w 65"/>
                <a:gd name="T13" fmla="*/ 21 h 64"/>
                <a:gd name="T14" fmla="*/ 46 w 65"/>
                <a:gd name="T15" fmla="*/ 21 h 64"/>
                <a:gd name="T16" fmla="*/ 35 w 65"/>
                <a:gd name="T17" fmla="*/ 30 h 64"/>
                <a:gd name="T18" fmla="*/ 46 w 65"/>
                <a:gd name="T19" fmla="*/ 21 h 64"/>
                <a:gd name="T20" fmla="*/ 35 w 65"/>
                <a:gd name="T21" fmla="*/ 4 h 64"/>
                <a:gd name="T22" fmla="*/ 42 w 65"/>
                <a:gd name="T23" fmla="*/ 11 h 64"/>
                <a:gd name="T24" fmla="*/ 35 w 65"/>
                <a:gd name="T25" fmla="*/ 17 h 64"/>
                <a:gd name="T26" fmla="*/ 27 w 65"/>
                <a:gd name="T27" fmla="*/ 6 h 64"/>
                <a:gd name="T28" fmla="*/ 30 w 65"/>
                <a:gd name="T29" fmla="*/ 17 h 64"/>
                <a:gd name="T30" fmla="*/ 23 w 65"/>
                <a:gd name="T31" fmla="*/ 11 h 64"/>
                <a:gd name="T32" fmla="*/ 30 w 65"/>
                <a:gd name="T33" fmla="*/ 30 h 64"/>
                <a:gd name="T34" fmla="*/ 19 w 65"/>
                <a:gd name="T35" fmla="*/ 21 h 64"/>
                <a:gd name="T36" fmla="*/ 7 w 65"/>
                <a:gd name="T37" fmla="*/ 42 h 64"/>
                <a:gd name="T38" fmla="*/ 13 w 65"/>
                <a:gd name="T39" fmla="*/ 34 h 64"/>
                <a:gd name="T40" fmla="*/ 7 w 65"/>
                <a:gd name="T41" fmla="*/ 42 h 64"/>
                <a:gd name="T42" fmla="*/ 30 w 65"/>
                <a:gd name="T43" fmla="*/ 34 h 64"/>
                <a:gd name="T44" fmla="*/ 19 w 65"/>
                <a:gd name="T45" fmla="*/ 42 h 64"/>
                <a:gd name="T46" fmla="*/ 30 w 65"/>
                <a:gd name="T47" fmla="*/ 47 h 64"/>
                <a:gd name="T48" fmla="*/ 27 w 65"/>
                <a:gd name="T49" fmla="*/ 58 h 64"/>
                <a:gd name="T50" fmla="*/ 20 w 65"/>
                <a:gd name="T51" fmla="*/ 47 h 64"/>
                <a:gd name="T52" fmla="*/ 42 w 65"/>
                <a:gd name="T53" fmla="*/ 52 h 64"/>
                <a:gd name="T54" fmla="*/ 35 w 65"/>
                <a:gd name="T55" fmla="*/ 59 h 64"/>
                <a:gd name="T56" fmla="*/ 45 w 65"/>
                <a:gd name="T57" fmla="*/ 47 h 64"/>
                <a:gd name="T58" fmla="*/ 35 w 65"/>
                <a:gd name="T59" fmla="*/ 42 h 64"/>
                <a:gd name="T60" fmla="*/ 47 w 65"/>
                <a:gd name="T61" fmla="*/ 34 h 64"/>
                <a:gd name="T62" fmla="*/ 35 w 65"/>
                <a:gd name="T63" fmla="*/ 42 h 64"/>
                <a:gd name="T64" fmla="*/ 51 w 65"/>
                <a:gd name="T65" fmla="*/ 21 h 64"/>
                <a:gd name="T66" fmla="*/ 60 w 65"/>
                <a:gd name="T67" fmla="*/ 30 h 64"/>
                <a:gd name="T68" fmla="*/ 56 w 65"/>
                <a:gd name="T69" fmla="*/ 17 h 64"/>
                <a:gd name="T70" fmla="*/ 44 w 65"/>
                <a:gd name="T71" fmla="*/ 7 h 64"/>
                <a:gd name="T72" fmla="*/ 56 w 65"/>
                <a:gd name="T73" fmla="*/ 17 h 64"/>
                <a:gd name="T74" fmla="*/ 20 w 65"/>
                <a:gd name="T75" fmla="*/ 7 h 64"/>
                <a:gd name="T76" fmla="*/ 9 w 65"/>
                <a:gd name="T77" fmla="*/ 17 h 64"/>
                <a:gd name="T78" fmla="*/ 9 w 65"/>
                <a:gd name="T79" fmla="*/ 47 h 64"/>
                <a:gd name="T80" fmla="*/ 20 w 65"/>
                <a:gd name="T81" fmla="*/ 57 h 64"/>
                <a:gd name="T82" fmla="*/ 9 w 65"/>
                <a:gd name="T83" fmla="*/ 47 h 64"/>
                <a:gd name="T84" fmla="*/ 44 w 65"/>
                <a:gd name="T85" fmla="*/ 57 h 64"/>
                <a:gd name="T86" fmla="*/ 56 w 65"/>
                <a:gd name="T87" fmla="*/ 47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65" h="64">
                  <a:moveTo>
                    <a:pt x="32" y="0"/>
                  </a:moveTo>
                  <a:cubicBezTo>
                    <a:pt x="15" y="0"/>
                    <a:pt x="0" y="14"/>
                    <a:pt x="0" y="32"/>
                  </a:cubicBezTo>
                  <a:cubicBezTo>
                    <a:pt x="0" y="49"/>
                    <a:pt x="15" y="64"/>
                    <a:pt x="32" y="64"/>
                  </a:cubicBezTo>
                  <a:cubicBezTo>
                    <a:pt x="50" y="64"/>
                    <a:pt x="65" y="49"/>
                    <a:pt x="65" y="32"/>
                  </a:cubicBezTo>
                  <a:cubicBezTo>
                    <a:pt x="65" y="14"/>
                    <a:pt x="50" y="0"/>
                    <a:pt x="32" y="0"/>
                  </a:cubicBezTo>
                  <a:close/>
                  <a:moveTo>
                    <a:pt x="51" y="42"/>
                  </a:moveTo>
                  <a:cubicBezTo>
                    <a:pt x="51" y="40"/>
                    <a:pt x="52" y="37"/>
                    <a:pt x="52" y="34"/>
                  </a:cubicBezTo>
                  <a:cubicBezTo>
                    <a:pt x="60" y="34"/>
                    <a:pt x="60" y="34"/>
                    <a:pt x="60" y="34"/>
                  </a:cubicBezTo>
                  <a:cubicBezTo>
                    <a:pt x="60" y="37"/>
                    <a:pt x="59" y="40"/>
                    <a:pt x="58" y="42"/>
                  </a:cubicBezTo>
                  <a:lnTo>
                    <a:pt x="51" y="42"/>
                  </a:lnTo>
                  <a:close/>
                  <a:moveTo>
                    <a:pt x="14" y="21"/>
                  </a:moveTo>
                  <a:cubicBezTo>
                    <a:pt x="14" y="24"/>
                    <a:pt x="13" y="27"/>
                    <a:pt x="13" y="30"/>
                  </a:cubicBezTo>
                  <a:cubicBezTo>
                    <a:pt x="5" y="30"/>
                    <a:pt x="5" y="30"/>
                    <a:pt x="5" y="30"/>
                  </a:cubicBezTo>
                  <a:cubicBezTo>
                    <a:pt x="5" y="27"/>
                    <a:pt x="6" y="24"/>
                    <a:pt x="7" y="21"/>
                  </a:cubicBezTo>
                  <a:lnTo>
                    <a:pt x="14" y="21"/>
                  </a:lnTo>
                  <a:close/>
                  <a:moveTo>
                    <a:pt x="46" y="21"/>
                  </a:moveTo>
                  <a:cubicBezTo>
                    <a:pt x="47" y="24"/>
                    <a:pt x="47" y="27"/>
                    <a:pt x="47" y="30"/>
                  </a:cubicBezTo>
                  <a:cubicBezTo>
                    <a:pt x="35" y="30"/>
                    <a:pt x="35" y="30"/>
                    <a:pt x="35" y="30"/>
                  </a:cubicBezTo>
                  <a:cubicBezTo>
                    <a:pt x="35" y="21"/>
                    <a:pt x="35" y="21"/>
                    <a:pt x="35" y="21"/>
                  </a:cubicBezTo>
                  <a:lnTo>
                    <a:pt x="46" y="21"/>
                  </a:lnTo>
                  <a:close/>
                  <a:moveTo>
                    <a:pt x="35" y="17"/>
                  </a:moveTo>
                  <a:cubicBezTo>
                    <a:pt x="35" y="4"/>
                    <a:pt x="35" y="4"/>
                    <a:pt x="35" y="4"/>
                  </a:cubicBezTo>
                  <a:cubicBezTo>
                    <a:pt x="36" y="5"/>
                    <a:pt x="37" y="5"/>
                    <a:pt x="38" y="6"/>
                  </a:cubicBezTo>
                  <a:cubicBezTo>
                    <a:pt x="39" y="7"/>
                    <a:pt x="41" y="9"/>
                    <a:pt x="42" y="11"/>
                  </a:cubicBezTo>
                  <a:cubicBezTo>
                    <a:pt x="43" y="13"/>
                    <a:pt x="44" y="15"/>
                    <a:pt x="45" y="17"/>
                  </a:cubicBezTo>
                  <a:cubicBezTo>
                    <a:pt x="35" y="17"/>
                    <a:pt x="35" y="17"/>
                    <a:pt x="35" y="17"/>
                  </a:cubicBezTo>
                  <a:close/>
                  <a:moveTo>
                    <a:pt x="23" y="11"/>
                  </a:moveTo>
                  <a:cubicBezTo>
                    <a:pt x="24" y="9"/>
                    <a:pt x="26" y="7"/>
                    <a:pt x="27" y="6"/>
                  </a:cubicBezTo>
                  <a:cubicBezTo>
                    <a:pt x="28" y="5"/>
                    <a:pt x="29" y="5"/>
                    <a:pt x="30" y="4"/>
                  </a:cubicBezTo>
                  <a:cubicBezTo>
                    <a:pt x="30" y="17"/>
                    <a:pt x="30" y="17"/>
                    <a:pt x="30" y="17"/>
                  </a:cubicBezTo>
                  <a:cubicBezTo>
                    <a:pt x="20" y="17"/>
                    <a:pt x="20" y="17"/>
                    <a:pt x="20" y="17"/>
                  </a:cubicBezTo>
                  <a:cubicBezTo>
                    <a:pt x="21" y="15"/>
                    <a:pt x="22" y="13"/>
                    <a:pt x="23" y="11"/>
                  </a:cubicBezTo>
                  <a:close/>
                  <a:moveTo>
                    <a:pt x="30" y="21"/>
                  </a:moveTo>
                  <a:cubicBezTo>
                    <a:pt x="30" y="30"/>
                    <a:pt x="30" y="30"/>
                    <a:pt x="30" y="30"/>
                  </a:cubicBezTo>
                  <a:cubicBezTo>
                    <a:pt x="18" y="30"/>
                    <a:pt x="18" y="30"/>
                    <a:pt x="18" y="30"/>
                  </a:cubicBezTo>
                  <a:cubicBezTo>
                    <a:pt x="18" y="27"/>
                    <a:pt x="18" y="24"/>
                    <a:pt x="19" y="21"/>
                  </a:cubicBezTo>
                  <a:lnTo>
                    <a:pt x="30" y="21"/>
                  </a:lnTo>
                  <a:close/>
                  <a:moveTo>
                    <a:pt x="7" y="42"/>
                  </a:moveTo>
                  <a:cubicBezTo>
                    <a:pt x="6" y="40"/>
                    <a:pt x="5" y="37"/>
                    <a:pt x="5" y="34"/>
                  </a:cubicBezTo>
                  <a:cubicBezTo>
                    <a:pt x="13" y="34"/>
                    <a:pt x="13" y="34"/>
                    <a:pt x="13" y="34"/>
                  </a:cubicBezTo>
                  <a:cubicBezTo>
                    <a:pt x="13" y="37"/>
                    <a:pt x="14" y="40"/>
                    <a:pt x="14" y="42"/>
                  </a:cubicBezTo>
                  <a:lnTo>
                    <a:pt x="7" y="42"/>
                  </a:lnTo>
                  <a:close/>
                  <a:moveTo>
                    <a:pt x="18" y="34"/>
                  </a:moveTo>
                  <a:cubicBezTo>
                    <a:pt x="30" y="34"/>
                    <a:pt x="30" y="34"/>
                    <a:pt x="30" y="34"/>
                  </a:cubicBezTo>
                  <a:cubicBezTo>
                    <a:pt x="30" y="42"/>
                    <a:pt x="30" y="42"/>
                    <a:pt x="30" y="42"/>
                  </a:cubicBezTo>
                  <a:cubicBezTo>
                    <a:pt x="19" y="42"/>
                    <a:pt x="19" y="42"/>
                    <a:pt x="19" y="42"/>
                  </a:cubicBezTo>
                  <a:cubicBezTo>
                    <a:pt x="18" y="40"/>
                    <a:pt x="18" y="37"/>
                    <a:pt x="18" y="34"/>
                  </a:cubicBezTo>
                  <a:close/>
                  <a:moveTo>
                    <a:pt x="30" y="47"/>
                  </a:moveTo>
                  <a:cubicBezTo>
                    <a:pt x="30" y="59"/>
                    <a:pt x="30" y="59"/>
                    <a:pt x="30" y="59"/>
                  </a:cubicBezTo>
                  <a:cubicBezTo>
                    <a:pt x="29" y="59"/>
                    <a:pt x="28" y="58"/>
                    <a:pt x="27" y="58"/>
                  </a:cubicBezTo>
                  <a:cubicBezTo>
                    <a:pt x="26" y="57"/>
                    <a:pt x="24" y="55"/>
                    <a:pt x="23" y="52"/>
                  </a:cubicBezTo>
                  <a:cubicBezTo>
                    <a:pt x="22" y="51"/>
                    <a:pt x="21" y="49"/>
                    <a:pt x="20" y="47"/>
                  </a:cubicBezTo>
                  <a:cubicBezTo>
                    <a:pt x="30" y="47"/>
                    <a:pt x="30" y="47"/>
                    <a:pt x="30" y="47"/>
                  </a:cubicBezTo>
                  <a:close/>
                  <a:moveTo>
                    <a:pt x="42" y="52"/>
                  </a:moveTo>
                  <a:cubicBezTo>
                    <a:pt x="41" y="55"/>
                    <a:pt x="39" y="57"/>
                    <a:pt x="38" y="58"/>
                  </a:cubicBezTo>
                  <a:cubicBezTo>
                    <a:pt x="37" y="58"/>
                    <a:pt x="36" y="59"/>
                    <a:pt x="35" y="59"/>
                  </a:cubicBezTo>
                  <a:cubicBezTo>
                    <a:pt x="35" y="47"/>
                    <a:pt x="35" y="47"/>
                    <a:pt x="35" y="47"/>
                  </a:cubicBezTo>
                  <a:cubicBezTo>
                    <a:pt x="45" y="47"/>
                    <a:pt x="45" y="47"/>
                    <a:pt x="45" y="47"/>
                  </a:cubicBezTo>
                  <a:cubicBezTo>
                    <a:pt x="44" y="49"/>
                    <a:pt x="43" y="51"/>
                    <a:pt x="42" y="52"/>
                  </a:cubicBezTo>
                  <a:close/>
                  <a:moveTo>
                    <a:pt x="35" y="42"/>
                  </a:moveTo>
                  <a:cubicBezTo>
                    <a:pt x="35" y="34"/>
                    <a:pt x="35" y="34"/>
                    <a:pt x="35" y="34"/>
                  </a:cubicBezTo>
                  <a:cubicBezTo>
                    <a:pt x="47" y="34"/>
                    <a:pt x="47" y="34"/>
                    <a:pt x="47" y="34"/>
                  </a:cubicBezTo>
                  <a:cubicBezTo>
                    <a:pt x="47" y="37"/>
                    <a:pt x="47" y="40"/>
                    <a:pt x="46" y="42"/>
                  </a:cubicBezTo>
                  <a:lnTo>
                    <a:pt x="35" y="42"/>
                  </a:lnTo>
                  <a:close/>
                  <a:moveTo>
                    <a:pt x="52" y="30"/>
                  </a:moveTo>
                  <a:cubicBezTo>
                    <a:pt x="52" y="27"/>
                    <a:pt x="51" y="24"/>
                    <a:pt x="51" y="21"/>
                  </a:cubicBezTo>
                  <a:cubicBezTo>
                    <a:pt x="58" y="21"/>
                    <a:pt x="58" y="21"/>
                    <a:pt x="58" y="21"/>
                  </a:cubicBezTo>
                  <a:cubicBezTo>
                    <a:pt x="59" y="24"/>
                    <a:pt x="60" y="27"/>
                    <a:pt x="60" y="30"/>
                  </a:cubicBezTo>
                  <a:lnTo>
                    <a:pt x="52" y="30"/>
                  </a:lnTo>
                  <a:close/>
                  <a:moveTo>
                    <a:pt x="56" y="17"/>
                  </a:moveTo>
                  <a:cubicBezTo>
                    <a:pt x="50" y="17"/>
                    <a:pt x="50" y="17"/>
                    <a:pt x="50" y="17"/>
                  </a:cubicBezTo>
                  <a:cubicBezTo>
                    <a:pt x="48" y="13"/>
                    <a:pt x="47" y="9"/>
                    <a:pt x="44" y="7"/>
                  </a:cubicBezTo>
                  <a:cubicBezTo>
                    <a:pt x="47" y="8"/>
                    <a:pt x="50" y="10"/>
                    <a:pt x="52" y="12"/>
                  </a:cubicBezTo>
                  <a:cubicBezTo>
                    <a:pt x="54" y="14"/>
                    <a:pt x="55" y="15"/>
                    <a:pt x="56" y="17"/>
                  </a:cubicBezTo>
                  <a:close/>
                  <a:moveTo>
                    <a:pt x="13" y="12"/>
                  </a:moveTo>
                  <a:cubicBezTo>
                    <a:pt x="15" y="10"/>
                    <a:pt x="18" y="8"/>
                    <a:pt x="20" y="7"/>
                  </a:cubicBezTo>
                  <a:cubicBezTo>
                    <a:pt x="18" y="9"/>
                    <a:pt x="17" y="13"/>
                    <a:pt x="15" y="17"/>
                  </a:cubicBezTo>
                  <a:cubicBezTo>
                    <a:pt x="9" y="17"/>
                    <a:pt x="9" y="17"/>
                    <a:pt x="9" y="17"/>
                  </a:cubicBezTo>
                  <a:cubicBezTo>
                    <a:pt x="10" y="15"/>
                    <a:pt x="11" y="14"/>
                    <a:pt x="13" y="12"/>
                  </a:cubicBezTo>
                  <a:close/>
                  <a:moveTo>
                    <a:pt x="9" y="47"/>
                  </a:moveTo>
                  <a:cubicBezTo>
                    <a:pt x="15" y="47"/>
                    <a:pt x="15" y="47"/>
                    <a:pt x="15" y="47"/>
                  </a:cubicBezTo>
                  <a:cubicBezTo>
                    <a:pt x="17" y="51"/>
                    <a:pt x="18" y="54"/>
                    <a:pt x="20" y="57"/>
                  </a:cubicBezTo>
                  <a:cubicBezTo>
                    <a:pt x="18" y="55"/>
                    <a:pt x="15" y="54"/>
                    <a:pt x="13" y="51"/>
                  </a:cubicBezTo>
                  <a:cubicBezTo>
                    <a:pt x="11" y="50"/>
                    <a:pt x="10" y="48"/>
                    <a:pt x="9" y="47"/>
                  </a:cubicBezTo>
                  <a:close/>
                  <a:moveTo>
                    <a:pt x="52" y="51"/>
                  </a:moveTo>
                  <a:cubicBezTo>
                    <a:pt x="50" y="54"/>
                    <a:pt x="47" y="55"/>
                    <a:pt x="44" y="57"/>
                  </a:cubicBezTo>
                  <a:cubicBezTo>
                    <a:pt x="47" y="54"/>
                    <a:pt x="48" y="51"/>
                    <a:pt x="50" y="47"/>
                  </a:cubicBezTo>
                  <a:cubicBezTo>
                    <a:pt x="56" y="47"/>
                    <a:pt x="56" y="47"/>
                    <a:pt x="56" y="47"/>
                  </a:cubicBezTo>
                  <a:cubicBezTo>
                    <a:pt x="55" y="48"/>
                    <a:pt x="54" y="50"/>
                    <a:pt x="52" y="51"/>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2" name="Freeform 194">
              <a:extLst>
                <a:ext uri="{FF2B5EF4-FFF2-40B4-BE49-F238E27FC236}">
                  <a16:creationId xmlns:a16="http://schemas.microsoft.com/office/drawing/2014/main" id="{493C21D0-759D-4C1D-B8C7-49800EA4C873}"/>
                </a:ext>
              </a:extLst>
            </p:cNvPr>
            <p:cNvSpPr>
              <a:spLocks noEditPoints="1"/>
            </p:cNvSpPr>
            <p:nvPr/>
          </p:nvSpPr>
          <p:spPr bwMode="auto">
            <a:xfrm>
              <a:off x="8362658" y="4502622"/>
              <a:ext cx="143869" cy="146805"/>
            </a:xfrm>
            <a:custGeom>
              <a:avLst/>
              <a:gdLst>
                <a:gd name="T0" fmla="*/ 30 w 60"/>
                <a:gd name="T1" fmla="*/ 0 h 61"/>
                <a:gd name="T2" fmla="*/ 0 w 60"/>
                <a:gd name="T3" fmla="*/ 31 h 61"/>
                <a:gd name="T4" fmla="*/ 30 w 60"/>
                <a:gd name="T5" fmla="*/ 61 h 61"/>
                <a:gd name="T6" fmla="*/ 60 w 60"/>
                <a:gd name="T7" fmla="*/ 31 h 61"/>
                <a:gd name="T8" fmla="*/ 30 w 60"/>
                <a:gd name="T9" fmla="*/ 0 h 61"/>
                <a:gd name="T10" fmla="*/ 30 w 60"/>
                <a:gd name="T11" fmla="*/ 55 h 61"/>
                <a:gd name="T12" fmla="*/ 5 w 60"/>
                <a:gd name="T13" fmla="*/ 31 h 61"/>
                <a:gd name="T14" fmla="*/ 30 w 60"/>
                <a:gd name="T15" fmla="*/ 6 h 61"/>
                <a:gd name="T16" fmla="*/ 55 w 60"/>
                <a:gd name="T17" fmla="*/ 31 h 61"/>
                <a:gd name="T18" fmla="*/ 30 w 60"/>
                <a:gd name="T19" fmla="*/ 55 h 61"/>
                <a:gd name="T20" fmla="*/ 26 w 60"/>
                <a:gd name="T21" fmla="*/ 15 h 61"/>
                <a:gd name="T22" fmla="*/ 34 w 60"/>
                <a:gd name="T23" fmla="*/ 15 h 61"/>
                <a:gd name="T24" fmla="*/ 34 w 60"/>
                <a:gd name="T25" fmla="*/ 23 h 61"/>
                <a:gd name="T26" fmla="*/ 26 w 60"/>
                <a:gd name="T27" fmla="*/ 23 h 61"/>
                <a:gd name="T28" fmla="*/ 26 w 60"/>
                <a:gd name="T29" fmla="*/ 15 h 61"/>
                <a:gd name="T30" fmla="*/ 38 w 60"/>
                <a:gd name="T31" fmla="*/ 46 h 61"/>
                <a:gd name="T32" fmla="*/ 22 w 60"/>
                <a:gd name="T33" fmla="*/ 46 h 61"/>
                <a:gd name="T34" fmla="*/ 22 w 60"/>
                <a:gd name="T35" fmla="*/ 42 h 61"/>
                <a:gd name="T36" fmla="*/ 26 w 60"/>
                <a:gd name="T37" fmla="*/ 42 h 61"/>
                <a:gd name="T38" fmla="*/ 26 w 60"/>
                <a:gd name="T39" fmla="*/ 31 h 61"/>
                <a:gd name="T40" fmla="*/ 22 w 60"/>
                <a:gd name="T41" fmla="*/ 31 h 61"/>
                <a:gd name="T42" fmla="*/ 22 w 60"/>
                <a:gd name="T43" fmla="*/ 27 h 61"/>
                <a:gd name="T44" fmla="*/ 34 w 60"/>
                <a:gd name="T45" fmla="*/ 27 h 61"/>
                <a:gd name="T46" fmla="*/ 34 w 60"/>
                <a:gd name="T47" fmla="*/ 42 h 61"/>
                <a:gd name="T48" fmla="*/ 38 w 60"/>
                <a:gd name="T49" fmla="*/ 42 h 61"/>
                <a:gd name="T50" fmla="*/ 38 w 60"/>
                <a:gd name="T51" fmla="*/ 46 h 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0" h="61">
                  <a:moveTo>
                    <a:pt x="30" y="0"/>
                  </a:moveTo>
                  <a:cubicBezTo>
                    <a:pt x="13" y="0"/>
                    <a:pt x="0" y="14"/>
                    <a:pt x="0" y="31"/>
                  </a:cubicBezTo>
                  <a:cubicBezTo>
                    <a:pt x="0" y="47"/>
                    <a:pt x="13" y="61"/>
                    <a:pt x="30" y="61"/>
                  </a:cubicBezTo>
                  <a:cubicBezTo>
                    <a:pt x="47" y="61"/>
                    <a:pt x="60" y="47"/>
                    <a:pt x="60" y="31"/>
                  </a:cubicBezTo>
                  <a:cubicBezTo>
                    <a:pt x="60" y="14"/>
                    <a:pt x="47" y="0"/>
                    <a:pt x="30" y="0"/>
                  </a:cubicBezTo>
                  <a:close/>
                  <a:moveTo>
                    <a:pt x="30" y="55"/>
                  </a:moveTo>
                  <a:cubicBezTo>
                    <a:pt x="16" y="55"/>
                    <a:pt x="5" y="44"/>
                    <a:pt x="5" y="31"/>
                  </a:cubicBezTo>
                  <a:cubicBezTo>
                    <a:pt x="5" y="17"/>
                    <a:pt x="16" y="6"/>
                    <a:pt x="30" y="6"/>
                  </a:cubicBezTo>
                  <a:cubicBezTo>
                    <a:pt x="44" y="6"/>
                    <a:pt x="55" y="17"/>
                    <a:pt x="55" y="31"/>
                  </a:cubicBezTo>
                  <a:cubicBezTo>
                    <a:pt x="55" y="44"/>
                    <a:pt x="44" y="55"/>
                    <a:pt x="30" y="55"/>
                  </a:cubicBezTo>
                  <a:close/>
                  <a:moveTo>
                    <a:pt x="26" y="15"/>
                  </a:moveTo>
                  <a:cubicBezTo>
                    <a:pt x="34" y="15"/>
                    <a:pt x="34" y="15"/>
                    <a:pt x="34" y="15"/>
                  </a:cubicBezTo>
                  <a:cubicBezTo>
                    <a:pt x="34" y="23"/>
                    <a:pt x="34" y="23"/>
                    <a:pt x="34" y="23"/>
                  </a:cubicBezTo>
                  <a:cubicBezTo>
                    <a:pt x="26" y="23"/>
                    <a:pt x="26" y="23"/>
                    <a:pt x="26" y="23"/>
                  </a:cubicBezTo>
                  <a:lnTo>
                    <a:pt x="26" y="15"/>
                  </a:lnTo>
                  <a:close/>
                  <a:moveTo>
                    <a:pt x="38" y="46"/>
                  </a:moveTo>
                  <a:cubicBezTo>
                    <a:pt x="22" y="46"/>
                    <a:pt x="22" y="46"/>
                    <a:pt x="22" y="46"/>
                  </a:cubicBezTo>
                  <a:cubicBezTo>
                    <a:pt x="22" y="42"/>
                    <a:pt x="22" y="42"/>
                    <a:pt x="22" y="42"/>
                  </a:cubicBezTo>
                  <a:cubicBezTo>
                    <a:pt x="26" y="42"/>
                    <a:pt x="26" y="42"/>
                    <a:pt x="26" y="42"/>
                  </a:cubicBezTo>
                  <a:cubicBezTo>
                    <a:pt x="26" y="31"/>
                    <a:pt x="26" y="31"/>
                    <a:pt x="26" y="31"/>
                  </a:cubicBezTo>
                  <a:cubicBezTo>
                    <a:pt x="22" y="31"/>
                    <a:pt x="22" y="31"/>
                    <a:pt x="22" y="31"/>
                  </a:cubicBezTo>
                  <a:cubicBezTo>
                    <a:pt x="22" y="27"/>
                    <a:pt x="22" y="27"/>
                    <a:pt x="22" y="27"/>
                  </a:cubicBezTo>
                  <a:cubicBezTo>
                    <a:pt x="34" y="27"/>
                    <a:pt x="34" y="27"/>
                    <a:pt x="34" y="27"/>
                  </a:cubicBezTo>
                  <a:cubicBezTo>
                    <a:pt x="34" y="42"/>
                    <a:pt x="34" y="42"/>
                    <a:pt x="34" y="42"/>
                  </a:cubicBezTo>
                  <a:cubicBezTo>
                    <a:pt x="38" y="42"/>
                    <a:pt x="38" y="42"/>
                    <a:pt x="38" y="42"/>
                  </a:cubicBezTo>
                  <a:lnTo>
                    <a:pt x="38" y="46"/>
                  </a:ln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3" name="Freeform 196">
              <a:extLst>
                <a:ext uri="{FF2B5EF4-FFF2-40B4-BE49-F238E27FC236}">
                  <a16:creationId xmlns:a16="http://schemas.microsoft.com/office/drawing/2014/main" id="{AFB3C00F-C7E1-4C04-8EA7-1325D2429B9F}"/>
                </a:ext>
              </a:extLst>
            </p:cNvPr>
            <p:cNvSpPr>
              <a:spLocks noEditPoints="1"/>
            </p:cNvSpPr>
            <p:nvPr/>
          </p:nvSpPr>
          <p:spPr bwMode="auto">
            <a:xfrm>
              <a:off x="7514125" y="4822657"/>
              <a:ext cx="165890" cy="164422"/>
            </a:xfrm>
            <a:custGeom>
              <a:avLst/>
              <a:gdLst>
                <a:gd name="T0" fmla="*/ 35 w 69"/>
                <a:gd name="T1" fmla="*/ 0 h 69"/>
                <a:gd name="T2" fmla="*/ 0 w 69"/>
                <a:gd name="T3" fmla="*/ 35 h 69"/>
                <a:gd name="T4" fmla="*/ 35 w 69"/>
                <a:gd name="T5" fmla="*/ 69 h 69"/>
                <a:gd name="T6" fmla="*/ 69 w 69"/>
                <a:gd name="T7" fmla="*/ 35 h 69"/>
                <a:gd name="T8" fmla="*/ 35 w 69"/>
                <a:gd name="T9" fmla="*/ 0 h 69"/>
                <a:gd name="T10" fmla="*/ 55 w 69"/>
                <a:gd name="T11" fmla="*/ 30 h 69"/>
                <a:gd name="T12" fmla="*/ 36 w 69"/>
                <a:gd name="T13" fmla="*/ 56 h 69"/>
                <a:gd name="T14" fmla="*/ 28 w 69"/>
                <a:gd name="T15" fmla="*/ 52 h 69"/>
                <a:gd name="T16" fmla="*/ 21 w 69"/>
                <a:gd name="T17" fmla="*/ 32 h 69"/>
                <a:gd name="T18" fmla="*/ 16 w 69"/>
                <a:gd name="T19" fmla="*/ 33 h 69"/>
                <a:gd name="T20" fmla="*/ 14 w 69"/>
                <a:gd name="T21" fmla="*/ 31 h 69"/>
                <a:gd name="T22" fmla="*/ 27 w 69"/>
                <a:gd name="T23" fmla="*/ 22 h 69"/>
                <a:gd name="T24" fmla="*/ 34 w 69"/>
                <a:gd name="T25" fmla="*/ 36 h 69"/>
                <a:gd name="T26" fmla="*/ 37 w 69"/>
                <a:gd name="T27" fmla="*/ 44 h 69"/>
                <a:gd name="T28" fmla="*/ 43 w 69"/>
                <a:gd name="T29" fmla="*/ 36 h 69"/>
                <a:gd name="T30" fmla="*/ 38 w 69"/>
                <a:gd name="T31" fmla="*/ 31 h 69"/>
                <a:gd name="T32" fmla="*/ 55 w 69"/>
                <a:gd name="T33" fmla="*/ 30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69" h="69">
                  <a:moveTo>
                    <a:pt x="35" y="0"/>
                  </a:moveTo>
                  <a:cubicBezTo>
                    <a:pt x="16" y="0"/>
                    <a:pt x="0" y="16"/>
                    <a:pt x="0" y="35"/>
                  </a:cubicBezTo>
                  <a:cubicBezTo>
                    <a:pt x="0" y="54"/>
                    <a:pt x="16" y="69"/>
                    <a:pt x="35" y="69"/>
                  </a:cubicBezTo>
                  <a:cubicBezTo>
                    <a:pt x="54" y="69"/>
                    <a:pt x="69" y="54"/>
                    <a:pt x="69" y="35"/>
                  </a:cubicBezTo>
                  <a:cubicBezTo>
                    <a:pt x="69" y="16"/>
                    <a:pt x="54" y="0"/>
                    <a:pt x="35" y="0"/>
                  </a:cubicBezTo>
                  <a:close/>
                  <a:moveTo>
                    <a:pt x="55" y="30"/>
                  </a:moveTo>
                  <a:cubicBezTo>
                    <a:pt x="53" y="43"/>
                    <a:pt x="40" y="54"/>
                    <a:pt x="36" y="56"/>
                  </a:cubicBezTo>
                  <a:cubicBezTo>
                    <a:pt x="32" y="58"/>
                    <a:pt x="29" y="55"/>
                    <a:pt x="28" y="52"/>
                  </a:cubicBezTo>
                  <a:cubicBezTo>
                    <a:pt x="26" y="49"/>
                    <a:pt x="22" y="33"/>
                    <a:pt x="21" y="32"/>
                  </a:cubicBezTo>
                  <a:cubicBezTo>
                    <a:pt x="19" y="30"/>
                    <a:pt x="16" y="33"/>
                    <a:pt x="16" y="33"/>
                  </a:cubicBezTo>
                  <a:cubicBezTo>
                    <a:pt x="14" y="31"/>
                    <a:pt x="14" y="31"/>
                    <a:pt x="14" y="31"/>
                  </a:cubicBezTo>
                  <a:cubicBezTo>
                    <a:pt x="14" y="31"/>
                    <a:pt x="21" y="23"/>
                    <a:pt x="27" y="22"/>
                  </a:cubicBezTo>
                  <a:cubicBezTo>
                    <a:pt x="32" y="21"/>
                    <a:pt x="32" y="30"/>
                    <a:pt x="34" y="36"/>
                  </a:cubicBezTo>
                  <a:cubicBezTo>
                    <a:pt x="35" y="41"/>
                    <a:pt x="36" y="44"/>
                    <a:pt x="37" y="44"/>
                  </a:cubicBezTo>
                  <a:cubicBezTo>
                    <a:pt x="38" y="44"/>
                    <a:pt x="40" y="41"/>
                    <a:pt x="43" y="36"/>
                  </a:cubicBezTo>
                  <a:cubicBezTo>
                    <a:pt x="45" y="32"/>
                    <a:pt x="42" y="28"/>
                    <a:pt x="38" y="31"/>
                  </a:cubicBezTo>
                  <a:cubicBezTo>
                    <a:pt x="40" y="20"/>
                    <a:pt x="57" y="17"/>
                    <a:pt x="55" y="30"/>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4" name="Freeform 206">
              <a:extLst>
                <a:ext uri="{FF2B5EF4-FFF2-40B4-BE49-F238E27FC236}">
                  <a16:creationId xmlns:a16="http://schemas.microsoft.com/office/drawing/2014/main" id="{C9758C6F-5AB7-4CD0-89CB-CA9F04F90035}"/>
                </a:ext>
              </a:extLst>
            </p:cNvPr>
            <p:cNvSpPr>
              <a:spLocks noEditPoints="1"/>
            </p:cNvSpPr>
            <p:nvPr/>
          </p:nvSpPr>
          <p:spPr bwMode="auto">
            <a:xfrm>
              <a:off x="9849793" y="5205819"/>
              <a:ext cx="286271" cy="253972"/>
            </a:xfrm>
            <a:custGeom>
              <a:avLst/>
              <a:gdLst>
                <a:gd name="T0" fmla="*/ 50 w 119"/>
                <a:gd name="T1" fmla="*/ 0 h 106"/>
                <a:gd name="T2" fmla="*/ 50 w 119"/>
                <a:gd name="T3" fmla="*/ 0 h 106"/>
                <a:gd name="T4" fmla="*/ 99 w 119"/>
                <a:gd name="T5" fmla="*/ 40 h 106"/>
                <a:gd name="T6" fmla="*/ 50 w 119"/>
                <a:gd name="T7" fmla="*/ 81 h 106"/>
                <a:gd name="T8" fmla="*/ 42 w 119"/>
                <a:gd name="T9" fmla="*/ 80 h 106"/>
                <a:gd name="T10" fmla="*/ 7 w 119"/>
                <a:gd name="T11" fmla="*/ 93 h 106"/>
                <a:gd name="T12" fmla="*/ 7 w 119"/>
                <a:gd name="T13" fmla="*/ 90 h 106"/>
                <a:gd name="T14" fmla="*/ 19 w 119"/>
                <a:gd name="T15" fmla="*/ 74 h 106"/>
                <a:gd name="T16" fmla="*/ 18 w 119"/>
                <a:gd name="T17" fmla="*/ 72 h 106"/>
                <a:gd name="T18" fmla="*/ 0 w 119"/>
                <a:gd name="T19" fmla="*/ 40 h 106"/>
                <a:gd name="T20" fmla="*/ 50 w 119"/>
                <a:gd name="T21" fmla="*/ 0 h 106"/>
                <a:gd name="T22" fmla="*/ 103 w 119"/>
                <a:gd name="T23" fmla="*/ 90 h 106"/>
                <a:gd name="T24" fmla="*/ 113 w 119"/>
                <a:gd name="T25" fmla="*/ 104 h 106"/>
                <a:gd name="T26" fmla="*/ 113 w 119"/>
                <a:gd name="T27" fmla="*/ 106 h 106"/>
                <a:gd name="T28" fmla="*/ 83 w 119"/>
                <a:gd name="T29" fmla="*/ 95 h 106"/>
                <a:gd name="T30" fmla="*/ 76 w 119"/>
                <a:gd name="T31" fmla="*/ 96 h 106"/>
                <a:gd name="T32" fmla="*/ 50 w 119"/>
                <a:gd name="T33" fmla="*/ 88 h 106"/>
                <a:gd name="T34" fmla="*/ 90 w 119"/>
                <a:gd name="T35" fmla="*/ 75 h 106"/>
                <a:gd name="T36" fmla="*/ 103 w 119"/>
                <a:gd name="T37" fmla="*/ 60 h 106"/>
                <a:gd name="T38" fmla="*/ 107 w 119"/>
                <a:gd name="T39" fmla="*/ 40 h 106"/>
                <a:gd name="T40" fmla="*/ 107 w 119"/>
                <a:gd name="T41" fmla="*/ 37 h 106"/>
                <a:gd name="T42" fmla="*/ 119 w 119"/>
                <a:gd name="T43" fmla="*/ 61 h 106"/>
                <a:gd name="T44" fmla="*/ 103 w 119"/>
                <a:gd name="T45" fmla="*/ 88 h 106"/>
                <a:gd name="T46" fmla="*/ 103 w 119"/>
                <a:gd name="T47" fmla="*/ 90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119" h="106">
                  <a:moveTo>
                    <a:pt x="50" y="0"/>
                  </a:moveTo>
                  <a:cubicBezTo>
                    <a:pt x="50" y="0"/>
                    <a:pt x="50" y="0"/>
                    <a:pt x="50" y="0"/>
                  </a:cubicBezTo>
                  <a:cubicBezTo>
                    <a:pt x="77" y="0"/>
                    <a:pt x="99" y="18"/>
                    <a:pt x="99" y="40"/>
                  </a:cubicBezTo>
                  <a:cubicBezTo>
                    <a:pt x="99" y="63"/>
                    <a:pt x="77" y="81"/>
                    <a:pt x="50" y="81"/>
                  </a:cubicBezTo>
                  <a:cubicBezTo>
                    <a:pt x="47" y="81"/>
                    <a:pt x="44" y="80"/>
                    <a:pt x="42" y="80"/>
                  </a:cubicBezTo>
                  <a:cubicBezTo>
                    <a:pt x="31" y="91"/>
                    <a:pt x="19" y="93"/>
                    <a:pt x="7" y="93"/>
                  </a:cubicBezTo>
                  <a:cubicBezTo>
                    <a:pt x="7" y="90"/>
                    <a:pt x="7" y="90"/>
                    <a:pt x="7" y="90"/>
                  </a:cubicBezTo>
                  <a:cubicBezTo>
                    <a:pt x="13" y="87"/>
                    <a:pt x="19" y="81"/>
                    <a:pt x="19" y="74"/>
                  </a:cubicBezTo>
                  <a:cubicBezTo>
                    <a:pt x="19" y="73"/>
                    <a:pt x="19" y="72"/>
                    <a:pt x="18" y="72"/>
                  </a:cubicBezTo>
                  <a:cubicBezTo>
                    <a:pt x="7" y="64"/>
                    <a:pt x="0" y="53"/>
                    <a:pt x="0" y="40"/>
                  </a:cubicBezTo>
                  <a:cubicBezTo>
                    <a:pt x="0" y="18"/>
                    <a:pt x="22" y="0"/>
                    <a:pt x="50" y="0"/>
                  </a:cubicBezTo>
                  <a:close/>
                  <a:moveTo>
                    <a:pt x="103" y="90"/>
                  </a:moveTo>
                  <a:cubicBezTo>
                    <a:pt x="103" y="96"/>
                    <a:pt x="107" y="101"/>
                    <a:pt x="113" y="104"/>
                  </a:cubicBezTo>
                  <a:cubicBezTo>
                    <a:pt x="113" y="106"/>
                    <a:pt x="113" y="106"/>
                    <a:pt x="113" y="106"/>
                  </a:cubicBezTo>
                  <a:cubicBezTo>
                    <a:pt x="102" y="106"/>
                    <a:pt x="92" y="104"/>
                    <a:pt x="83" y="95"/>
                  </a:cubicBezTo>
                  <a:cubicBezTo>
                    <a:pt x="81" y="95"/>
                    <a:pt x="79" y="96"/>
                    <a:pt x="76" y="96"/>
                  </a:cubicBezTo>
                  <a:cubicBezTo>
                    <a:pt x="66" y="96"/>
                    <a:pt x="57" y="93"/>
                    <a:pt x="50" y="88"/>
                  </a:cubicBezTo>
                  <a:cubicBezTo>
                    <a:pt x="65" y="88"/>
                    <a:pt x="79" y="84"/>
                    <a:pt x="90" y="75"/>
                  </a:cubicBezTo>
                  <a:cubicBezTo>
                    <a:pt x="95" y="71"/>
                    <a:pt x="100" y="65"/>
                    <a:pt x="103" y="60"/>
                  </a:cubicBezTo>
                  <a:cubicBezTo>
                    <a:pt x="106" y="54"/>
                    <a:pt x="107" y="47"/>
                    <a:pt x="107" y="40"/>
                  </a:cubicBezTo>
                  <a:cubicBezTo>
                    <a:pt x="107" y="39"/>
                    <a:pt x="107" y="38"/>
                    <a:pt x="107" y="37"/>
                  </a:cubicBezTo>
                  <a:cubicBezTo>
                    <a:pt x="115" y="43"/>
                    <a:pt x="119" y="52"/>
                    <a:pt x="119" y="61"/>
                  </a:cubicBezTo>
                  <a:cubicBezTo>
                    <a:pt x="119" y="72"/>
                    <a:pt x="113" y="82"/>
                    <a:pt x="103" y="88"/>
                  </a:cubicBezTo>
                  <a:cubicBezTo>
                    <a:pt x="103" y="89"/>
                    <a:pt x="103" y="89"/>
                    <a:pt x="103" y="9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5" name="Freeform 207">
              <a:extLst>
                <a:ext uri="{FF2B5EF4-FFF2-40B4-BE49-F238E27FC236}">
                  <a16:creationId xmlns:a16="http://schemas.microsoft.com/office/drawing/2014/main" id="{E8F8017E-C015-4311-8C8D-04A30140410A}"/>
                </a:ext>
              </a:extLst>
            </p:cNvPr>
            <p:cNvSpPr>
              <a:spLocks noEditPoints="1"/>
            </p:cNvSpPr>
            <p:nvPr/>
          </p:nvSpPr>
          <p:spPr bwMode="auto">
            <a:xfrm>
              <a:off x="9682435" y="4835870"/>
              <a:ext cx="167357" cy="168825"/>
            </a:xfrm>
            <a:custGeom>
              <a:avLst/>
              <a:gdLst>
                <a:gd name="T0" fmla="*/ 35 w 70"/>
                <a:gd name="T1" fmla="*/ 0 h 70"/>
                <a:gd name="T2" fmla="*/ 0 w 70"/>
                <a:gd name="T3" fmla="*/ 35 h 70"/>
                <a:gd name="T4" fmla="*/ 35 w 70"/>
                <a:gd name="T5" fmla="*/ 70 h 70"/>
                <a:gd name="T6" fmla="*/ 70 w 70"/>
                <a:gd name="T7" fmla="*/ 35 h 70"/>
                <a:gd name="T8" fmla="*/ 35 w 70"/>
                <a:gd name="T9" fmla="*/ 0 h 70"/>
                <a:gd name="T10" fmla="*/ 29 w 70"/>
                <a:gd name="T11" fmla="*/ 57 h 70"/>
                <a:gd name="T12" fmla="*/ 14 w 70"/>
                <a:gd name="T13" fmla="*/ 38 h 70"/>
                <a:gd name="T14" fmla="*/ 21 w 70"/>
                <a:gd name="T15" fmla="*/ 31 h 70"/>
                <a:gd name="T16" fmla="*/ 29 w 70"/>
                <a:gd name="T17" fmla="*/ 41 h 70"/>
                <a:gd name="T18" fmla="*/ 54 w 70"/>
                <a:gd name="T19" fmla="*/ 21 h 70"/>
                <a:gd name="T20" fmla="*/ 57 w 70"/>
                <a:gd name="T21" fmla="*/ 24 h 70"/>
                <a:gd name="T22" fmla="*/ 29 w 70"/>
                <a:gd name="T23" fmla="*/ 57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0" h="70">
                  <a:moveTo>
                    <a:pt x="35" y="0"/>
                  </a:moveTo>
                  <a:cubicBezTo>
                    <a:pt x="16" y="0"/>
                    <a:pt x="0" y="16"/>
                    <a:pt x="0" y="35"/>
                  </a:cubicBezTo>
                  <a:cubicBezTo>
                    <a:pt x="0" y="54"/>
                    <a:pt x="16" y="70"/>
                    <a:pt x="35" y="70"/>
                  </a:cubicBezTo>
                  <a:cubicBezTo>
                    <a:pt x="54" y="70"/>
                    <a:pt x="70" y="54"/>
                    <a:pt x="70" y="35"/>
                  </a:cubicBezTo>
                  <a:cubicBezTo>
                    <a:pt x="70" y="16"/>
                    <a:pt x="54" y="0"/>
                    <a:pt x="35" y="0"/>
                  </a:cubicBezTo>
                  <a:close/>
                  <a:moveTo>
                    <a:pt x="29" y="57"/>
                  </a:moveTo>
                  <a:cubicBezTo>
                    <a:pt x="14" y="38"/>
                    <a:pt x="14" y="38"/>
                    <a:pt x="14" y="38"/>
                  </a:cubicBezTo>
                  <a:cubicBezTo>
                    <a:pt x="21" y="31"/>
                    <a:pt x="21" y="31"/>
                    <a:pt x="21" y="31"/>
                  </a:cubicBezTo>
                  <a:cubicBezTo>
                    <a:pt x="29" y="41"/>
                    <a:pt x="29" y="41"/>
                    <a:pt x="29" y="41"/>
                  </a:cubicBezTo>
                  <a:cubicBezTo>
                    <a:pt x="54" y="21"/>
                    <a:pt x="54" y="21"/>
                    <a:pt x="54" y="21"/>
                  </a:cubicBezTo>
                  <a:cubicBezTo>
                    <a:pt x="57" y="24"/>
                    <a:pt x="57" y="24"/>
                    <a:pt x="57" y="24"/>
                  </a:cubicBezTo>
                  <a:lnTo>
                    <a:pt x="29" y="57"/>
                  </a:lnTo>
                  <a:close/>
                </a:path>
              </a:pathLst>
            </a:custGeom>
            <a:solidFill>
              <a:schemeClr val="accent4"/>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6" name="Freeform 208">
              <a:extLst>
                <a:ext uri="{FF2B5EF4-FFF2-40B4-BE49-F238E27FC236}">
                  <a16:creationId xmlns:a16="http://schemas.microsoft.com/office/drawing/2014/main" id="{B9591B2B-06FA-4249-9C40-BCDCE8E7FDF1}"/>
                </a:ext>
              </a:extLst>
            </p:cNvPr>
            <p:cNvSpPr>
              <a:spLocks noEditPoints="1"/>
            </p:cNvSpPr>
            <p:nvPr/>
          </p:nvSpPr>
          <p:spPr bwMode="auto">
            <a:xfrm>
              <a:off x="8869135" y="5114799"/>
              <a:ext cx="206996" cy="234889"/>
            </a:xfrm>
            <a:custGeom>
              <a:avLst/>
              <a:gdLst>
                <a:gd name="T0" fmla="*/ 55 w 86"/>
                <a:gd name="T1" fmla="*/ 14 h 98"/>
                <a:gd name="T2" fmla="*/ 55 w 86"/>
                <a:gd name="T3" fmla="*/ 27 h 98"/>
                <a:gd name="T4" fmla="*/ 65 w 86"/>
                <a:gd name="T5" fmla="*/ 33 h 98"/>
                <a:gd name="T6" fmla="*/ 74 w 86"/>
                <a:gd name="T7" fmla="*/ 55 h 98"/>
                <a:gd name="T8" fmla="*/ 65 w 86"/>
                <a:gd name="T9" fmla="*/ 77 h 98"/>
                <a:gd name="T10" fmla="*/ 43 w 86"/>
                <a:gd name="T11" fmla="*/ 85 h 98"/>
                <a:gd name="T12" fmla="*/ 22 w 86"/>
                <a:gd name="T13" fmla="*/ 77 h 98"/>
                <a:gd name="T14" fmla="*/ 13 w 86"/>
                <a:gd name="T15" fmla="*/ 55 h 98"/>
                <a:gd name="T16" fmla="*/ 22 w 86"/>
                <a:gd name="T17" fmla="*/ 33 h 98"/>
                <a:gd name="T18" fmla="*/ 31 w 86"/>
                <a:gd name="T19" fmla="*/ 27 h 98"/>
                <a:gd name="T20" fmla="*/ 31 w 86"/>
                <a:gd name="T21" fmla="*/ 14 h 98"/>
                <a:gd name="T22" fmla="*/ 0 w 86"/>
                <a:gd name="T23" fmla="*/ 55 h 98"/>
                <a:gd name="T24" fmla="*/ 43 w 86"/>
                <a:gd name="T25" fmla="*/ 98 h 98"/>
                <a:gd name="T26" fmla="*/ 86 w 86"/>
                <a:gd name="T27" fmla="*/ 55 h 98"/>
                <a:gd name="T28" fmla="*/ 55 w 86"/>
                <a:gd name="T29" fmla="*/ 14 h 98"/>
                <a:gd name="T30" fmla="*/ 37 w 86"/>
                <a:gd name="T31" fmla="*/ 0 h 98"/>
                <a:gd name="T32" fmla="*/ 49 w 86"/>
                <a:gd name="T33" fmla="*/ 0 h 98"/>
                <a:gd name="T34" fmla="*/ 49 w 86"/>
                <a:gd name="T35" fmla="*/ 49 h 98"/>
                <a:gd name="T36" fmla="*/ 37 w 86"/>
                <a:gd name="T37" fmla="*/ 49 h 98"/>
                <a:gd name="T38" fmla="*/ 37 w 86"/>
                <a:gd name="T39" fmla="*/ 0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86" h="98">
                  <a:moveTo>
                    <a:pt x="55" y="14"/>
                  </a:moveTo>
                  <a:cubicBezTo>
                    <a:pt x="55" y="27"/>
                    <a:pt x="55" y="27"/>
                    <a:pt x="55" y="27"/>
                  </a:cubicBezTo>
                  <a:cubicBezTo>
                    <a:pt x="59" y="28"/>
                    <a:pt x="62" y="31"/>
                    <a:pt x="65" y="33"/>
                  </a:cubicBezTo>
                  <a:cubicBezTo>
                    <a:pt x="71" y="39"/>
                    <a:pt x="74" y="47"/>
                    <a:pt x="74" y="55"/>
                  </a:cubicBezTo>
                  <a:cubicBezTo>
                    <a:pt x="74" y="63"/>
                    <a:pt x="71" y="71"/>
                    <a:pt x="65" y="77"/>
                  </a:cubicBezTo>
                  <a:cubicBezTo>
                    <a:pt x="59" y="82"/>
                    <a:pt x="51" y="85"/>
                    <a:pt x="43" y="85"/>
                  </a:cubicBezTo>
                  <a:cubicBezTo>
                    <a:pt x="35" y="85"/>
                    <a:pt x="27" y="82"/>
                    <a:pt x="22" y="77"/>
                  </a:cubicBezTo>
                  <a:cubicBezTo>
                    <a:pt x="16" y="71"/>
                    <a:pt x="13" y="63"/>
                    <a:pt x="13" y="55"/>
                  </a:cubicBezTo>
                  <a:cubicBezTo>
                    <a:pt x="13" y="47"/>
                    <a:pt x="16" y="39"/>
                    <a:pt x="22" y="33"/>
                  </a:cubicBezTo>
                  <a:cubicBezTo>
                    <a:pt x="24" y="31"/>
                    <a:pt x="27" y="28"/>
                    <a:pt x="31" y="27"/>
                  </a:cubicBezTo>
                  <a:cubicBezTo>
                    <a:pt x="31" y="14"/>
                    <a:pt x="31" y="14"/>
                    <a:pt x="31" y="14"/>
                  </a:cubicBezTo>
                  <a:cubicBezTo>
                    <a:pt x="13" y="19"/>
                    <a:pt x="0" y="36"/>
                    <a:pt x="0" y="55"/>
                  </a:cubicBezTo>
                  <a:cubicBezTo>
                    <a:pt x="0" y="79"/>
                    <a:pt x="20" y="98"/>
                    <a:pt x="43" y="98"/>
                  </a:cubicBezTo>
                  <a:cubicBezTo>
                    <a:pt x="67" y="98"/>
                    <a:pt x="86" y="79"/>
                    <a:pt x="86" y="55"/>
                  </a:cubicBezTo>
                  <a:cubicBezTo>
                    <a:pt x="86" y="36"/>
                    <a:pt x="73" y="19"/>
                    <a:pt x="55" y="14"/>
                  </a:cubicBezTo>
                  <a:close/>
                  <a:moveTo>
                    <a:pt x="37" y="0"/>
                  </a:moveTo>
                  <a:cubicBezTo>
                    <a:pt x="49" y="0"/>
                    <a:pt x="49" y="0"/>
                    <a:pt x="49" y="0"/>
                  </a:cubicBezTo>
                  <a:cubicBezTo>
                    <a:pt x="49" y="49"/>
                    <a:pt x="49" y="49"/>
                    <a:pt x="49" y="49"/>
                  </a:cubicBezTo>
                  <a:cubicBezTo>
                    <a:pt x="37" y="49"/>
                    <a:pt x="37" y="49"/>
                    <a:pt x="37" y="49"/>
                  </a:cubicBezTo>
                  <a:lnTo>
                    <a:pt x="37" y="0"/>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7" name="Freeform 209">
              <a:extLst>
                <a:ext uri="{FF2B5EF4-FFF2-40B4-BE49-F238E27FC236}">
                  <a16:creationId xmlns:a16="http://schemas.microsoft.com/office/drawing/2014/main" id="{0FA86105-DA63-41B9-B99A-389076410A8F}"/>
                </a:ext>
              </a:extLst>
            </p:cNvPr>
            <p:cNvSpPr>
              <a:spLocks/>
            </p:cNvSpPr>
            <p:nvPr/>
          </p:nvSpPr>
          <p:spPr bwMode="auto">
            <a:xfrm>
              <a:off x="8612226" y="5357028"/>
              <a:ext cx="278929" cy="233420"/>
            </a:xfrm>
            <a:custGeom>
              <a:avLst/>
              <a:gdLst>
                <a:gd name="T0" fmla="*/ 57 w 116"/>
                <a:gd name="T1" fmla="*/ 1 h 97"/>
                <a:gd name="T2" fmla="*/ 48 w 116"/>
                <a:gd name="T3" fmla="*/ 8 h 97"/>
                <a:gd name="T4" fmla="*/ 55 w 116"/>
                <a:gd name="T5" fmla="*/ 18 h 97"/>
                <a:gd name="T6" fmla="*/ 85 w 116"/>
                <a:gd name="T7" fmla="*/ 22 h 97"/>
                <a:gd name="T8" fmla="*/ 5 w 116"/>
                <a:gd name="T9" fmla="*/ 81 h 97"/>
                <a:gd name="T10" fmla="*/ 3 w 116"/>
                <a:gd name="T11" fmla="*/ 93 h 97"/>
                <a:gd name="T12" fmla="*/ 8 w 116"/>
                <a:gd name="T13" fmla="*/ 96 h 97"/>
                <a:gd name="T14" fmla="*/ 15 w 116"/>
                <a:gd name="T15" fmla="*/ 95 h 97"/>
                <a:gd name="T16" fmla="*/ 95 w 116"/>
                <a:gd name="T17" fmla="*/ 36 h 97"/>
                <a:gd name="T18" fmla="*/ 90 w 116"/>
                <a:gd name="T19" fmla="*/ 66 h 97"/>
                <a:gd name="T20" fmla="*/ 97 w 116"/>
                <a:gd name="T21" fmla="*/ 76 h 97"/>
                <a:gd name="T22" fmla="*/ 107 w 116"/>
                <a:gd name="T23" fmla="*/ 69 h 97"/>
                <a:gd name="T24" fmla="*/ 116 w 116"/>
                <a:gd name="T25" fmla="*/ 10 h 97"/>
                <a:gd name="T26" fmla="*/ 57 w 116"/>
                <a:gd name="T27" fmla="*/ 1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6" h="97">
                  <a:moveTo>
                    <a:pt x="57" y="1"/>
                  </a:moveTo>
                  <a:cubicBezTo>
                    <a:pt x="53" y="0"/>
                    <a:pt x="48" y="3"/>
                    <a:pt x="48" y="8"/>
                  </a:cubicBezTo>
                  <a:cubicBezTo>
                    <a:pt x="47" y="13"/>
                    <a:pt x="50" y="17"/>
                    <a:pt x="55" y="18"/>
                  </a:cubicBezTo>
                  <a:cubicBezTo>
                    <a:pt x="85" y="22"/>
                    <a:pt x="85" y="22"/>
                    <a:pt x="85" y="22"/>
                  </a:cubicBezTo>
                  <a:cubicBezTo>
                    <a:pt x="5" y="81"/>
                    <a:pt x="5" y="81"/>
                    <a:pt x="5" y="81"/>
                  </a:cubicBezTo>
                  <a:cubicBezTo>
                    <a:pt x="1" y="84"/>
                    <a:pt x="0" y="89"/>
                    <a:pt x="3" y="93"/>
                  </a:cubicBezTo>
                  <a:cubicBezTo>
                    <a:pt x="4" y="95"/>
                    <a:pt x="6" y="96"/>
                    <a:pt x="8" y="96"/>
                  </a:cubicBezTo>
                  <a:cubicBezTo>
                    <a:pt x="10" y="97"/>
                    <a:pt x="13" y="96"/>
                    <a:pt x="15" y="95"/>
                  </a:cubicBezTo>
                  <a:cubicBezTo>
                    <a:pt x="95" y="36"/>
                    <a:pt x="95" y="36"/>
                    <a:pt x="95" y="36"/>
                  </a:cubicBezTo>
                  <a:cubicBezTo>
                    <a:pt x="90" y="66"/>
                    <a:pt x="90" y="66"/>
                    <a:pt x="90" y="66"/>
                  </a:cubicBezTo>
                  <a:cubicBezTo>
                    <a:pt x="90" y="71"/>
                    <a:pt x="93" y="75"/>
                    <a:pt x="97" y="76"/>
                  </a:cubicBezTo>
                  <a:cubicBezTo>
                    <a:pt x="102" y="76"/>
                    <a:pt x="106" y="73"/>
                    <a:pt x="107" y="69"/>
                  </a:cubicBezTo>
                  <a:cubicBezTo>
                    <a:pt x="116" y="10"/>
                    <a:pt x="116" y="10"/>
                    <a:pt x="116" y="10"/>
                  </a:cubicBezTo>
                  <a:lnTo>
                    <a:pt x="57" y="1"/>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8" name="Freeform 210">
              <a:extLst>
                <a:ext uri="{FF2B5EF4-FFF2-40B4-BE49-F238E27FC236}">
                  <a16:creationId xmlns:a16="http://schemas.microsoft.com/office/drawing/2014/main" id="{65022069-24FA-4B66-B844-142B6A31D5C7}"/>
                </a:ext>
              </a:extLst>
            </p:cNvPr>
            <p:cNvSpPr>
              <a:spLocks noEditPoints="1"/>
            </p:cNvSpPr>
            <p:nvPr/>
          </p:nvSpPr>
          <p:spPr bwMode="auto">
            <a:xfrm>
              <a:off x="9234680" y="5013504"/>
              <a:ext cx="239293" cy="256909"/>
            </a:xfrm>
            <a:custGeom>
              <a:avLst/>
              <a:gdLst>
                <a:gd name="T0" fmla="*/ 90 w 100"/>
                <a:gd name="T1" fmla="*/ 0 h 107"/>
                <a:gd name="T2" fmla="*/ 10 w 100"/>
                <a:gd name="T3" fmla="*/ 0 h 107"/>
                <a:gd name="T4" fmla="*/ 0 w 100"/>
                <a:gd name="T5" fmla="*/ 10 h 107"/>
                <a:gd name="T6" fmla="*/ 0 w 100"/>
                <a:gd name="T7" fmla="*/ 97 h 107"/>
                <a:gd name="T8" fmla="*/ 10 w 100"/>
                <a:gd name="T9" fmla="*/ 107 h 107"/>
                <a:gd name="T10" fmla="*/ 90 w 100"/>
                <a:gd name="T11" fmla="*/ 107 h 107"/>
                <a:gd name="T12" fmla="*/ 100 w 100"/>
                <a:gd name="T13" fmla="*/ 97 h 107"/>
                <a:gd name="T14" fmla="*/ 100 w 100"/>
                <a:gd name="T15" fmla="*/ 10 h 107"/>
                <a:gd name="T16" fmla="*/ 90 w 100"/>
                <a:gd name="T17" fmla="*/ 0 h 107"/>
                <a:gd name="T18" fmla="*/ 86 w 100"/>
                <a:gd name="T19" fmla="*/ 93 h 107"/>
                <a:gd name="T20" fmla="*/ 13 w 100"/>
                <a:gd name="T21" fmla="*/ 93 h 107"/>
                <a:gd name="T22" fmla="*/ 13 w 100"/>
                <a:gd name="T23" fmla="*/ 13 h 107"/>
                <a:gd name="T24" fmla="*/ 86 w 100"/>
                <a:gd name="T25" fmla="*/ 13 h 107"/>
                <a:gd name="T26" fmla="*/ 86 w 100"/>
                <a:gd name="T27" fmla="*/ 93 h 107"/>
                <a:gd name="T28" fmla="*/ 26 w 100"/>
                <a:gd name="T29" fmla="*/ 47 h 107"/>
                <a:gd name="T30" fmla="*/ 73 w 100"/>
                <a:gd name="T31" fmla="*/ 47 h 107"/>
                <a:gd name="T32" fmla="*/ 73 w 100"/>
                <a:gd name="T33" fmla="*/ 53 h 107"/>
                <a:gd name="T34" fmla="*/ 26 w 100"/>
                <a:gd name="T35" fmla="*/ 53 h 107"/>
                <a:gd name="T36" fmla="*/ 26 w 100"/>
                <a:gd name="T37" fmla="*/ 47 h 107"/>
                <a:gd name="T38" fmla="*/ 26 w 100"/>
                <a:gd name="T39" fmla="*/ 60 h 107"/>
                <a:gd name="T40" fmla="*/ 73 w 100"/>
                <a:gd name="T41" fmla="*/ 60 h 107"/>
                <a:gd name="T42" fmla="*/ 73 w 100"/>
                <a:gd name="T43" fmla="*/ 67 h 107"/>
                <a:gd name="T44" fmla="*/ 26 w 100"/>
                <a:gd name="T45" fmla="*/ 67 h 107"/>
                <a:gd name="T46" fmla="*/ 26 w 100"/>
                <a:gd name="T47" fmla="*/ 60 h 107"/>
                <a:gd name="T48" fmla="*/ 26 w 100"/>
                <a:gd name="T49" fmla="*/ 73 h 107"/>
                <a:gd name="T50" fmla="*/ 73 w 100"/>
                <a:gd name="T51" fmla="*/ 73 h 107"/>
                <a:gd name="T52" fmla="*/ 73 w 100"/>
                <a:gd name="T53" fmla="*/ 80 h 107"/>
                <a:gd name="T54" fmla="*/ 26 w 100"/>
                <a:gd name="T55" fmla="*/ 80 h 107"/>
                <a:gd name="T56" fmla="*/ 26 w 100"/>
                <a:gd name="T57" fmla="*/ 73 h 107"/>
                <a:gd name="T58" fmla="*/ 26 w 100"/>
                <a:gd name="T59" fmla="*/ 33 h 107"/>
                <a:gd name="T60" fmla="*/ 73 w 100"/>
                <a:gd name="T61" fmla="*/ 33 h 107"/>
                <a:gd name="T62" fmla="*/ 73 w 100"/>
                <a:gd name="T63" fmla="*/ 40 h 107"/>
                <a:gd name="T64" fmla="*/ 26 w 100"/>
                <a:gd name="T65" fmla="*/ 40 h 107"/>
                <a:gd name="T66" fmla="*/ 26 w 100"/>
                <a:gd name="T67" fmla="*/ 33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0" h="107">
                  <a:moveTo>
                    <a:pt x="90" y="0"/>
                  </a:moveTo>
                  <a:cubicBezTo>
                    <a:pt x="10" y="0"/>
                    <a:pt x="10" y="0"/>
                    <a:pt x="10" y="0"/>
                  </a:cubicBezTo>
                  <a:cubicBezTo>
                    <a:pt x="4" y="0"/>
                    <a:pt x="0" y="5"/>
                    <a:pt x="0" y="10"/>
                  </a:cubicBezTo>
                  <a:cubicBezTo>
                    <a:pt x="0" y="97"/>
                    <a:pt x="0" y="97"/>
                    <a:pt x="0" y="97"/>
                  </a:cubicBezTo>
                  <a:cubicBezTo>
                    <a:pt x="0" y="102"/>
                    <a:pt x="4" y="107"/>
                    <a:pt x="10" y="107"/>
                  </a:cubicBezTo>
                  <a:cubicBezTo>
                    <a:pt x="90" y="107"/>
                    <a:pt x="90" y="107"/>
                    <a:pt x="90" y="107"/>
                  </a:cubicBezTo>
                  <a:cubicBezTo>
                    <a:pt x="95" y="107"/>
                    <a:pt x="100" y="102"/>
                    <a:pt x="100" y="97"/>
                  </a:cubicBezTo>
                  <a:cubicBezTo>
                    <a:pt x="100" y="10"/>
                    <a:pt x="100" y="10"/>
                    <a:pt x="100" y="10"/>
                  </a:cubicBezTo>
                  <a:cubicBezTo>
                    <a:pt x="100" y="5"/>
                    <a:pt x="95" y="0"/>
                    <a:pt x="90" y="0"/>
                  </a:cubicBezTo>
                  <a:close/>
                  <a:moveTo>
                    <a:pt x="86" y="93"/>
                  </a:moveTo>
                  <a:cubicBezTo>
                    <a:pt x="13" y="93"/>
                    <a:pt x="13" y="93"/>
                    <a:pt x="13" y="93"/>
                  </a:cubicBezTo>
                  <a:cubicBezTo>
                    <a:pt x="13" y="13"/>
                    <a:pt x="13" y="13"/>
                    <a:pt x="13" y="13"/>
                  </a:cubicBezTo>
                  <a:cubicBezTo>
                    <a:pt x="86" y="13"/>
                    <a:pt x="86" y="13"/>
                    <a:pt x="86" y="13"/>
                  </a:cubicBezTo>
                  <a:lnTo>
                    <a:pt x="86" y="93"/>
                  </a:lnTo>
                  <a:close/>
                  <a:moveTo>
                    <a:pt x="26" y="47"/>
                  </a:moveTo>
                  <a:cubicBezTo>
                    <a:pt x="73" y="47"/>
                    <a:pt x="73" y="47"/>
                    <a:pt x="73" y="47"/>
                  </a:cubicBezTo>
                  <a:cubicBezTo>
                    <a:pt x="73" y="53"/>
                    <a:pt x="73" y="53"/>
                    <a:pt x="73" y="53"/>
                  </a:cubicBezTo>
                  <a:cubicBezTo>
                    <a:pt x="26" y="53"/>
                    <a:pt x="26" y="53"/>
                    <a:pt x="26" y="53"/>
                  </a:cubicBezTo>
                  <a:lnTo>
                    <a:pt x="26" y="47"/>
                  </a:lnTo>
                  <a:close/>
                  <a:moveTo>
                    <a:pt x="26" y="60"/>
                  </a:moveTo>
                  <a:cubicBezTo>
                    <a:pt x="73" y="60"/>
                    <a:pt x="73" y="60"/>
                    <a:pt x="73" y="60"/>
                  </a:cubicBezTo>
                  <a:cubicBezTo>
                    <a:pt x="73" y="67"/>
                    <a:pt x="73" y="67"/>
                    <a:pt x="73" y="67"/>
                  </a:cubicBezTo>
                  <a:cubicBezTo>
                    <a:pt x="26" y="67"/>
                    <a:pt x="26" y="67"/>
                    <a:pt x="26" y="67"/>
                  </a:cubicBezTo>
                  <a:lnTo>
                    <a:pt x="26" y="60"/>
                  </a:lnTo>
                  <a:close/>
                  <a:moveTo>
                    <a:pt x="26" y="73"/>
                  </a:moveTo>
                  <a:cubicBezTo>
                    <a:pt x="73" y="73"/>
                    <a:pt x="73" y="73"/>
                    <a:pt x="73" y="73"/>
                  </a:cubicBezTo>
                  <a:cubicBezTo>
                    <a:pt x="73" y="80"/>
                    <a:pt x="73" y="80"/>
                    <a:pt x="73" y="80"/>
                  </a:cubicBezTo>
                  <a:cubicBezTo>
                    <a:pt x="26" y="80"/>
                    <a:pt x="26" y="80"/>
                    <a:pt x="26" y="80"/>
                  </a:cubicBezTo>
                  <a:lnTo>
                    <a:pt x="26" y="73"/>
                  </a:lnTo>
                  <a:close/>
                  <a:moveTo>
                    <a:pt x="26" y="33"/>
                  </a:moveTo>
                  <a:cubicBezTo>
                    <a:pt x="73" y="33"/>
                    <a:pt x="73" y="33"/>
                    <a:pt x="73" y="33"/>
                  </a:cubicBezTo>
                  <a:cubicBezTo>
                    <a:pt x="73" y="40"/>
                    <a:pt x="73" y="40"/>
                    <a:pt x="73" y="40"/>
                  </a:cubicBezTo>
                  <a:cubicBezTo>
                    <a:pt x="26" y="40"/>
                    <a:pt x="26" y="40"/>
                    <a:pt x="26" y="40"/>
                  </a:cubicBezTo>
                  <a:lnTo>
                    <a:pt x="26" y="33"/>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199" name="Freeform 211">
              <a:extLst>
                <a:ext uri="{FF2B5EF4-FFF2-40B4-BE49-F238E27FC236}">
                  <a16:creationId xmlns:a16="http://schemas.microsoft.com/office/drawing/2014/main" id="{49CEA2F4-5021-480F-BC53-27A8EA9A60CA}"/>
                </a:ext>
              </a:extLst>
            </p:cNvPr>
            <p:cNvSpPr>
              <a:spLocks/>
            </p:cNvSpPr>
            <p:nvPr/>
          </p:nvSpPr>
          <p:spPr bwMode="auto">
            <a:xfrm>
              <a:off x="9535630" y="5045801"/>
              <a:ext cx="274526" cy="273057"/>
            </a:xfrm>
            <a:custGeom>
              <a:avLst/>
              <a:gdLst>
                <a:gd name="T0" fmla="*/ 86 w 114"/>
                <a:gd name="T1" fmla="*/ 72 h 114"/>
                <a:gd name="T2" fmla="*/ 66 w 114"/>
                <a:gd name="T3" fmla="*/ 52 h 114"/>
                <a:gd name="T4" fmla="*/ 114 w 114"/>
                <a:gd name="T5" fmla="*/ 16 h 114"/>
                <a:gd name="T6" fmla="*/ 100 w 114"/>
                <a:gd name="T7" fmla="*/ 2 h 114"/>
                <a:gd name="T8" fmla="*/ 40 w 114"/>
                <a:gd name="T9" fmla="*/ 26 h 114"/>
                <a:gd name="T10" fmla="*/ 21 w 114"/>
                <a:gd name="T11" fmla="*/ 7 h 114"/>
                <a:gd name="T12" fmla="*/ 4 w 114"/>
                <a:gd name="T13" fmla="*/ 4 h 114"/>
                <a:gd name="T14" fmla="*/ 7 w 114"/>
                <a:gd name="T15" fmla="*/ 21 h 114"/>
                <a:gd name="T16" fmla="*/ 26 w 114"/>
                <a:gd name="T17" fmla="*/ 40 h 114"/>
                <a:gd name="T18" fmla="*/ 2 w 114"/>
                <a:gd name="T19" fmla="*/ 100 h 114"/>
                <a:gd name="T20" fmla="*/ 16 w 114"/>
                <a:gd name="T21" fmla="*/ 114 h 114"/>
                <a:gd name="T22" fmla="*/ 52 w 114"/>
                <a:gd name="T23" fmla="*/ 66 h 114"/>
                <a:gd name="T24" fmla="*/ 72 w 114"/>
                <a:gd name="T25" fmla="*/ 86 h 114"/>
                <a:gd name="T26" fmla="*/ 72 w 114"/>
                <a:gd name="T27" fmla="*/ 114 h 114"/>
                <a:gd name="T28" fmla="*/ 86 w 114"/>
                <a:gd name="T29" fmla="*/ 114 h 114"/>
                <a:gd name="T30" fmla="*/ 93 w 114"/>
                <a:gd name="T31" fmla="*/ 93 h 114"/>
                <a:gd name="T32" fmla="*/ 114 w 114"/>
                <a:gd name="T33" fmla="*/ 86 h 114"/>
                <a:gd name="T34" fmla="*/ 114 w 114"/>
                <a:gd name="T35" fmla="*/ 72 h 114"/>
                <a:gd name="T36" fmla="*/ 86 w 114"/>
                <a:gd name="T37" fmla="*/ 72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14" h="114">
                  <a:moveTo>
                    <a:pt x="86" y="72"/>
                  </a:moveTo>
                  <a:cubicBezTo>
                    <a:pt x="66" y="52"/>
                    <a:pt x="66" y="52"/>
                    <a:pt x="66" y="52"/>
                  </a:cubicBezTo>
                  <a:cubicBezTo>
                    <a:pt x="114" y="16"/>
                    <a:pt x="114" y="16"/>
                    <a:pt x="114" y="16"/>
                  </a:cubicBezTo>
                  <a:cubicBezTo>
                    <a:pt x="100" y="2"/>
                    <a:pt x="100" y="2"/>
                    <a:pt x="100" y="2"/>
                  </a:cubicBezTo>
                  <a:cubicBezTo>
                    <a:pt x="40" y="26"/>
                    <a:pt x="40" y="26"/>
                    <a:pt x="40" y="26"/>
                  </a:cubicBezTo>
                  <a:cubicBezTo>
                    <a:pt x="21" y="7"/>
                    <a:pt x="21" y="7"/>
                    <a:pt x="21" y="7"/>
                  </a:cubicBezTo>
                  <a:cubicBezTo>
                    <a:pt x="16" y="2"/>
                    <a:pt x="8" y="0"/>
                    <a:pt x="4" y="4"/>
                  </a:cubicBezTo>
                  <a:cubicBezTo>
                    <a:pt x="0" y="8"/>
                    <a:pt x="2" y="16"/>
                    <a:pt x="7" y="21"/>
                  </a:cubicBezTo>
                  <a:cubicBezTo>
                    <a:pt x="26" y="40"/>
                    <a:pt x="26" y="40"/>
                    <a:pt x="26" y="40"/>
                  </a:cubicBezTo>
                  <a:cubicBezTo>
                    <a:pt x="2" y="100"/>
                    <a:pt x="2" y="100"/>
                    <a:pt x="2" y="100"/>
                  </a:cubicBezTo>
                  <a:cubicBezTo>
                    <a:pt x="16" y="114"/>
                    <a:pt x="16" y="114"/>
                    <a:pt x="16" y="114"/>
                  </a:cubicBezTo>
                  <a:cubicBezTo>
                    <a:pt x="52" y="66"/>
                    <a:pt x="52" y="66"/>
                    <a:pt x="52" y="66"/>
                  </a:cubicBezTo>
                  <a:cubicBezTo>
                    <a:pt x="72" y="86"/>
                    <a:pt x="72" y="86"/>
                    <a:pt x="72" y="86"/>
                  </a:cubicBezTo>
                  <a:cubicBezTo>
                    <a:pt x="72" y="114"/>
                    <a:pt x="72" y="114"/>
                    <a:pt x="72" y="114"/>
                  </a:cubicBezTo>
                  <a:cubicBezTo>
                    <a:pt x="86" y="114"/>
                    <a:pt x="86" y="114"/>
                    <a:pt x="86" y="114"/>
                  </a:cubicBezTo>
                  <a:cubicBezTo>
                    <a:pt x="93" y="93"/>
                    <a:pt x="93" y="93"/>
                    <a:pt x="93" y="93"/>
                  </a:cubicBezTo>
                  <a:cubicBezTo>
                    <a:pt x="114" y="86"/>
                    <a:pt x="114" y="86"/>
                    <a:pt x="114" y="86"/>
                  </a:cubicBezTo>
                  <a:cubicBezTo>
                    <a:pt x="114" y="72"/>
                    <a:pt x="114" y="72"/>
                    <a:pt x="114" y="72"/>
                  </a:cubicBezTo>
                  <a:cubicBezTo>
                    <a:pt x="86" y="72"/>
                    <a:pt x="86" y="72"/>
                    <a:pt x="86" y="72"/>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0" name="Freeform 212">
              <a:extLst>
                <a:ext uri="{FF2B5EF4-FFF2-40B4-BE49-F238E27FC236}">
                  <a16:creationId xmlns:a16="http://schemas.microsoft.com/office/drawing/2014/main" id="{7A421414-28CC-4744-A9E6-917DBEB460AB}"/>
                </a:ext>
              </a:extLst>
            </p:cNvPr>
            <p:cNvSpPr>
              <a:spLocks/>
            </p:cNvSpPr>
            <p:nvPr/>
          </p:nvSpPr>
          <p:spPr bwMode="auto">
            <a:xfrm>
              <a:off x="9553246" y="5383453"/>
              <a:ext cx="258377" cy="211399"/>
            </a:xfrm>
            <a:custGeom>
              <a:avLst/>
              <a:gdLst>
                <a:gd name="T0" fmla="*/ 108 w 108"/>
                <a:gd name="T1" fmla="*/ 11 h 88"/>
                <a:gd name="T2" fmla="*/ 96 w 108"/>
                <a:gd name="T3" fmla="*/ 14 h 88"/>
                <a:gd name="T4" fmla="*/ 105 w 108"/>
                <a:gd name="T5" fmla="*/ 2 h 88"/>
                <a:gd name="T6" fmla="*/ 91 w 108"/>
                <a:gd name="T7" fmla="*/ 7 h 88"/>
                <a:gd name="T8" fmla="*/ 75 w 108"/>
                <a:gd name="T9" fmla="*/ 0 h 88"/>
                <a:gd name="T10" fmla="*/ 53 w 108"/>
                <a:gd name="T11" fmla="*/ 22 h 88"/>
                <a:gd name="T12" fmla="*/ 54 w 108"/>
                <a:gd name="T13" fmla="*/ 27 h 88"/>
                <a:gd name="T14" fmla="*/ 8 w 108"/>
                <a:gd name="T15" fmla="*/ 4 h 88"/>
                <a:gd name="T16" fmla="*/ 5 w 108"/>
                <a:gd name="T17" fmla="*/ 15 h 88"/>
                <a:gd name="T18" fmla="*/ 15 w 108"/>
                <a:gd name="T19" fmla="*/ 34 h 88"/>
                <a:gd name="T20" fmla="*/ 5 w 108"/>
                <a:gd name="T21" fmla="*/ 31 h 88"/>
                <a:gd name="T22" fmla="*/ 5 w 108"/>
                <a:gd name="T23" fmla="*/ 31 h 88"/>
                <a:gd name="T24" fmla="*/ 23 w 108"/>
                <a:gd name="T25" fmla="*/ 53 h 88"/>
                <a:gd name="T26" fmla="*/ 17 w 108"/>
                <a:gd name="T27" fmla="*/ 54 h 88"/>
                <a:gd name="T28" fmla="*/ 13 w 108"/>
                <a:gd name="T29" fmla="*/ 53 h 88"/>
                <a:gd name="T30" fmla="*/ 33 w 108"/>
                <a:gd name="T31" fmla="*/ 69 h 88"/>
                <a:gd name="T32" fmla="*/ 6 w 108"/>
                <a:gd name="T33" fmla="*/ 78 h 88"/>
                <a:gd name="T34" fmla="*/ 0 w 108"/>
                <a:gd name="T35" fmla="*/ 78 h 88"/>
                <a:gd name="T36" fmla="*/ 34 w 108"/>
                <a:gd name="T37" fmla="*/ 88 h 88"/>
                <a:gd name="T38" fmla="*/ 97 w 108"/>
                <a:gd name="T39" fmla="*/ 25 h 88"/>
                <a:gd name="T40" fmla="*/ 97 w 108"/>
                <a:gd name="T41" fmla="*/ 22 h 88"/>
                <a:gd name="T42" fmla="*/ 108 w 108"/>
                <a:gd name="T43" fmla="*/ 11 h 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08" h="88">
                  <a:moveTo>
                    <a:pt x="108" y="11"/>
                  </a:moveTo>
                  <a:cubicBezTo>
                    <a:pt x="104" y="12"/>
                    <a:pt x="100" y="13"/>
                    <a:pt x="96" y="14"/>
                  </a:cubicBezTo>
                  <a:cubicBezTo>
                    <a:pt x="100" y="11"/>
                    <a:pt x="104" y="7"/>
                    <a:pt x="105" y="2"/>
                  </a:cubicBezTo>
                  <a:cubicBezTo>
                    <a:pt x="101" y="4"/>
                    <a:pt x="96" y="6"/>
                    <a:pt x="91" y="7"/>
                  </a:cubicBezTo>
                  <a:cubicBezTo>
                    <a:pt x="87" y="3"/>
                    <a:pt x="81" y="0"/>
                    <a:pt x="75" y="0"/>
                  </a:cubicBezTo>
                  <a:cubicBezTo>
                    <a:pt x="63" y="0"/>
                    <a:pt x="53" y="10"/>
                    <a:pt x="53" y="22"/>
                  </a:cubicBezTo>
                  <a:cubicBezTo>
                    <a:pt x="53" y="24"/>
                    <a:pt x="53" y="26"/>
                    <a:pt x="54" y="27"/>
                  </a:cubicBezTo>
                  <a:cubicBezTo>
                    <a:pt x="35" y="26"/>
                    <a:pt x="19" y="18"/>
                    <a:pt x="8" y="4"/>
                  </a:cubicBezTo>
                  <a:cubicBezTo>
                    <a:pt x="6" y="7"/>
                    <a:pt x="5" y="11"/>
                    <a:pt x="5" y="15"/>
                  </a:cubicBezTo>
                  <a:cubicBezTo>
                    <a:pt x="5" y="23"/>
                    <a:pt x="9" y="30"/>
                    <a:pt x="15" y="34"/>
                  </a:cubicBezTo>
                  <a:cubicBezTo>
                    <a:pt x="11" y="34"/>
                    <a:pt x="8" y="33"/>
                    <a:pt x="5" y="31"/>
                  </a:cubicBezTo>
                  <a:cubicBezTo>
                    <a:pt x="5" y="31"/>
                    <a:pt x="5" y="31"/>
                    <a:pt x="5" y="31"/>
                  </a:cubicBezTo>
                  <a:cubicBezTo>
                    <a:pt x="5" y="42"/>
                    <a:pt x="12" y="51"/>
                    <a:pt x="23" y="53"/>
                  </a:cubicBezTo>
                  <a:cubicBezTo>
                    <a:pt x="21" y="53"/>
                    <a:pt x="19" y="54"/>
                    <a:pt x="17" y="54"/>
                  </a:cubicBezTo>
                  <a:cubicBezTo>
                    <a:pt x="15" y="54"/>
                    <a:pt x="14" y="54"/>
                    <a:pt x="13" y="53"/>
                  </a:cubicBezTo>
                  <a:cubicBezTo>
                    <a:pt x="15" y="62"/>
                    <a:pt x="23" y="69"/>
                    <a:pt x="33" y="69"/>
                  </a:cubicBezTo>
                  <a:cubicBezTo>
                    <a:pt x="26" y="75"/>
                    <a:pt x="16" y="78"/>
                    <a:pt x="6" y="78"/>
                  </a:cubicBezTo>
                  <a:cubicBezTo>
                    <a:pt x="4" y="78"/>
                    <a:pt x="2" y="78"/>
                    <a:pt x="0" y="78"/>
                  </a:cubicBezTo>
                  <a:cubicBezTo>
                    <a:pt x="10" y="84"/>
                    <a:pt x="22" y="88"/>
                    <a:pt x="34" y="88"/>
                  </a:cubicBezTo>
                  <a:cubicBezTo>
                    <a:pt x="75" y="88"/>
                    <a:pt x="97" y="54"/>
                    <a:pt x="97" y="25"/>
                  </a:cubicBezTo>
                  <a:cubicBezTo>
                    <a:pt x="97" y="24"/>
                    <a:pt x="97" y="23"/>
                    <a:pt x="97" y="22"/>
                  </a:cubicBezTo>
                  <a:cubicBezTo>
                    <a:pt x="102" y="19"/>
                    <a:pt x="105" y="15"/>
                    <a:pt x="108" y="11"/>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1" name="Freeform 213">
              <a:extLst>
                <a:ext uri="{FF2B5EF4-FFF2-40B4-BE49-F238E27FC236}">
                  <a16:creationId xmlns:a16="http://schemas.microsoft.com/office/drawing/2014/main" id="{FBAA07CE-2D5C-4E01-89B7-B53ADE7549D6}"/>
                </a:ext>
              </a:extLst>
            </p:cNvPr>
            <p:cNvSpPr>
              <a:spLocks/>
            </p:cNvSpPr>
            <p:nvPr/>
          </p:nvSpPr>
          <p:spPr bwMode="auto">
            <a:xfrm>
              <a:off x="9936409" y="5515577"/>
              <a:ext cx="182039" cy="189378"/>
            </a:xfrm>
            <a:custGeom>
              <a:avLst/>
              <a:gdLst>
                <a:gd name="T0" fmla="*/ 66 w 124"/>
                <a:gd name="T1" fmla="*/ 0 h 129"/>
                <a:gd name="T2" fmla="*/ 66 w 124"/>
                <a:gd name="T3" fmla="*/ 59 h 129"/>
                <a:gd name="T4" fmla="*/ 124 w 124"/>
                <a:gd name="T5" fmla="*/ 0 h 129"/>
                <a:gd name="T6" fmla="*/ 124 w 124"/>
                <a:gd name="T7" fmla="*/ 129 h 129"/>
                <a:gd name="T8" fmla="*/ 66 w 124"/>
                <a:gd name="T9" fmla="*/ 70 h 129"/>
                <a:gd name="T10" fmla="*/ 66 w 124"/>
                <a:gd name="T11" fmla="*/ 129 h 129"/>
                <a:gd name="T12" fmla="*/ 0 w 124"/>
                <a:gd name="T13" fmla="*/ 64 h 129"/>
                <a:gd name="T14" fmla="*/ 66 w 124"/>
                <a:gd name="T15" fmla="*/ 0 h 1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24" h="129">
                  <a:moveTo>
                    <a:pt x="66" y="0"/>
                  </a:moveTo>
                  <a:lnTo>
                    <a:pt x="66" y="59"/>
                  </a:lnTo>
                  <a:lnTo>
                    <a:pt x="124" y="0"/>
                  </a:lnTo>
                  <a:lnTo>
                    <a:pt x="124" y="129"/>
                  </a:lnTo>
                  <a:lnTo>
                    <a:pt x="66" y="70"/>
                  </a:lnTo>
                  <a:lnTo>
                    <a:pt x="66" y="129"/>
                  </a:lnTo>
                  <a:lnTo>
                    <a:pt x="0" y="64"/>
                  </a:lnTo>
                  <a:lnTo>
                    <a:pt x="66" y="0"/>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2" name="Freeform 214">
              <a:extLst>
                <a:ext uri="{FF2B5EF4-FFF2-40B4-BE49-F238E27FC236}">
                  <a16:creationId xmlns:a16="http://schemas.microsoft.com/office/drawing/2014/main" id="{2DD00BD7-9019-48A1-88C8-B4F0EAA3B6E4}"/>
                </a:ext>
              </a:extLst>
            </p:cNvPr>
            <p:cNvSpPr>
              <a:spLocks noEditPoints="1"/>
            </p:cNvSpPr>
            <p:nvPr/>
          </p:nvSpPr>
          <p:spPr bwMode="auto">
            <a:xfrm>
              <a:off x="9607565" y="5553747"/>
              <a:ext cx="274526" cy="273057"/>
            </a:xfrm>
            <a:custGeom>
              <a:avLst/>
              <a:gdLst>
                <a:gd name="T0" fmla="*/ 0 w 114"/>
                <a:gd name="T1" fmla="*/ 83 h 114"/>
                <a:gd name="T2" fmla="*/ 10 w 114"/>
                <a:gd name="T3" fmla="*/ 93 h 114"/>
                <a:gd name="T4" fmla="*/ 30 w 114"/>
                <a:gd name="T5" fmla="*/ 73 h 114"/>
                <a:gd name="T6" fmla="*/ 41 w 114"/>
                <a:gd name="T7" fmla="*/ 84 h 114"/>
                <a:gd name="T8" fmla="*/ 21 w 114"/>
                <a:gd name="T9" fmla="*/ 104 h 114"/>
                <a:gd name="T10" fmla="*/ 31 w 114"/>
                <a:gd name="T11" fmla="*/ 114 h 114"/>
                <a:gd name="T12" fmla="*/ 51 w 114"/>
                <a:gd name="T13" fmla="*/ 94 h 114"/>
                <a:gd name="T14" fmla="*/ 64 w 114"/>
                <a:gd name="T15" fmla="*/ 107 h 114"/>
                <a:gd name="T16" fmla="*/ 74 w 114"/>
                <a:gd name="T17" fmla="*/ 97 h 114"/>
                <a:gd name="T18" fmla="*/ 17 w 114"/>
                <a:gd name="T19" fmla="*/ 40 h 114"/>
                <a:gd name="T20" fmla="*/ 7 w 114"/>
                <a:gd name="T21" fmla="*/ 50 h 114"/>
                <a:gd name="T22" fmla="*/ 20 w 114"/>
                <a:gd name="T23" fmla="*/ 63 h 114"/>
                <a:gd name="T24" fmla="*/ 0 w 114"/>
                <a:gd name="T25" fmla="*/ 83 h 114"/>
                <a:gd name="T26" fmla="*/ 84 w 114"/>
                <a:gd name="T27" fmla="*/ 30 h 114"/>
                <a:gd name="T28" fmla="*/ 26 w 114"/>
                <a:gd name="T29" fmla="*/ 39 h 114"/>
                <a:gd name="T30" fmla="*/ 75 w 114"/>
                <a:gd name="T31" fmla="*/ 88 h 114"/>
                <a:gd name="T32" fmla="*/ 84 w 114"/>
                <a:gd name="T33" fmla="*/ 30 h 114"/>
                <a:gd name="T34" fmla="*/ 93 w 114"/>
                <a:gd name="T35" fmla="*/ 35 h 114"/>
                <a:gd name="T36" fmla="*/ 79 w 114"/>
                <a:gd name="T37" fmla="*/ 21 h 114"/>
                <a:gd name="T38" fmla="*/ 100 w 114"/>
                <a:gd name="T39" fmla="*/ 0 h 114"/>
                <a:gd name="T40" fmla="*/ 114 w 114"/>
                <a:gd name="T41" fmla="*/ 14 h 114"/>
                <a:gd name="T42" fmla="*/ 93 w 114"/>
                <a:gd name="T43" fmla="*/ 35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114" h="114">
                  <a:moveTo>
                    <a:pt x="0" y="83"/>
                  </a:moveTo>
                  <a:cubicBezTo>
                    <a:pt x="10" y="93"/>
                    <a:pt x="10" y="93"/>
                    <a:pt x="10" y="93"/>
                  </a:cubicBezTo>
                  <a:cubicBezTo>
                    <a:pt x="30" y="73"/>
                    <a:pt x="30" y="73"/>
                    <a:pt x="30" y="73"/>
                  </a:cubicBezTo>
                  <a:cubicBezTo>
                    <a:pt x="41" y="84"/>
                    <a:pt x="41" y="84"/>
                    <a:pt x="41" y="84"/>
                  </a:cubicBezTo>
                  <a:cubicBezTo>
                    <a:pt x="21" y="104"/>
                    <a:pt x="21" y="104"/>
                    <a:pt x="21" y="104"/>
                  </a:cubicBezTo>
                  <a:cubicBezTo>
                    <a:pt x="31" y="114"/>
                    <a:pt x="31" y="114"/>
                    <a:pt x="31" y="114"/>
                  </a:cubicBezTo>
                  <a:cubicBezTo>
                    <a:pt x="51" y="94"/>
                    <a:pt x="51" y="94"/>
                    <a:pt x="51" y="94"/>
                  </a:cubicBezTo>
                  <a:cubicBezTo>
                    <a:pt x="64" y="107"/>
                    <a:pt x="64" y="107"/>
                    <a:pt x="64" y="107"/>
                  </a:cubicBezTo>
                  <a:cubicBezTo>
                    <a:pt x="74" y="97"/>
                    <a:pt x="74" y="97"/>
                    <a:pt x="74" y="97"/>
                  </a:cubicBezTo>
                  <a:cubicBezTo>
                    <a:pt x="17" y="40"/>
                    <a:pt x="17" y="40"/>
                    <a:pt x="17" y="40"/>
                  </a:cubicBezTo>
                  <a:cubicBezTo>
                    <a:pt x="7" y="50"/>
                    <a:pt x="7" y="50"/>
                    <a:pt x="7" y="50"/>
                  </a:cubicBezTo>
                  <a:cubicBezTo>
                    <a:pt x="20" y="63"/>
                    <a:pt x="20" y="63"/>
                    <a:pt x="20" y="63"/>
                  </a:cubicBezTo>
                  <a:lnTo>
                    <a:pt x="0" y="83"/>
                  </a:lnTo>
                  <a:close/>
                  <a:moveTo>
                    <a:pt x="84" y="30"/>
                  </a:moveTo>
                  <a:cubicBezTo>
                    <a:pt x="65" y="12"/>
                    <a:pt x="41" y="26"/>
                    <a:pt x="26" y="39"/>
                  </a:cubicBezTo>
                  <a:cubicBezTo>
                    <a:pt x="75" y="88"/>
                    <a:pt x="75" y="88"/>
                    <a:pt x="75" y="88"/>
                  </a:cubicBezTo>
                  <a:cubicBezTo>
                    <a:pt x="88" y="73"/>
                    <a:pt x="102" y="49"/>
                    <a:pt x="84" y="30"/>
                  </a:cubicBezTo>
                  <a:close/>
                  <a:moveTo>
                    <a:pt x="93" y="35"/>
                  </a:moveTo>
                  <a:cubicBezTo>
                    <a:pt x="79" y="21"/>
                    <a:pt x="79" y="21"/>
                    <a:pt x="79" y="21"/>
                  </a:cubicBezTo>
                  <a:cubicBezTo>
                    <a:pt x="100" y="0"/>
                    <a:pt x="100" y="0"/>
                    <a:pt x="100" y="0"/>
                  </a:cubicBezTo>
                  <a:cubicBezTo>
                    <a:pt x="114" y="14"/>
                    <a:pt x="114" y="14"/>
                    <a:pt x="114" y="14"/>
                  </a:cubicBezTo>
                  <a:lnTo>
                    <a:pt x="93" y="35"/>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3" name="Freeform 215">
              <a:extLst>
                <a:ext uri="{FF2B5EF4-FFF2-40B4-BE49-F238E27FC236}">
                  <a16:creationId xmlns:a16="http://schemas.microsoft.com/office/drawing/2014/main" id="{E4DB4954-138B-4FE8-BA57-295DA9A6542E}"/>
                </a:ext>
              </a:extLst>
            </p:cNvPr>
            <p:cNvSpPr>
              <a:spLocks noEditPoints="1"/>
            </p:cNvSpPr>
            <p:nvPr/>
          </p:nvSpPr>
          <p:spPr bwMode="auto">
            <a:xfrm>
              <a:off x="8939601" y="5327666"/>
              <a:ext cx="274526" cy="268653"/>
            </a:xfrm>
            <a:custGeom>
              <a:avLst/>
              <a:gdLst>
                <a:gd name="T0" fmla="*/ 110 w 115"/>
                <a:gd name="T1" fmla="*/ 36 h 112"/>
                <a:gd name="T2" fmla="*/ 86 w 115"/>
                <a:gd name="T3" fmla="*/ 1 h 112"/>
                <a:gd name="T4" fmla="*/ 86 w 115"/>
                <a:gd name="T5" fmla="*/ 1 h 112"/>
                <a:gd name="T6" fmla="*/ 77 w 115"/>
                <a:gd name="T7" fmla="*/ 4 h 112"/>
                <a:gd name="T8" fmla="*/ 32 w 115"/>
                <a:gd name="T9" fmla="*/ 39 h 112"/>
                <a:gd name="T10" fmla="*/ 36 w 115"/>
                <a:gd name="T11" fmla="*/ 56 h 112"/>
                <a:gd name="T12" fmla="*/ 42 w 115"/>
                <a:gd name="T13" fmla="*/ 73 h 112"/>
                <a:gd name="T14" fmla="*/ 98 w 115"/>
                <a:gd name="T15" fmla="*/ 81 h 112"/>
                <a:gd name="T16" fmla="*/ 106 w 115"/>
                <a:gd name="T17" fmla="*/ 78 h 112"/>
                <a:gd name="T18" fmla="*/ 106 w 115"/>
                <a:gd name="T19" fmla="*/ 79 h 112"/>
                <a:gd name="T20" fmla="*/ 110 w 115"/>
                <a:gd name="T21" fmla="*/ 36 h 112"/>
                <a:gd name="T22" fmla="*/ 102 w 115"/>
                <a:gd name="T23" fmla="*/ 73 h 112"/>
                <a:gd name="T24" fmla="*/ 99 w 115"/>
                <a:gd name="T25" fmla="*/ 73 h 112"/>
                <a:gd name="T26" fmla="*/ 93 w 115"/>
                <a:gd name="T27" fmla="*/ 67 h 112"/>
                <a:gd name="T28" fmla="*/ 83 w 115"/>
                <a:gd name="T29" fmla="*/ 43 h 112"/>
                <a:gd name="T30" fmla="*/ 80 w 115"/>
                <a:gd name="T31" fmla="*/ 18 h 112"/>
                <a:gd name="T32" fmla="*/ 82 w 115"/>
                <a:gd name="T33" fmla="*/ 10 h 112"/>
                <a:gd name="T34" fmla="*/ 84 w 115"/>
                <a:gd name="T35" fmla="*/ 8 h 112"/>
                <a:gd name="T36" fmla="*/ 87 w 115"/>
                <a:gd name="T37" fmla="*/ 9 h 112"/>
                <a:gd name="T38" fmla="*/ 93 w 115"/>
                <a:gd name="T39" fmla="*/ 15 h 112"/>
                <a:gd name="T40" fmla="*/ 103 w 115"/>
                <a:gd name="T41" fmla="*/ 38 h 112"/>
                <a:gd name="T42" fmla="*/ 106 w 115"/>
                <a:gd name="T43" fmla="*/ 63 h 112"/>
                <a:gd name="T44" fmla="*/ 104 w 115"/>
                <a:gd name="T45" fmla="*/ 71 h 112"/>
                <a:gd name="T46" fmla="*/ 102 w 115"/>
                <a:gd name="T47" fmla="*/ 73 h 112"/>
                <a:gd name="T48" fmla="*/ 28 w 115"/>
                <a:gd name="T49" fmla="*/ 58 h 112"/>
                <a:gd name="T50" fmla="*/ 25 w 115"/>
                <a:gd name="T51" fmla="*/ 42 h 112"/>
                <a:gd name="T52" fmla="*/ 11 w 115"/>
                <a:gd name="T53" fmla="*/ 47 h 112"/>
                <a:gd name="T54" fmla="*/ 4 w 115"/>
                <a:gd name="T55" fmla="*/ 49 h 112"/>
                <a:gd name="T56" fmla="*/ 0 w 115"/>
                <a:gd name="T57" fmla="*/ 61 h 112"/>
                <a:gd name="T58" fmla="*/ 3 w 115"/>
                <a:gd name="T59" fmla="*/ 70 h 112"/>
                <a:gd name="T60" fmla="*/ 11 w 115"/>
                <a:gd name="T61" fmla="*/ 78 h 112"/>
                <a:gd name="T62" fmla="*/ 19 w 115"/>
                <a:gd name="T63" fmla="*/ 76 h 112"/>
                <a:gd name="T64" fmla="*/ 34 w 115"/>
                <a:gd name="T65" fmla="*/ 73 h 112"/>
                <a:gd name="T66" fmla="*/ 28 w 115"/>
                <a:gd name="T67" fmla="*/ 58 h 112"/>
                <a:gd name="T68" fmla="*/ 47 w 115"/>
                <a:gd name="T69" fmla="*/ 77 h 112"/>
                <a:gd name="T70" fmla="*/ 32 w 115"/>
                <a:gd name="T71" fmla="*/ 78 h 112"/>
                <a:gd name="T72" fmla="*/ 50 w 115"/>
                <a:gd name="T73" fmla="*/ 110 h 112"/>
                <a:gd name="T74" fmla="*/ 54 w 115"/>
                <a:gd name="T75" fmla="*/ 111 h 112"/>
                <a:gd name="T76" fmla="*/ 66 w 115"/>
                <a:gd name="T77" fmla="*/ 102 h 112"/>
                <a:gd name="T78" fmla="*/ 66 w 115"/>
                <a:gd name="T79" fmla="*/ 98 h 112"/>
                <a:gd name="T80" fmla="*/ 47 w 115"/>
                <a:gd name="T81" fmla="*/ 77 h 112"/>
                <a:gd name="T82" fmla="*/ 96 w 115"/>
                <a:gd name="T83" fmla="*/ 53 h 112"/>
                <a:gd name="T84" fmla="*/ 95 w 115"/>
                <a:gd name="T85" fmla="*/ 53 h 112"/>
                <a:gd name="T86" fmla="*/ 93 w 115"/>
                <a:gd name="T87" fmla="*/ 51 h 112"/>
                <a:gd name="T88" fmla="*/ 89 w 115"/>
                <a:gd name="T89" fmla="*/ 42 h 112"/>
                <a:gd name="T90" fmla="*/ 88 w 115"/>
                <a:gd name="T91" fmla="*/ 32 h 112"/>
                <a:gd name="T92" fmla="*/ 89 w 115"/>
                <a:gd name="T93" fmla="*/ 29 h 112"/>
                <a:gd name="T94" fmla="*/ 90 w 115"/>
                <a:gd name="T95" fmla="*/ 28 h 112"/>
                <a:gd name="T96" fmla="*/ 91 w 115"/>
                <a:gd name="T97" fmla="*/ 29 h 112"/>
                <a:gd name="T98" fmla="*/ 93 w 115"/>
                <a:gd name="T99" fmla="*/ 31 h 112"/>
                <a:gd name="T100" fmla="*/ 97 w 115"/>
                <a:gd name="T101" fmla="*/ 40 h 112"/>
                <a:gd name="T102" fmla="*/ 98 w 115"/>
                <a:gd name="T103" fmla="*/ 49 h 112"/>
                <a:gd name="T104" fmla="*/ 97 w 115"/>
                <a:gd name="T105" fmla="*/ 52 h 112"/>
                <a:gd name="T106" fmla="*/ 96 w 115"/>
                <a:gd name="T107" fmla="*/ 53 h 1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5" h="112">
                  <a:moveTo>
                    <a:pt x="110" y="36"/>
                  </a:moveTo>
                  <a:cubicBezTo>
                    <a:pt x="104" y="15"/>
                    <a:pt x="93" y="0"/>
                    <a:pt x="86" y="1"/>
                  </a:cubicBezTo>
                  <a:cubicBezTo>
                    <a:pt x="86" y="1"/>
                    <a:pt x="86" y="1"/>
                    <a:pt x="86" y="1"/>
                  </a:cubicBezTo>
                  <a:cubicBezTo>
                    <a:pt x="77" y="4"/>
                    <a:pt x="77" y="4"/>
                    <a:pt x="77" y="4"/>
                  </a:cubicBezTo>
                  <a:cubicBezTo>
                    <a:pt x="77" y="4"/>
                    <a:pt x="60" y="25"/>
                    <a:pt x="32" y="39"/>
                  </a:cubicBezTo>
                  <a:cubicBezTo>
                    <a:pt x="33" y="44"/>
                    <a:pt x="34" y="50"/>
                    <a:pt x="36" y="56"/>
                  </a:cubicBezTo>
                  <a:cubicBezTo>
                    <a:pt x="37" y="63"/>
                    <a:pt x="39" y="68"/>
                    <a:pt x="42" y="73"/>
                  </a:cubicBezTo>
                  <a:cubicBezTo>
                    <a:pt x="73" y="71"/>
                    <a:pt x="98" y="81"/>
                    <a:pt x="98" y="81"/>
                  </a:cubicBezTo>
                  <a:cubicBezTo>
                    <a:pt x="106" y="78"/>
                    <a:pt x="106" y="78"/>
                    <a:pt x="106" y="78"/>
                  </a:cubicBezTo>
                  <a:cubicBezTo>
                    <a:pt x="106" y="78"/>
                    <a:pt x="106" y="79"/>
                    <a:pt x="106" y="79"/>
                  </a:cubicBezTo>
                  <a:cubicBezTo>
                    <a:pt x="114" y="76"/>
                    <a:pt x="115" y="57"/>
                    <a:pt x="110" y="36"/>
                  </a:cubicBezTo>
                  <a:close/>
                  <a:moveTo>
                    <a:pt x="102" y="73"/>
                  </a:moveTo>
                  <a:cubicBezTo>
                    <a:pt x="101" y="74"/>
                    <a:pt x="99" y="73"/>
                    <a:pt x="99" y="73"/>
                  </a:cubicBezTo>
                  <a:cubicBezTo>
                    <a:pt x="97" y="71"/>
                    <a:pt x="95" y="69"/>
                    <a:pt x="93" y="67"/>
                  </a:cubicBezTo>
                  <a:cubicBezTo>
                    <a:pt x="89" y="61"/>
                    <a:pt x="85" y="53"/>
                    <a:pt x="83" y="43"/>
                  </a:cubicBezTo>
                  <a:cubicBezTo>
                    <a:pt x="80" y="34"/>
                    <a:pt x="79" y="25"/>
                    <a:pt x="80" y="18"/>
                  </a:cubicBezTo>
                  <a:cubicBezTo>
                    <a:pt x="80" y="15"/>
                    <a:pt x="81" y="12"/>
                    <a:pt x="82" y="10"/>
                  </a:cubicBezTo>
                  <a:cubicBezTo>
                    <a:pt x="82" y="10"/>
                    <a:pt x="83" y="8"/>
                    <a:pt x="84" y="8"/>
                  </a:cubicBezTo>
                  <a:cubicBezTo>
                    <a:pt x="85" y="8"/>
                    <a:pt x="87" y="9"/>
                    <a:pt x="87" y="9"/>
                  </a:cubicBezTo>
                  <a:cubicBezTo>
                    <a:pt x="89" y="10"/>
                    <a:pt x="91" y="12"/>
                    <a:pt x="93" y="15"/>
                  </a:cubicBezTo>
                  <a:cubicBezTo>
                    <a:pt x="97" y="20"/>
                    <a:pt x="101" y="29"/>
                    <a:pt x="103" y="38"/>
                  </a:cubicBezTo>
                  <a:cubicBezTo>
                    <a:pt x="106" y="47"/>
                    <a:pt x="107" y="56"/>
                    <a:pt x="106" y="63"/>
                  </a:cubicBezTo>
                  <a:cubicBezTo>
                    <a:pt x="105" y="67"/>
                    <a:pt x="105" y="69"/>
                    <a:pt x="104" y="71"/>
                  </a:cubicBezTo>
                  <a:cubicBezTo>
                    <a:pt x="103" y="72"/>
                    <a:pt x="103" y="73"/>
                    <a:pt x="102" y="73"/>
                  </a:cubicBezTo>
                  <a:close/>
                  <a:moveTo>
                    <a:pt x="28" y="58"/>
                  </a:moveTo>
                  <a:cubicBezTo>
                    <a:pt x="27" y="53"/>
                    <a:pt x="26" y="47"/>
                    <a:pt x="25" y="42"/>
                  </a:cubicBezTo>
                  <a:cubicBezTo>
                    <a:pt x="20" y="44"/>
                    <a:pt x="16" y="46"/>
                    <a:pt x="11" y="47"/>
                  </a:cubicBezTo>
                  <a:cubicBezTo>
                    <a:pt x="4" y="49"/>
                    <a:pt x="4" y="49"/>
                    <a:pt x="4" y="49"/>
                  </a:cubicBezTo>
                  <a:cubicBezTo>
                    <a:pt x="0" y="61"/>
                    <a:pt x="0" y="61"/>
                    <a:pt x="0" y="61"/>
                  </a:cubicBezTo>
                  <a:cubicBezTo>
                    <a:pt x="3" y="70"/>
                    <a:pt x="3" y="70"/>
                    <a:pt x="3" y="70"/>
                  </a:cubicBezTo>
                  <a:cubicBezTo>
                    <a:pt x="11" y="78"/>
                    <a:pt x="11" y="78"/>
                    <a:pt x="11" y="78"/>
                  </a:cubicBezTo>
                  <a:cubicBezTo>
                    <a:pt x="11" y="78"/>
                    <a:pt x="11" y="78"/>
                    <a:pt x="19" y="76"/>
                  </a:cubicBezTo>
                  <a:cubicBezTo>
                    <a:pt x="24" y="75"/>
                    <a:pt x="28" y="74"/>
                    <a:pt x="34" y="73"/>
                  </a:cubicBezTo>
                  <a:cubicBezTo>
                    <a:pt x="32" y="69"/>
                    <a:pt x="30" y="64"/>
                    <a:pt x="28" y="58"/>
                  </a:cubicBezTo>
                  <a:close/>
                  <a:moveTo>
                    <a:pt x="47" y="77"/>
                  </a:moveTo>
                  <a:cubicBezTo>
                    <a:pt x="32" y="78"/>
                    <a:pt x="32" y="78"/>
                    <a:pt x="32" y="78"/>
                  </a:cubicBezTo>
                  <a:cubicBezTo>
                    <a:pt x="50" y="110"/>
                    <a:pt x="50" y="110"/>
                    <a:pt x="50" y="110"/>
                  </a:cubicBezTo>
                  <a:cubicBezTo>
                    <a:pt x="51" y="112"/>
                    <a:pt x="53" y="112"/>
                    <a:pt x="54" y="111"/>
                  </a:cubicBezTo>
                  <a:cubicBezTo>
                    <a:pt x="66" y="102"/>
                    <a:pt x="66" y="102"/>
                    <a:pt x="66" y="102"/>
                  </a:cubicBezTo>
                  <a:cubicBezTo>
                    <a:pt x="67" y="101"/>
                    <a:pt x="67" y="99"/>
                    <a:pt x="66" y="98"/>
                  </a:cubicBezTo>
                  <a:lnTo>
                    <a:pt x="47" y="77"/>
                  </a:lnTo>
                  <a:close/>
                  <a:moveTo>
                    <a:pt x="96" y="53"/>
                  </a:moveTo>
                  <a:cubicBezTo>
                    <a:pt x="96" y="53"/>
                    <a:pt x="95" y="53"/>
                    <a:pt x="95" y="53"/>
                  </a:cubicBezTo>
                  <a:cubicBezTo>
                    <a:pt x="94" y="53"/>
                    <a:pt x="94" y="52"/>
                    <a:pt x="93" y="51"/>
                  </a:cubicBezTo>
                  <a:cubicBezTo>
                    <a:pt x="91" y="49"/>
                    <a:pt x="90" y="45"/>
                    <a:pt x="89" y="42"/>
                  </a:cubicBezTo>
                  <a:cubicBezTo>
                    <a:pt x="88" y="38"/>
                    <a:pt x="88" y="35"/>
                    <a:pt x="88" y="32"/>
                  </a:cubicBezTo>
                  <a:cubicBezTo>
                    <a:pt x="88" y="31"/>
                    <a:pt x="88" y="30"/>
                    <a:pt x="89" y="29"/>
                  </a:cubicBezTo>
                  <a:cubicBezTo>
                    <a:pt x="89" y="29"/>
                    <a:pt x="89" y="28"/>
                    <a:pt x="90" y="28"/>
                  </a:cubicBezTo>
                  <a:cubicBezTo>
                    <a:pt x="90" y="28"/>
                    <a:pt x="90" y="28"/>
                    <a:pt x="91" y="29"/>
                  </a:cubicBezTo>
                  <a:cubicBezTo>
                    <a:pt x="91" y="29"/>
                    <a:pt x="92" y="30"/>
                    <a:pt x="93" y="31"/>
                  </a:cubicBezTo>
                  <a:cubicBezTo>
                    <a:pt x="94" y="33"/>
                    <a:pt x="96" y="36"/>
                    <a:pt x="97" y="40"/>
                  </a:cubicBezTo>
                  <a:cubicBezTo>
                    <a:pt x="98" y="43"/>
                    <a:pt x="98" y="47"/>
                    <a:pt x="98" y="49"/>
                  </a:cubicBezTo>
                  <a:cubicBezTo>
                    <a:pt x="98" y="51"/>
                    <a:pt x="98" y="52"/>
                    <a:pt x="97" y="52"/>
                  </a:cubicBezTo>
                  <a:cubicBezTo>
                    <a:pt x="97" y="53"/>
                    <a:pt x="97" y="53"/>
                    <a:pt x="96" y="53"/>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4" name="Freeform 216">
              <a:extLst>
                <a:ext uri="{FF2B5EF4-FFF2-40B4-BE49-F238E27FC236}">
                  <a16:creationId xmlns:a16="http://schemas.microsoft.com/office/drawing/2014/main" id="{0AD07936-C85E-403D-9335-1AA50C8F969E}"/>
                </a:ext>
              </a:extLst>
            </p:cNvPr>
            <p:cNvSpPr>
              <a:spLocks noEditPoints="1"/>
            </p:cNvSpPr>
            <p:nvPr/>
          </p:nvSpPr>
          <p:spPr bwMode="auto">
            <a:xfrm>
              <a:off x="9265509" y="5335008"/>
              <a:ext cx="251037" cy="252505"/>
            </a:xfrm>
            <a:custGeom>
              <a:avLst/>
              <a:gdLst>
                <a:gd name="T0" fmla="*/ 100 w 105"/>
                <a:gd name="T1" fmla="*/ 29 h 105"/>
                <a:gd name="T2" fmla="*/ 71 w 105"/>
                <a:gd name="T3" fmla="*/ 26 h 105"/>
                <a:gd name="T4" fmla="*/ 88 w 105"/>
                <a:gd name="T5" fmla="*/ 9 h 105"/>
                <a:gd name="T6" fmla="*/ 82 w 105"/>
                <a:gd name="T7" fmla="*/ 3 h 105"/>
                <a:gd name="T8" fmla="*/ 59 w 105"/>
                <a:gd name="T9" fmla="*/ 26 h 105"/>
                <a:gd name="T10" fmla="*/ 52 w 105"/>
                <a:gd name="T11" fmla="*/ 26 h 105"/>
                <a:gd name="T12" fmla="*/ 52 w 105"/>
                <a:gd name="T13" fmla="*/ 26 h 105"/>
                <a:gd name="T14" fmla="*/ 26 w 105"/>
                <a:gd name="T15" fmla="*/ 0 h 105"/>
                <a:gd name="T16" fmla="*/ 19 w 105"/>
                <a:gd name="T17" fmla="*/ 6 h 105"/>
                <a:gd name="T18" fmla="*/ 39 w 105"/>
                <a:gd name="T19" fmla="*/ 26 h 105"/>
                <a:gd name="T20" fmla="*/ 4 w 105"/>
                <a:gd name="T21" fmla="*/ 29 h 105"/>
                <a:gd name="T22" fmla="*/ 0 w 105"/>
                <a:gd name="T23" fmla="*/ 65 h 105"/>
                <a:gd name="T24" fmla="*/ 4 w 105"/>
                <a:gd name="T25" fmla="*/ 101 h 105"/>
                <a:gd name="T26" fmla="*/ 52 w 105"/>
                <a:gd name="T27" fmla="*/ 105 h 105"/>
                <a:gd name="T28" fmla="*/ 100 w 105"/>
                <a:gd name="T29" fmla="*/ 101 h 105"/>
                <a:gd name="T30" fmla="*/ 105 w 105"/>
                <a:gd name="T31" fmla="*/ 65 h 105"/>
                <a:gd name="T32" fmla="*/ 100 w 105"/>
                <a:gd name="T33" fmla="*/ 29 h 105"/>
                <a:gd name="T34" fmla="*/ 88 w 105"/>
                <a:gd name="T35" fmla="*/ 89 h 105"/>
                <a:gd name="T36" fmla="*/ 52 w 105"/>
                <a:gd name="T37" fmla="*/ 92 h 105"/>
                <a:gd name="T38" fmla="*/ 16 w 105"/>
                <a:gd name="T39" fmla="*/ 89 h 105"/>
                <a:gd name="T40" fmla="*/ 13 w 105"/>
                <a:gd name="T41" fmla="*/ 65 h 105"/>
                <a:gd name="T42" fmla="*/ 16 w 105"/>
                <a:gd name="T43" fmla="*/ 41 h 105"/>
                <a:gd name="T44" fmla="*/ 52 w 105"/>
                <a:gd name="T45" fmla="*/ 39 h 105"/>
                <a:gd name="T46" fmla="*/ 88 w 105"/>
                <a:gd name="T47" fmla="*/ 41 h 105"/>
                <a:gd name="T48" fmla="*/ 92 w 105"/>
                <a:gd name="T49" fmla="*/ 65 h 105"/>
                <a:gd name="T50" fmla="*/ 88 w 105"/>
                <a:gd name="T51" fmla="*/ 89 h 1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05" h="105">
                  <a:moveTo>
                    <a:pt x="100" y="29"/>
                  </a:moveTo>
                  <a:cubicBezTo>
                    <a:pt x="91" y="28"/>
                    <a:pt x="82" y="27"/>
                    <a:pt x="71" y="26"/>
                  </a:cubicBezTo>
                  <a:cubicBezTo>
                    <a:pt x="88" y="9"/>
                    <a:pt x="88" y="9"/>
                    <a:pt x="88" y="9"/>
                  </a:cubicBezTo>
                  <a:cubicBezTo>
                    <a:pt x="82" y="3"/>
                    <a:pt x="82" y="3"/>
                    <a:pt x="82" y="3"/>
                  </a:cubicBezTo>
                  <a:cubicBezTo>
                    <a:pt x="59" y="26"/>
                    <a:pt x="59" y="26"/>
                    <a:pt x="59" y="26"/>
                  </a:cubicBezTo>
                  <a:cubicBezTo>
                    <a:pt x="57" y="26"/>
                    <a:pt x="54" y="26"/>
                    <a:pt x="52" y="26"/>
                  </a:cubicBezTo>
                  <a:cubicBezTo>
                    <a:pt x="52" y="26"/>
                    <a:pt x="52" y="26"/>
                    <a:pt x="52" y="26"/>
                  </a:cubicBezTo>
                  <a:cubicBezTo>
                    <a:pt x="26" y="0"/>
                    <a:pt x="26" y="0"/>
                    <a:pt x="26" y="0"/>
                  </a:cubicBezTo>
                  <a:cubicBezTo>
                    <a:pt x="19" y="6"/>
                    <a:pt x="19" y="6"/>
                    <a:pt x="19" y="6"/>
                  </a:cubicBezTo>
                  <a:cubicBezTo>
                    <a:pt x="39" y="26"/>
                    <a:pt x="39" y="26"/>
                    <a:pt x="39" y="26"/>
                  </a:cubicBezTo>
                  <a:cubicBezTo>
                    <a:pt x="27" y="27"/>
                    <a:pt x="15" y="28"/>
                    <a:pt x="4" y="29"/>
                  </a:cubicBezTo>
                  <a:cubicBezTo>
                    <a:pt x="1" y="40"/>
                    <a:pt x="0" y="52"/>
                    <a:pt x="0" y="65"/>
                  </a:cubicBezTo>
                  <a:cubicBezTo>
                    <a:pt x="0" y="78"/>
                    <a:pt x="1" y="90"/>
                    <a:pt x="4" y="101"/>
                  </a:cubicBezTo>
                  <a:cubicBezTo>
                    <a:pt x="19" y="104"/>
                    <a:pt x="35" y="105"/>
                    <a:pt x="52" y="105"/>
                  </a:cubicBezTo>
                  <a:cubicBezTo>
                    <a:pt x="69" y="105"/>
                    <a:pt x="86" y="104"/>
                    <a:pt x="100" y="101"/>
                  </a:cubicBezTo>
                  <a:cubicBezTo>
                    <a:pt x="103" y="90"/>
                    <a:pt x="105" y="78"/>
                    <a:pt x="105" y="65"/>
                  </a:cubicBezTo>
                  <a:cubicBezTo>
                    <a:pt x="105" y="52"/>
                    <a:pt x="103" y="40"/>
                    <a:pt x="100" y="29"/>
                  </a:cubicBezTo>
                  <a:close/>
                  <a:moveTo>
                    <a:pt x="88" y="89"/>
                  </a:moveTo>
                  <a:cubicBezTo>
                    <a:pt x="77" y="91"/>
                    <a:pt x="65" y="92"/>
                    <a:pt x="52" y="92"/>
                  </a:cubicBezTo>
                  <a:cubicBezTo>
                    <a:pt x="39" y="92"/>
                    <a:pt x="27" y="91"/>
                    <a:pt x="16" y="89"/>
                  </a:cubicBezTo>
                  <a:cubicBezTo>
                    <a:pt x="14" y="82"/>
                    <a:pt x="13" y="74"/>
                    <a:pt x="13" y="65"/>
                  </a:cubicBezTo>
                  <a:cubicBezTo>
                    <a:pt x="13" y="57"/>
                    <a:pt x="14" y="49"/>
                    <a:pt x="16" y="41"/>
                  </a:cubicBezTo>
                  <a:cubicBezTo>
                    <a:pt x="27" y="40"/>
                    <a:pt x="39" y="39"/>
                    <a:pt x="52" y="39"/>
                  </a:cubicBezTo>
                  <a:cubicBezTo>
                    <a:pt x="65" y="39"/>
                    <a:pt x="77" y="40"/>
                    <a:pt x="88" y="41"/>
                  </a:cubicBezTo>
                  <a:cubicBezTo>
                    <a:pt x="90" y="49"/>
                    <a:pt x="92" y="57"/>
                    <a:pt x="92" y="65"/>
                  </a:cubicBezTo>
                  <a:cubicBezTo>
                    <a:pt x="92" y="74"/>
                    <a:pt x="90" y="82"/>
                    <a:pt x="88" y="89"/>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5" name="Freeform 217">
              <a:extLst>
                <a:ext uri="{FF2B5EF4-FFF2-40B4-BE49-F238E27FC236}">
                  <a16:creationId xmlns:a16="http://schemas.microsoft.com/office/drawing/2014/main" id="{613EC86A-5826-4A4C-B1BC-85B29441A722}"/>
                </a:ext>
              </a:extLst>
            </p:cNvPr>
            <p:cNvSpPr>
              <a:spLocks/>
            </p:cNvSpPr>
            <p:nvPr/>
          </p:nvSpPr>
          <p:spPr bwMode="auto">
            <a:xfrm>
              <a:off x="9228808" y="5637426"/>
              <a:ext cx="306823" cy="173230"/>
            </a:xfrm>
            <a:custGeom>
              <a:avLst/>
              <a:gdLst>
                <a:gd name="T0" fmla="*/ 128 w 128"/>
                <a:gd name="T1" fmla="*/ 50 h 72"/>
                <a:gd name="T2" fmla="*/ 112 w 128"/>
                <a:gd name="T3" fmla="*/ 29 h 72"/>
                <a:gd name="T4" fmla="*/ 82 w 128"/>
                <a:gd name="T5" fmla="*/ 0 h 72"/>
                <a:gd name="T6" fmla="*/ 58 w 128"/>
                <a:gd name="T7" fmla="*/ 11 h 72"/>
                <a:gd name="T8" fmla="*/ 45 w 128"/>
                <a:gd name="T9" fmla="*/ 4 h 72"/>
                <a:gd name="T10" fmla="*/ 29 w 128"/>
                <a:gd name="T11" fmla="*/ 21 h 72"/>
                <a:gd name="T12" fmla="*/ 29 w 128"/>
                <a:gd name="T13" fmla="*/ 23 h 72"/>
                <a:gd name="T14" fmla="*/ 24 w 128"/>
                <a:gd name="T15" fmla="*/ 23 h 72"/>
                <a:gd name="T16" fmla="*/ 0 w 128"/>
                <a:gd name="T17" fmla="*/ 47 h 72"/>
                <a:gd name="T18" fmla="*/ 24 w 128"/>
                <a:gd name="T19" fmla="*/ 72 h 72"/>
                <a:gd name="T20" fmla="*/ 106 w 128"/>
                <a:gd name="T21" fmla="*/ 72 h 72"/>
                <a:gd name="T22" fmla="*/ 106 w 128"/>
                <a:gd name="T23" fmla="*/ 72 h 72"/>
                <a:gd name="T24" fmla="*/ 128 w 128"/>
                <a:gd name="T25" fmla="*/ 5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28" h="72">
                  <a:moveTo>
                    <a:pt x="128" y="50"/>
                  </a:moveTo>
                  <a:cubicBezTo>
                    <a:pt x="128" y="39"/>
                    <a:pt x="121" y="31"/>
                    <a:pt x="112" y="29"/>
                  </a:cubicBezTo>
                  <a:cubicBezTo>
                    <a:pt x="111" y="12"/>
                    <a:pt x="98" y="0"/>
                    <a:pt x="82" y="0"/>
                  </a:cubicBezTo>
                  <a:cubicBezTo>
                    <a:pt x="72" y="0"/>
                    <a:pt x="64" y="4"/>
                    <a:pt x="58" y="11"/>
                  </a:cubicBezTo>
                  <a:cubicBezTo>
                    <a:pt x="55" y="7"/>
                    <a:pt x="51" y="4"/>
                    <a:pt x="45" y="4"/>
                  </a:cubicBezTo>
                  <a:cubicBezTo>
                    <a:pt x="36" y="4"/>
                    <a:pt x="29" y="12"/>
                    <a:pt x="29" y="21"/>
                  </a:cubicBezTo>
                  <a:cubicBezTo>
                    <a:pt x="29" y="22"/>
                    <a:pt x="29" y="23"/>
                    <a:pt x="29" y="23"/>
                  </a:cubicBezTo>
                  <a:cubicBezTo>
                    <a:pt x="27" y="23"/>
                    <a:pt x="26" y="23"/>
                    <a:pt x="24" y="23"/>
                  </a:cubicBezTo>
                  <a:cubicBezTo>
                    <a:pt x="11" y="23"/>
                    <a:pt x="0" y="34"/>
                    <a:pt x="0" y="47"/>
                  </a:cubicBezTo>
                  <a:cubicBezTo>
                    <a:pt x="0" y="61"/>
                    <a:pt x="11" y="72"/>
                    <a:pt x="24" y="72"/>
                  </a:cubicBezTo>
                  <a:cubicBezTo>
                    <a:pt x="106" y="72"/>
                    <a:pt x="106" y="72"/>
                    <a:pt x="106" y="72"/>
                  </a:cubicBezTo>
                  <a:cubicBezTo>
                    <a:pt x="106" y="72"/>
                    <a:pt x="106" y="72"/>
                    <a:pt x="106" y="72"/>
                  </a:cubicBezTo>
                  <a:cubicBezTo>
                    <a:pt x="118" y="71"/>
                    <a:pt x="128" y="62"/>
                    <a:pt x="128" y="50"/>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6" name="Freeform 218">
              <a:extLst>
                <a:ext uri="{FF2B5EF4-FFF2-40B4-BE49-F238E27FC236}">
                  <a16:creationId xmlns:a16="http://schemas.microsoft.com/office/drawing/2014/main" id="{96A2B567-9576-45CB-A0F9-33772D3AB8BB}"/>
                </a:ext>
              </a:extLst>
            </p:cNvPr>
            <p:cNvSpPr>
              <a:spLocks noEditPoints="1"/>
            </p:cNvSpPr>
            <p:nvPr/>
          </p:nvSpPr>
          <p:spPr bwMode="auto">
            <a:xfrm>
              <a:off x="8944006" y="5637426"/>
              <a:ext cx="211399" cy="173230"/>
            </a:xfrm>
            <a:custGeom>
              <a:avLst/>
              <a:gdLst>
                <a:gd name="T0" fmla="*/ 0 w 88"/>
                <a:gd name="T1" fmla="*/ 0 h 72"/>
                <a:gd name="T2" fmla="*/ 0 w 88"/>
                <a:gd name="T3" fmla="*/ 72 h 72"/>
                <a:gd name="T4" fmla="*/ 88 w 88"/>
                <a:gd name="T5" fmla="*/ 72 h 72"/>
                <a:gd name="T6" fmla="*/ 88 w 88"/>
                <a:gd name="T7" fmla="*/ 0 h 72"/>
                <a:gd name="T8" fmla="*/ 0 w 88"/>
                <a:gd name="T9" fmla="*/ 0 h 72"/>
                <a:gd name="T10" fmla="*/ 83 w 88"/>
                <a:gd name="T11" fmla="*/ 66 h 72"/>
                <a:gd name="T12" fmla="*/ 5 w 88"/>
                <a:gd name="T13" fmla="*/ 66 h 72"/>
                <a:gd name="T14" fmla="*/ 5 w 88"/>
                <a:gd name="T15" fmla="*/ 5 h 72"/>
                <a:gd name="T16" fmla="*/ 83 w 88"/>
                <a:gd name="T17" fmla="*/ 5 h 72"/>
                <a:gd name="T18" fmla="*/ 83 w 88"/>
                <a:gd name="T19" fmla="*/ 66 h 72"/>
                <a:gd name="T20" fmla="*/ 61 w 88"/>
                <a:gd name="T21" fmla="*/ 19 h 72"/>
                <a:gd name="T22" fmla="*/ 69 w 88"/>
                <a:gd name="T23" fmla="*/ 27 h 72"/>
                <a:gd name="T24" fmla="*/ 77 w 88"/>
                <a:gd name="T25" fmla="*/ 19 h 72"/>
                <a:gd name="T26" fmla="*/ 69 w 88"/>
                <a:gd name="T27" fmla="*/ 11 h 72"/>
                <a:gd name="T28" fmla="*/ 61 w 88"/>
                <a:gd name="T29" fmla="*/ 19 h 72"/>
                <a:gd name="T30" fmla="*/ 77 w 88"/>
                <a:gd name="T31" fmla="*/ 60 h 72"/>
                <a:gd name="T32" fmla="*/ 11 w 88"/>
                <a:gd name="T33" fmla="*/ 60 h 72"/>
                <a:gd name="T34" fmla="*/ 27 w 88"/>
                <a:gd name="T35" fmla="*/ 16 h 72"/>
                <a:gd name="T36" fmla="*/ 50 w 88"/>
                <a:gd name="T37" fmla="*/ 44 h 72"/>
                <a:gd name="T38" fmla="*/ 61 w 88"/>
                <a:gd name="T39" fmla="*/ 36 h 72"/>
                <a:gd name="T40" fmla="*/ 77 w 88"/>
                <a:gd name="T41" fmla="*/ 60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88" h="72">
                  <a:moveTo>
                    <a:pt x="0" y="0"/>
                  </a:moveTo>
                  <a:cubicBezTo>
                    <a:pt x="0" y="72"/>
                    <a:pt x="0" y="72"/>
                    <a:pt x="0" y="72"/>
                  </a:cubicBezTo>
                  <a:cubicBezTo>
                    <a:pt x="88" y="72"/>
                    <a:pt x="88" y="72"/>
                    <a:pt x="88" y="72"/>
                  </a:cubicBezTo>
                  <a:cubicBezTo>
                    <a:pt x="88" y="0"/>
                    <a:pt x="88" y="0"/>
                    <a:pt x="88" y="0"/>
                  </a:cubicBezTo>
                  <a:lnTo>
                    <a:pt x="0" y="0"/>
                  </a:lnTo>
                  <a:close/>
                  <a:moveTo>
                    <a:pt x="83" y="66"/>
                  </a:moveTo>
                  <a:cubicBezTo>
                    <a:pt x="5" y="66"/>
                    <a:pt x="5" y="66"/>
                    <a:pt x="5" y="66"/>
                  </a:cubicBezTo>
                  <a:cubicBezTo>
                    <a:pt x="5" y="5"/>
                    <a:pt x="5" y="5"/>
                    <a:pt x="5" y="5"/>
                  </a:cubicBezTo>
                  <a:cubicBezTo>
                    <a:pt x="83" y="5"/>
                    <a:pt x="83" y="5"/>
                    <a:pt x="83" y="5"/>
                  </a:cubicBezTo>
                  <a:lnTo>
                    <a:pt x="83" y="66"/>
                  </a:lnTo>
                  <a:close/>
                  <a:moveTo>
                    <a:pt x="61" y="19"/>
                  </a:moveTo>
                  <a:cubicBezTo>
                    <a:pt x="61" y="24"/>
                    <a:pt x="64" y="27"/>
                    <a:pt x="69" y="27"/>
                  </a:cubicBezTo>
                  <a:cubicBezTo>
                    <a:pt x="74" y="27"/>
                    <a:pt x="77" y="24"/>
                    <a:pt x="77" y="19"/>
                  </a:cubicBezTo>
                  <a:cubicBezTo>
                    <a:pt x="77" y="14"/>
                    <a:pt x="74" y="11"/>
                    <a:pt x="69" y="11"/>
                  </a:cubicBezTo>
                  <a:cubicBezTo>
                    <a:pt x="64" y="11"/>
                    <a:pt x="61" y="14"/>
                    <a:pt x="61" y="19"/>
                  </a:cubicBezTo>
                  <a:close/>
                  <a:moveTo>
                    <a:pt x="77" y="60"/>
                  </a:moveTo>
                  <a:cubicBezTo>
                    <a:pt x="11" y="60"/>
                    <a:pt x="11" y="60"/>
                    <a:pt x="11" y="60"/>
                  </a:cubicBezTo>
                  <a:cubicBezTo>
                    <a:pt x="27" y="16"/>
                    <a:pt x="27" y="16"/>
                    <a:pt x="27" y="16"/>
                  </a:cubicBezTo>
                  <a:cubicBezTo>
                    <a:pt x="50" y="44"/>
                    <a:pt x="50" y="44"/>
                    <a:pt x="50" y="44"/>
                  </a:cubicBezTo>
                  <a:cubicBezTo>
                    <a:pt x="61" y="36"/>
                    <a:pt x="61" y="36"/>
                    <a:pt x="61" y="36"/>
                  </a:cubicBezTo>
                  <a:lnTo>
                    <a:pt x="77" y="60"/>
                  </a:ln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7" name="Freeform 219">
              <a:extLst>
                <a:ext uri="{FF2B5EF4-FFF2-40B4-BE49-F238E27FC236}">
                  <a16:creationId xmlns:a16="http://schemas.microsoft.com/office/drawing/2014/main" id="{2CBF75BD-136E-4100-9F4C-0C0F16556926}"/>
                </a:ext>
              </a:extLst>
            </p:cNvPr>
            <p:cNvSpPr>
              <a:spLocks noEditPoints="1"/>
            </p:cNvSpPr>
            <p:nvPr/>
          </p:nvSpPr>
          <p:spPr bwMode="auto">
            <a:xfrm>
              <a:off x="8637183" y="5596320"/>
              <a:ext cx="204059" cy="206995"/>
            </a:xfrm>
            <a:custGeom>
              <a:avLst/>
              <a:gdLst>
                <a:gd name="T0" fmla="*/ 57 w 85"/>
                <a:gd name="T1" fmla="*/ 59 h 86"/>
                <a:gd name="T2" fmla="*/ 82 w 85"/>
                <a:gd name="T3" fmla="*/ 47 h 86"/>
                <a:gd name="T4" fmla="*/ 82 w 85"/>
                <a:gd name="T5" fmla="*/ 59 h 86"/>
                <a:gd name="T6" fmla="*/ 66 w 85"/>
                <a:gd name="T7" fmla="*/ 67 h 86"/>
                <a:gd name="T8" fmla="*/ 59 w 85"/>
                <a:gd name="T9" fmla="*/ 84 h 86"/>
                <a:gd name="T10" fmla="*/ 47 w 85"/>
                <a:gd name="T11" fmla="*/ 84 h 86"/>
                <a:gd name="T12" fmla="*/ 57 w 85"/>
                <a:gd name="T13" fmla="*/ 59 h 86"/>
                <a:gd name="T14" fmla="*/ 24 w 85"/>
                <a:gd name="T15" fmla="*/ 85 h 86"/>
                <a:gd name="T16" fmla="*/ 39 w 85"/>
                <a:gd name="T17" fmla="*/ 42 h 86"/>
                <a:gd name="T18" fmla="*/ 81 w 85"/>
                <a:gd name="T19" fmla="*/ 23 h 86"/>
                <a:gd name="T20" fmla="*/ 81 w 85"/>
                <a:gd name="T21" fmla="*/ 35 h 86"/>
                <a:gd name="T22" fmla="*/ 81 w 85"/>
                <a:gd name="T23" fmla="*/ 35 h 86"/>
                <a:gd name="T24" fmla="*/ 48 w 85"/>
                <a:gd name="T25" fmla="*/ 51 h 86"/>
                <a:gd name="T26" fmla="*/ 36 w 85"/>
                <a:gd name="T27" fmla="*/ 85 h 86"/>
                <a:gd name="T28" fmla="*/ 24 w 85"/>
                <a:gd name="T29" fmla="*/ 85 h 86"/>
                <a:gd name="T30" fmla="*/ 49 w 85"/>
                <a:gd name="T31" fmla="*/ 7 h 86"/>
                <a:gd name="T32" fmla="*/ 80 w 85"/>
                <a:gd name="T33" fmla="*/ 0 h 86"/>
                <a:gd name="T34" fmla="*/ 80 w 85"/>
                <a:gd name="T35" fmla="*/ 0 h 86"/>
                <a:gd name="T36" fmla="*/ 80 w 85"/>
                <a:gd name="T37" fmla="*/ 12 h 86"/>
                <a:gd name="T38" fmla="*/ 31 w 85"/>
                <a:gd name="T39" fmla="*/ 34 h 86"/>
                <a:gd name="T40" fmla="*/ 12 w 85"/>
                <a:gd name="T41" fmla="*/ 86 h 86"/>
                <a:gd name="T42" fmla="*/ 0 w 85"/>
                <a:gd name="T43" fmla="*/ 86 h 86"/>
                <a:gd name="T44" fmla="*/ 5 w 85"/>
                <a:gd name="T45" fmla="*/ 55 h 86"/>
                <a:gd name="T46" fmla="*/ 22 w 85"/>
                <a:gd name="T47" fmla="*/ 26 h 86"/>
                <a:gd name="T48" fmla="*/ 49 w 85"/>
                <a:gd name="T49" fmla="*/ 7 h 86"/>
                <a:gd name="T50" fmla="*/ 75 w 85"/>
                <a:gd name="T51" fmla="*/ 83 h 86"/>
                <a:gd name="T52" fmla="*/ 83 w 85"/>
                <a:gd name="T53" fmla="*/ 83 h 86"/>
                <a:gd name="T54" fmla="*/ 83 w 85"/>
                <a:gd name="T55" fmla="*/ 74 h 86"/>
                <a:gd name="T56" fmla="*/ 74 w 85"/>
                <a:gd name="T57" fmla="*/ 75 h 86"/>
                <a:gd name="T58" fmla="*/ 75 w 85"/>
                <a:gd name="T59" fmla="*/ 8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85" h="86">
                  <a:moveTo>
                    <a:pt x="57" y="59"/>
                  </a:moveTo>
                  <a:cubicBezTo>
                    <a:pt x="64" y="51"/>
                    <a:pt x="73" y="48"/>
                    <a:pt x="82" y="47"/>
                  </a:cubicBezTo>
                  <a:cubicBezTo>
                    <a:pt x="82" y="59"/>
                    <a:pt x="82" y="59"/>
                    <a:pt x="82" y="59"/>
                  </a:cubicBezTo>
                  <a:cubicBezTo>
                    <a:pt x="76" y="59"/>
                    <a:pt x="70" y="62"/>
                    <a:pt x="66" y="67"/>
                  </a:cubicBezTo>
                  <a:cubicBezTo>
                    <a:pt x="61" y="71"/>
                    <a:pt x="59" y="78"/>
                    <a:pt x="59" y="84"/>
                  </a:cubicBezTo>
                  <a:cubicBezTo>
                    <a:pt x="47" y="84"/>
                    <a:pt x="47" y="84"/>
                    <a:pt x="47" y="84"/>
                  </a:cubicBezTo>
                  <a:cubicBezTo>
                    <a:pt x="47" y="75"/>
                    <a:pt x="50" y="66"/>
                    <a:pt x="57" y="59"/>
                  </a:cubicBezTo>
                  <a:close/>
                  <a:moveTo>
                    <a:pt x="24" y="85"/>
                  </a:moveTo>
                  <a:cubicBezTo>
                    <a:pt x="23" y="69"/>
                    <a:pt x="29" y="54"/>
                    <a:pt x="39" y="42"/>
                  </a:cubicBezTo>
                  <a:cubicBezTo>
                    <a:pt x="50" y="31"/>
                    <a:pt x="65" y="24"/>
                    <a:pt x="81" y="23"/>
                  </a:cubicBezTo>
                  <a:cubicBezTo>
                    <a:pt x="81" y="35"/>
                    <a:pt x="81" y="35"/>
                    <a:pt x="81" y="35"/>
                  </a:cubicBezTo>
                  <a:cubicBezTo>
                    <a:pt x="81" y="35"/>
                    <a:pt x="81" y="35"/>
                    <a:pt x="81" y="35"/>
                  </a:cubicBezTo>
                  <a:cubicBezTo>
                    <a:pt x="69" y="36"/>
                    <a:pt x="57" y="41"/>
                    <a:pt x="48" y="51"/>
                  </a:cubicBezTo>
                  <a:cubicBezTo>
                    <a:pt x="40" y="60"/>
                    <a:pt x="35" y="72"/>
                    <a:pt x="36" y="85"/>
                  </a:cubicBezTo>
                  <a:lnTo>
                    <a:pt x="24" y="85"/>
                  </a:lnTo>
                  <a:close/>
                  <a:moveTo>
                    <a:pt x="49" y="7"/>
                  </a:moveTo>
                  <a:cubicBezTo>
                    <a:pt x="59" y="3"/>
                    <a:pt x="69" y="0"/>
                    <a:pt x="80" y="0"/>
                  </a:cubicBezTo>
                  <a:cubicBezTo>
                    <a:pt x="80" y="0"/>
                    <a:pt x="80" y="0"/>
                    <a:pt x="80" y="0"/>
                  </a:cubicBezTo>
                  <a:cubicBezTo>
                    <a:pt x="80" y="12"/>
                    <a:pt x="80" y="12"/>
                    <a:pt x="80" y="12"/>
                  </a:cubicBezTo>
                  <a:cubicBezTo>
                    <a:pt x="61" y="12"/>
                    <a:pt x="44" y="20"/>
                    <a:pt x="31" y="34"/>
                  </a:cubicBezTo>
                  <a:cubicBezTo>
                    <a:pt x="18" y="48"/>
                    <a:pt x="11" y="67"/>
                    <a:pt x="12" y="86"/>
                  </a:cubicBezTo>
                  <a:cubicBezTo>
                    <a:pt x="0" y="86"/>
                    <a:pt x="0" y="86"/>
                    <a:pt x="0" y="86"/>
                  </a:cubicBezTo>
                  <a:cubicBezTo>
                    <a:pt x="0" y="75"/>
                    <a:pt x="1" y="65"/>
                    <a:pt x="5" y="55"/>
                  </a:cubicBezTo>
                  <a:cubicBezTo>
                    <a:pt x="9" y="44"/>
                    <a:pt x="14" y="35"/>
                    <a:pt x="22" y="26"/>
                  </a:cubicBezTo>
                  <a:cubicBezTo>
                    <a:pt x="30" y="18"/>
                    <a:pt x="39" y="12"/>
                    <a:pt x="49" y="7"/>
                  </a:cubicBezTo>
                  <a:close/>
                  <a:moveTo>
                    <a:pt x="75" y="83"/>
                  </a:moveTo>
                  <a:cubicBezTo>
                    <a:pt x="77" y="85"/>
                    <a:pt x="81" y="85"/>
                    <a:pt x="83" y="83"/>
                  </a:cubicBezTo>
                  <a:cubicBezTo>
                    <a:pt x="85" y="80"/>
                    <a:pt x="85" y="77"/>
                    <a:pt x="83" y="74"/>
                  </a:cubicBezTo>
                  <a:cubicBezTo>
                    <a:pt x="80" y="72"/>
                    <a:pt x="77" y="72"/>
                    <a:pt x="74" y="75"/>
                  </a:cubicBezTo>
                  <a:cubicBezTo>
                    <a:pt x="72" y="77"/>
                    <a:pt x="72" y="81"/>
                    <a:pt x="75" y="83"/>
                  </a:cubicBezTo>
                  <a:close/>
                </a:path>
              </a:pathLst>
            </a:custGeom>
            <a:solidFill>
              <a:schemeClr val="tx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8" name="Freeform 227">
              <a:extLst>
                <a:ext uri="{FF2B5EF4-FFF2-40B4-BE49-F238E27FC236}">
                  <a16:creationId xmlns:a16="http://schemas.microsoft.com/office/drawing/2014/main" id="{28CBC502-F8F4-46E4-8A0E-DB16650C3C10}"/>
                </a:ext>
              </a:extLst>
            </p:cNvPr>
            <p:cNvSpPr>
              <a:spLocks noEditPoints="1"/>
            </p:cNvSpPr>
            <p:nvPr/>
          </p:nvSpPr>
          <p:spPr bwMode="auto">
            <a:xfrm>
              <a:off x="8036359" y="3018418"/>
              <a:ext cx="173230" cy="170294"/>
            </a:xfrm>
            <a:custGeom>
              <a:avLst/>
              <a:gdLst>
                <a:gd name="T0" fmla="*/ 14 w 72"/>
                <a:gd name="T1" fmla="*/ 35 h 71"/>
                <a:gd name="T2" fmla="*/ 14 w 72"/>
                <a:gd name="T3" fmla="*/ 33 h 71"/>
                <a:gd name="T4" fmla="*/ 1 w 72"/>
                <a:gd name="T5" fmla="*/ 29 h 71"/>
                <a:gd name="T6" fmla="*/ 0 w 72"/>
                <a:gd name="T7" fmla="*/ 35 h 71"/>
                <a:gd name="T8" fmla="*/ 11 w 72"/>
                <a:gd name="T9" fmla="*/ 62 h 71"/>
                <a:gd name="T10" fmla="*/ 19 w 72"/>
                <a:gd name="T11" fmla="*/ 51 h 71"/>
                <a:gd name="T12" fmla="*/ 14 w 72"/>
                <a:gd name="T13" fmla="*/ 35 h 71"/>
                <a:gd name="T14" fmla="*/ 58 w 72"/>
                <a:gd name="T15" fmla="*/ 35 h 71"/>
                <a:gd name="T16" fmla="*/ 53 w 72"/>
                <a:gd name="T17" fmla="*/ 51 h 71"/>
                <a:gd name="T18" fmla="*/ 61 w 72"/>
                <a:gd name="T19" fmla="*/ 62 h 71"/>
                <a:gd name="T20" fmla="*/ 72 w 72"/>
                <a:gd name="T21" fmla="*/ 35 h 71"/>
                <a:gd name="T22" fmla="*/ 71 w 72"/>
                <a:gd name="T23" fmla="*/ 29 h 71"/>
                <a:gd name="T24" fmla="*/ 58 w 72"/>
                <a:gd name="T25" fmla="*/ 33 h 71"/>
                <a:gd name="T26" fmla="*/ 58 w 72"/>
                <a:gd name="T27" fmla="*/ 35 h 71"/>
                <a:gd name="T28" fmla="*/ 40 w 72"/>
                <a:gd name="T29" fmla="*/ 13 h 71"/>
                <a:gd name="T30" fmla="*/ 56 w 72"/>
                <a:gd name="T31" fmla="*/ 24 h 71"/>
                <a:gd name="T32" fmla="*/ 68 w 72"/>
                <a:gd name="T33" fmla="*/ 20 h 71"/>
                <a:gd name="T34" fmla="*/ 40 w 72"/>
                <a:gd name="T35" fmla="*/ 0 h 71"/>
                <a:gd name="T36" fmla="*/ 40 w 72"/>
                <a:gd name="T37" fmla="*/ 13 h 71"/>
                <a:gd name="T38" fmla="*/ 16 w 72"/>
                <a:gd name="T39" fmla="*/ 24 h 71"/>
                <a:gd name="T40" fmla="*/ 31 w 72"/>
                <a:gd name="T41" fmla="*/ 13 h 71"/>
                <a:gd name="T42" fmla="*/ 31 w 72"/>
                <a:gd name="T43" fmla="*/ 0 h 71"/>
                <a:gd name="T44" fmla="*/ 3 w 72"/>
                <a:gd name="T45" fmla="*/ 20 h 71"/>
                <a:gd name="T46" fmla="*/ 16 w 72"/>
                <a:gd name="T47" fmla="*/ 24 h 71"/>
                <a:gd name="T48" fmla="*/ 45 w 72"/>
                <a:gd name="T49" fmla="*/ 56 h 71"/>
                <a:gd name="T50" fmla="*/ 36 w 72"/>
                <a:gd name="T51" fmla="*/ 58 h 71"/>
                <a:gd name="T52" fmla="*/ 27 w 72"/>
                <a:gd name="T53" fmla="*/ 56 h 71"/>
                <a:gd name="T54" fmla="*/ 19 w 72"/>
                <a:gd name="T55" fmla="*/ 67 h 71"/>
                <a:gd name="T56" fmla="*/ 36 w 72"/>
                <a:gd name="T57" fmla="*/ 71 h 71"/>
                <a:gd name="T58" fmla="*/ 53 w 72"/>
                <a:gd name="T59" fmla="*/ 67 h 71"/>
                <a:gd name="T60" fmla="*/ 45 w 72"/>
                <a:gd name="T61" fmla="*/ 56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72" h="71">
                  <a:moveTo>
                    <a:pt x="14" y="35"/>
                  </a:moveTo>
                  <a:cubicBezTo>
                    <a:pt x="14" y="35"/>
                    <a:pt x="14" y="34"/>
                    <a:pt x="14" y="33"/>
                  </a:cubicBezTo>
                  <a:cubicBezTo>
                    <a:pt x="1" y="29"/>
                    <a:pt x="1" y="29"/>
                    <a:pt x="1" y="29"/>
                  </a:cubicBezTo>
                  <a:cubicBezTo>
                    <a:pt x="0" y="31"/>
                    <a:pt x="0" y="33"/>
                    <a:pt x="0" y="35"/>
                  </a:cubicBezTo>
                  <a:cubicBezTo>
                    <a:pt x="0" y="46"/>
                    <a:pt x="4" y="55"/>
                    <a:pt x="11" y="62"/>
                  </a:cubicBezTo>
                  <a:cubicBezTo>
                    <a:pt x="19" y="51"/>
                    <a:pt x="19" y="51"/>
                    <a:pt x="19" y="51"/>
                  </a:cubicBezTo>
                  <a:cubicBezTo>
                    <a:pt x="16" y="47"/>
                    <a:pt x="14" y="41"/>
                    <a:pt x="14" y="35"/>
                  </a:cubicBezTo>
                  <a:close/>
                  <a:moveTo>
                    <a:pt x="58" y="35"/>
                  </a:moveTo>
                  <a:cubicBezTo>
                    <a:pt x="58" y="41"/>
                    <a:pt x="56" y="47"/>
                    <a:pt x="53" y="51"/>
                  </a:cubicBezTo>
                  <a:cubicBezTo>
                    <a:pt x="61" y="62"/>
                    <a:pt x="61" y="62"/>
                    <a:pt x="61" y="62"/>
                  </a:cubicBezTo>
                  <a:cubicBezTo>
                    <a:pt x="68" y="55"/>
                    <a:pt x="72" y="46"/>
                    <a:pt x="72" y="35"/>
                  </a:cubicBezTo>
                  <a:cubicBezTo>
                    <a:pt x="72" y="33"/>
                    <a:pt x="72" y="31"/>
                    <a:pt x="71" y="29"/>
                  </a:cubicBezTo>
                  <a:cubicBezTo>
                    <a:pt x="58" y="33"/>
                    <a:pt x="58" y="33"/>
                    <a:pt x="58" y="33"/>
                  </a:cubicBezTo>
                  <a:cubicBezTo>
                    <a:pt x="58" y="34"/>
                    <a:pt x="58" y="35"/>
                    <a:pt x="58" y="35"/>
                  </a:cubicBezTo>
                  <a:close/>
                  <a:moveTo>
                    <a:pt x="40" y="13"/>
                  </a:moveTo>
                  <a:cubicBezTo>
                    <a:pt x="47" y="15"/>
                    <a:pt x="52" y="19"/>
                    <a:pt x="56" y="24"/>
                  </a:cubicBezTo>
                  <a:cubicBezTo>
                    <a:pt x="68" y="20"/>
                    <a:pt x="68" y="20"/>
                    <a:pt x="68" y="20"/>
                  </a:cubicBezTo>
                  <a:cubicBezTo>
                    <a:pt x="63" y="9"/>
                    <a:pt x="53" y="1"/>
                    <a:pt x="40" y="0"/>
                  </a:cubicBezTo>
                  <a:lnTo>
                    <a:pt x="40" y="13"/>
                  </a:lnTo>
                  <a:close/>
                  <a:moveTo>
                    <a:pt x="16" y="24"/>
                  </a:moveTo>
                  <a:cubicBezTo>
                    <a:pt x="20" y="19"/>
                    <a:pt x="25" y="15"/>
                    <a:pt x="31" y="13"/>
                  </a:cubicBezTo>
                  <a:cubicBezTo>
                    <a:pt x="31" y="0"/>
                    <a:pt x="31" y="0"/>
                    <a:pt x="31" y="0"/>
                  </a:cubicBezTo>
                  <a:cubicBezTo>
                    <a:pt x="19" y="1"/>
                    <a:pt x="9" y="9"/>
                    <a:pt x="3" y="20"/>
                  </a:cubicBezTo>
                  <a:lnTo>
                    <a:pt x="16" y="24"/>
                  </a:lnTo>
                  <a:close/>
                  <a:moveTo>
                    <a:pt x="45" y="56"/>
                  </a:moveTo>
                  <a:cubicBezTo>
                    <a:pt x="42" y="57"/>
                    <a:pt x="39" y="58"/>
                    <a:pt x="36" y="58"/>
                  </a:cubicBezTo>
                  <a:cubicBezTo>
                    <a:pt x="33" y="58"/>
                    <a:pt x="30" y="57"/>
                    <a:pt x="27" y="56"/>
                  </a:cubicBezTo>
                  <a:cubicBezTo>
                    <a:pt x="19" y="67"/>
                    <a:pt x="19" y="67"/>
                    <a:pt x="19" y="67"/>
                  </a:cubicBezTo>
                  <a:cubicBezTo>
                    <a:pt x="24" y="70"/>
                    <a:pt x="30" y="71"/>
                    <a:pt x="36" y="71"/>
                  </a:cubicBezTo>
                  <a:cubicBezTo>
                    <a:pt x="42" y="71"/>
                    <a:pt x="48" y="70"/>
                    <a:pt x="53" y="67"/>
                  </a:cubicBezTo>
                  <a:lnTo>
                    <a:pt x="45" y="56"/>
                  </a:lnTo>
                  <a:close/>
                </a:path>
              </a:pathLst>
            </a:custGeom>
            <a:solidFill>
              <a:schemeClr val="accent2"/>
            </a:solidFill>
            <a:ln>
              <a:noFill/>
            </a:ln>
            <a:extLst/>
          </p:spPr>
          <p:txBody>
            <a:bodyPr vert="horz" wrap="square" lIns="68580" tIns="34290" rIns="68580" bIns="34290" numCol="1" anchor="t" anchorCtr="0" compatLnSpc="1">
              <a:prstTxWarp prst="textNoShape">
                <a:avLst/>
              </a:prstTxWarp>
            </a:bodyPr>
            <a:lstStyle/>
            <a:p>
              <a:endParaRPr lang="id-ID" sz="1350"/>
            </a:p>
          </p:txBody>
        </p:sp>
        <p:sp>
          <p:nvSpPr>
            <p:cNvPr id="209" name="Freeform 229">
              <a:extLst>
                <a:ext uri="{FF2B5EF4-FFF2-40B4-BE49-F238E27FC236}">
                  <a16:creationId xmlns:a16="http://schemas.microsoft.com/office/drawing/2014/main" id="{89F73728-571C-436F-B1D2-D98EDAC852F3}"/>
                </a:ext>
              </a:extLst>
            </p:cNvPr>
            <p:cNvSpPr>
              <a:spLocks noEditPoints="1"/>
            </p:cNvSpPr>
            <p:nvPr/>
          </p:nvSpPr>
          <p:spPr bwMode="auto">
            <a:xfrm>
              <a:off x="8506527" y="1289058"/>
              <a:ext cx="142401" cy="140933"/>
            </a:xfrm>
            <a:custGeom>
              <a:avLst/>
              <a:gdLst>
                <a:gd name="T0" fmla="*/ 30 w 59"/>
                <a:gd name="T1" fmla="*/ 0 h 59"/>
                <a:gd name="T2" fmla="*/ 0 w 59"/>
                <a:gd name="T3" fmla="*/ 29 h 59"/>
                <a:gd name="T4" fmla="*/ 30 w 59"/>
                <a:gd name="T5" fmla="*/ 59 h 59"/>
                <a:gd name="T6" fmla="*/ 59 w 59"/>
                <a:gd name="T7" fmla="*/ 29 h 59"/>
                <a:gd name="T8" fmla="*/ 30 w 59"/>
                <a:gd name="T9" fmla="*/ 0 h 59"/>
                <a:gd name="T10" fmla="*/ 47 w 59"/>
                <a:gd name="T11" fmla="*/ 25 h 59"/>
                <a:gd name="T12" fmla="*/ 31 w 59"/>
                <a:gd name="T13" fmla="*/ 47 h 59"/>
                <a:gd name="T14" fmla="*/ 24 w 59"/>
                <a:gd name="T15" fmla="*/ 44 h 59"/>
                <a:gd name="T16" fmla="*/ 18 w 59"/>
                <a:gd name="T17" fmla="*/ 27 h 59"/>
                <a:gd name="T18" fmla="*/ 14 w 59"/>
                <a:gd name="T19" fmla="*/ 28 h 59"/>
                <a:gd name="T20" fmla="*/ 12 w 59"/>
                <a:gd name="T21" fmla="*/ 26 h 59"/>
                <a:gd name="T22" fmla="*/ 23 w 59"/>
                <a:gd name="T23" fmla="*/ 18 h 59"/>
                <a:gd name="T24" fmla="*/ 29 w 59"/>
                <a:gd name="T25" fmla="*/ 30 h 59"/>
                <a:gd name="T26" fmla="*/ 32 w 59"/>
                <a:gd name="T27" fmla="*/ 37 h 59"/>
                <a:gd name="T28" fmla="*/ 36 w 59"/>
                <a:gd name="T29" fmla="*/ 31 h 59"/>
                <a:gd name="T30" fmla="*/ 32 w 59"/>
                <a:gd name="T31" fmla="*/ 26 h 59"/>
                <a:gd name="T32" fmla="*/ 47 w 59"/>
                <a:gd name="T33" fmla="*/ 25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59" h="59">
                  <a:moveTo>
                    <a:pt x="30" y="0"/>
                  </a:moveTo>
                  <a:cubicBezTo>
                    <a:pt x="14" y="0"/>
                    <a:pt x="0" y="13"/>
                    <a:pt x="0" y="29"/>
                  </a:cubicBezTo>
                  <a:cubicBezTo>
                    <a:pt x="0" y="45"/>
                    <a:pt x="14" y="59"/>
                    <a:pt x="30" y="59"/>
                  </a:cubicBezTo>
                  <a:cubicBezTo>
                    <a:pt x="46" y="59"/>
                    <a:pt x="59" y="45"/>
                    <a:pt x="59" y="29"/>
                  </a:cubicBezTo>
                  <a:cubicBezTo>
                    <a:pt x="59" y="13"/>
                    <a:pt x="46" y="0"/>
                    <a:pt x="30" y="0"/>
                  </a:cubicBezTo>
                  <a:close/>
                  <a:moveTo>
                    <a:pt x="47" y="25"/>
                  </a:moveTo>
                  <a:cubicBezTo>
                    <a:pt x="45" y="36"/>
                    <a:pt x="34" y="45"/>
                    <a:pt x="31" y="47"/>
                  </a:cubicBezTo>
                  <a:cubicBezTo>
                    <a:pt x="28" y="49"/>
                    <a:pt x="25" y="46"/>
                    <a:pt x="24" y="44"/>
                  </a:cubicBezTo>
                  <a:cubicBezTo>
                    <a:pt x="22" y="42"/>
                    <a:pt x="19" y="28"/>
                    <a:pt x="18" y="27"/>
                  </a:cubicBezTo>
                  <a:cubicBezTo>
                    <a:pt x="17" y="25"/>
                    <a:pt x="14" y="28"/>
                    <a:pt x="14" y="28"/>
                  </a:cubicBezTo>
                  <a:cubicBezTo>
                    <a:pt x="12" y="26"/>
                    <a:pt x="12" y="26"/>
                    <a:pt x="12" y="26"/>
                  </a:cubicBezTo>
                  <a:cubicBezTo>
                    <a:pt x="12" y="26"/>
                    <a:pt x="18" y="19"/>
                    <a:pt x="23" y="18"/>
                  </a:cubicBezTo>
                  <a:cubicBezTo>
                    <a:pt x="28" y="17"/>
                    <a:pt x="28" y="25"/>
                    <a:pt x="29" y="30"/>
                  </a:cubicBezTo>
                  <a:cubicBezTo>
                    <a:pt x="30" y="34"/>
                    <a:pt x="31" y="37"/>
                    <a:pt x="32" y="37"/>
                  </a:cubicBezTo>
                  <a:cubicBezTo>
                    <a:pt x="33" y="37"/>
                    <a:pt x="34" y="34"/>
                    <a:pt x="36" y="31"/>
                  </a:cubicBezTo>
                  <a:cubicBezTo>
                    <a:pt x="39" y="27"/>
                    <a:pt x="36" y="23"/>
                    <a:pt x="32" y="26"/>
                  </a:cubicBezTo>
                  <a:cubicBezTo>
                    <a:pt x="34" y="16"/>
                    <a:pt x="49" y="14"/>
                    <a:pt x="47" y="25"/>
                  </a:cubicBezTo>
                  <a:close/>
                </a:path>
              </a:pathLst>
            </a:custGeom>
            <a:solidFill>
              <a:schemeClr val="accent5"/>
            </a:solidFill>
            <a:ln>
              <a:noFill/>
            </a:ln>
            <a:extLst/>
          </p:spPr>
          <p:txBody>
            <a:bodyPr vert="horz" wrap="square" lIns="68580" tIns="34290" rIns="68580" bIns="34290" numCol="1" anchor="t" anchorCtr="0" compatLnSpc="1">
              <a:prstTxWarp prst="textNoShape">
                <a:avLst/>
              </a:prstTxWarp>
            </a:bodyPr>
            <a:lstStyle/>
            <a:p>
              <a:endParaRPr lang="id-ID" sz="1350"/>
            </a:p>
          </p:txBody>
        </p:sp>
      </p:grpSp>
      <p:grpSp>
        <p:nvGrpSpPr>
          <p:cNvPr id="230" name="组合 229">
            <a:extLst>
              <a:ext uri="{FF2B5EF4-FFF2-40B4-BE49-F238E27FC236}">
                <a16:creationId xmlns:a16="http://schemas.microsoft.com/office/drawing/2014/main" id="{A5428FEE-BB47-488C-9192-178DD984A46C}"/>
              </a:ext>
            </a:extLst>
          </p:cNvPr>
          <p:cNvGrpSpPr/>
          <p:nvPr/>
        </p:nvGrpSpPr>
        <p:grpSpPr>
          <a:xfrm>
            <a:off x="3015129" y="4982890"/>
            <a:ext cx="8707799" cy="1709097"/>
            <a:chOff x="3015129" y="4914754"/>
            <a:chExt cx="8707799" cy="1709097"/>
          </a:xfrm>
        </p:grpSpPr>
        <p:sp>
          <p:nvSpPr>
            <p:cNvPr id="231" name="TextBox 167">
              <a:extLst>
                <a:ext uri="{FF2B5EF4-FFF2-40B4-BE49-F238E27FC236}">
                  <a16:creationId xmlns:a16="http://schemas.microsoft.com/office/drawing/2014/main" id="{40327659-F3D6-4E39-BD08-7389B6C16A9E}"/>
                </a:ext>
              </a:extLst>
            </p:cNvPr>
            <p:cNvSpPr txBox="1"/>
            <p:nvPr/>
          </p:nvSpPr>
          <p:spPr>
            <a:xfrm>
              <a:off x="3505789" y="5381439"/>
              <a:ext cx="7726479" cy="704808"/>
            </a:xfrm>
            <a:prstGeom prst="rect">
              <a:avLst/>
            </a:prstGeom>
            <a:noFill/>
          </p:spPr>
          <p:txBody>
            <a:bodyPr wrap="square" rtlCol="0">
              <a:spAutoFit/>
            </a:bodyPr>
            <a:lstStyle/>
            <a:p>
              <a:pPr algn="just">
                <a:lnSpc>
                  <a:spcPct val="150000"/>
                </a:lnSpc>
              </a:pPr>
              <a:r>
                <a:rPr lang="zh-CN" altLang="en-US" sz="1400" dirty="0">
                  <a:solidFill>
                    <a:srgbClr val="FFFFFF"/>
                  </a:solidFill>
                  <a:latin typeface="+mn-ea"/>
                </a:rPr>
                <a:t>点击此处添加标题点击此处添加标题点击此处添加标题点击此处添加标题点击此处添加标题点击此处添加标题点击此处添加标题点击此处添加标题点击此处添加标题</a:t>
              </a:r>
              <a:r>
                <a:rPr lang="en-US" altLang="zh-CN" sz="1400" dirty="0">
                  <a:solidFill>
                    <a:srgbClr val="FFFFFF"/>
                  </a:solidFill>
                  <a:latin typeface="+mn-ea"/>
                </a:rPr>
                <a:t> </a:t>
              </a:r>
              <a:r>
                <a:rPr lang="zh-CN" altLang="en-US" sz="1400" dirty="0">
                  <a:solidFill>
                    <a:srgbClr val="FFFFFF"/>
                  </a:solidFill>
                  <a:latin typeface="+mn-ea"/>
                </a:rPr>
                <a:t>点击此处添加标题</a:t>
              </a:r>
            </a:p>
          </p:txBody>
        </p:sp>
        <p:grpSp>
          <p:nvGrpSpPr>
            <p:cNvPr id="232" name="组合 231">
              <a:extLst>
                <a:ext uri="{FF2B5EF4-FFF2-40B4-BE49-F238E27FC236}">
                  <a16:creationId xmlns:a16="http://schemas.microsoft.com/office/drawing/2014/main" id="{AA74C140-EDB9-4155-861B-6507433E1E01}"/>
                </a:ext>
              </a:extLst>
            </p:cNvPr>
            <p:cNvGrpSpPr/>
            <p:nvPr/>
          </p:nvGrpSpPr>
          <p:grpSpPr>
            <a:xfrm>
              <a:off x="3015129" y="4914754"/>
              <a:ext cx="8707799" cy="1709097"/>
              <a:chOff x="3015129" y="4914754"/>
              <a:chExt cx="8707799" cy="1709097"/>
            </a:xfrm>
          </p:grpSpPr>
          <p:sp>
            <p:nvSpPr>
              <p:cNvPr id="233" name="TextBox 168">
                <a:extLst>
                  <a:ext uri="{FF2B5EF4-FFF2-40B4-BE49-F238E27FC236}">
                    <a16:creationId xmlns:a16="http://schemas.microsoft.com/office/drawing/2014/main" id="{07460CC0-866F-4D76-BB9C-721780A3B269}"/>
                  </a:ext>
                </a:extLst>
              </p:cNvPr>
              <p:cNvSpPr txBox="1"/>
              <p:nvPr/>
            </p:nvSpPr>
            <p:spPr>
              <a:xfrm>
                <a:off x="3015129" y="4914754"/>
                <a:ext cx="530915" cy="923330"/>
              </a:xfrm>
              <a:prstGeom prst="rect">
                <a:avLst/>
              </a:prstGeom>
              <a:noFill/>
            </p:spPr>
            <p:txBody>
              <a:bodyPr wrap="none" rtlCol="0">
                <a:spAutoFit/>
              </a:bodyPr>
              <a:lstStyle/>
              <a:p>
                <a:r>
                  <a:rPr lang="id-ID" sz="5400" b="1" dirty="0">
                    <a:solidFill>
                      <a:schemeClr val="bg1"/>
                    </a:solidFill>
                    <a:latin typeface="Arial" panose="020B0604020202020204" pitchFamily="34" charset="0"/>
                    <a:cs typeface="Arial" panose="020B0604020202020204" pitchFamily="34" charset="0"/>
                  </a:rPr>
                  <a:t>“</a:t>
                </a:r>
              </a:p>
            </p:txBody>
          </p:sp>
          <p:sp>
            <p:nvSpPr>
              <p:cNvPr id="234" name="Rectangle 169">
                <a:extLst>
                  <a:ext uri="{FF2B5EF4-FFF2-40B4-BE49-F238E27FC236}">
                    <a16:creationId xmlns:a16="http://schemas.microsoft.com/office/drawing/2014/main" id="{22BEB322-F94A-48BE-9038-E6EC02CCF8EE}"/>
                  </a:ext>
                </a:extLst>
              </p:cNvPr>
              <p:cNvSpPr/>
              <p:nvPr/>
            </p:nvSpPr>
            <p:spPr>
              <a:xfrm>
                <a:off x="11192013" y="5700521"/>
                <a:ext cx="530915" cy="923330"/>
              </a:xfrm>
              <a:prstGeom prst="rect">
                <a:avLst/>
              </a:prstGeom>
            </p:spPr>
            <p:txBody>
              <a:bodyPr wrap="none">
                <a:spAutoFit/>
              </a:bodyPr>
              <a:lstStyle/>
              <a:p>
                <a:r>
                  <a:rPr lang="id-ID" sz="5400" b="1" dirty="0">
                    <a:solidFill>
                      <a:schemeClr val="bg1"/>
                    </a:solidFill>
                    <a:latin typeface="Arial" panose="020B0604020202020204" pitchFamily="34" charset="0"/>
                    <a:cs typeface="Arial" panose="020B0604020202020204" pitchFamily="34" charset="0"/>
                  </a:rPr>
                  <a:t>”</a:t>
                </a:r>
              </a:p>
            </p:txBody>
          </p:sp>
        </p:grpSp>
      </p:grpSp>
      <p:pic>
        <p:nvPicPr>
          <p:cNvPr id="235" name="图片占位符 188">
            <a:extLst>
              <a:ext uri="{FF2B5EF4-FFF2-40B4-BE49-F238E27FC236}">
                <a16:creationId xmlns:a16="http://schemas.microsoft.com/office/drawing/2014/main" id="{BFD53A6B-08DD-4A5B-A062-4C2DE2F44D13}"/>
              </a:ext>
            </a:extLst>
          </p:cNvPr>
          <p:cNvPicPr>
            <a:picLocks noChangeAspect="1"/>
          </p:cNvPicPr>
          <p:nvPr/>
        </p:nvPicPr>
        <p:blipFill>
          <a:blip r:embed="rId3" cstate="print">
            <a:extLst>
              <a:ext uri="{28A0092B-C50C-407E-A947-70E740481C1C}">
                <a14:useLocalDpi xmlns:a14="http://schemas.microsoft.com/office/drawing/2010/main" val="0"/>
              </a:ext>
            </a:extLst>
          </a:blip>
          <a:srcRect l="17318" r="17318"/>
          <a:stretch>
            <a:fillRect/>
          </a:stretch>
        </p:blipFill>
        <p:spPr>
          <a:xfrm>
            <a:off x="943878" y="5206962"/>
            <a:ext cx="1262294" cy="1260952"/>
          </a:xfrm>
          <a:prstGeom prst="ellipse">
            <a:avLst/>
          </a:prstGeom>
        </p:spPr>
      </p:pic>
      <p:sp>
        <p:nvSpPr>
          <p:cNvPr id="236" name="Shape 4914">
            <a:extLst>
              <a:ext uri="{FF2B5EF4-FFF2-40B4-BE49-F238E27FC236}">
                <a16:creationId xmlns:a16="http://schemas.microsoft.com/office/drawing/2014/main" id="{16AD9916-A2B1-46A5-A03A-B27728ADB720}"/>
              </a:ext>
            </a:extLst>
          </p:cNvPr>
          <p:cNvSpPr/>
          <p:nvPr/>
        </p:nvSpPr>
        <p:spPr>
          <a:xfrm flipV="1">
            <a:off x="6879050" y="3054795"/>
            <a:ext cx="1" cy="749637"/>
          </a:xfrm>
          <a:prstGeom prst="line">
            <a:avLst/>
          </a:prstGeom>
          <a:ln w="25400" cap="rnd">
            <a:solidFill>
              <a:schemeClr val="accent2"/>
            </a:solidFill>
            <a:custDash>
              <a:ds d="100000" sp="200000"/>
            </a:custDash>
            <a:round/>
          </a:ln>
        </p:spPr>
        <p:txBody>
          <a:bodyPr lIns="0" tIns="0" rIns="0" bIns="0" anchor="ctr"/>
          <a:lstStyle/>
          <a:p>
            <a:pPr lvl="0">
              <a:defRPr sz="3200"/>
            </a:pPr>
            <a:endParaRPr sz="1600"/>
          </a:p>
        </p:txBody>
      </p:sp>
      <p:sp>
        <p:nvSpPr>
          <p:cNvPr id="237" name="Shape 4915">
            <a:extLst>
              <a:ext uri="{FF2B5EF4-FFF2-40B4-BE49-F238E27FC236}">
                <a16:creationId xmlns:a16="http://schemas.microsoft.com/office/drawing/2014/main" id="{1446A7B7-144D-43E2-AE97-5540D7F60740}"/>
              </a:ext>
            </a:extLst>
          </p:cNvPr>
          <p:cNvSpPr/>
          <p:nvPr/>
        </p:nvSpPr>
        <p:spPr>
          <a:xfrm flipV="1">
            <a:off x="6879050" y="1843361"/>
            <a:ext cx="1" cy="749638"/>
          </a:xfrm>
          <a:prstGeom prst="line">
            <a:avLst/>
          </a:prstGeom>
          <a:ln w="25400" cap="rnd">
            <a:solidFill>
              <a:schemeClr val="accent1"/>
            </a:solidFill>
            <a:custDash>
              <a:ds d="100000" sp="200000"/>
            </a:custDash>
            <a:round/>
          </a:ln>
        </p:spPr>
        <p:txBody>
          <a:bodyPr lIns="0" tIns="0" rIns="0" bIns="0" anchor="ctr"/>
          <a:lstStyle/>
          <a:p>
            <a:pPr lvl="0">
              <a:defRPr sz="3200"/>
            </a:pPr>
            <a:endParaRPr sz="1600"/>
          </a:p>
        </p:txBody>
      </p:sp>
      <p:grpSp>
        <p:nvGrpSpPr>
          <p:cNvPr id="238" name="Group 4928">
            <a:extLst>
              <a:ext uri="{FF2B5EF4-FFF2-40B4-BE49-F238E27FC236}">
                <a16:creationId xmlns:a16="http://schemas.microsoft.com/office/drawing/2014/main" id="{AC8005A0-7E22-420C-8E4E-3220CB688845}"/>
              </a:ext>
            </a:extLst>
          </p:cNvPr>
          <p:cNvGrpSpPr/>
          <p:nvPr/>
        </p:nvGrpSpPr>
        <p:grpSpPr>
          <a:xfrm>
            <a:off x="6556403" y="1290866"/>
            <a:ext cx="644122" cy="651645"/>
            <a:chOff x="0" y="0"/>
            <a:chExt cx="1288242" cy="1303287"/>
          </a:xfrm>
        </p:grpSpPr>
        <p:sp>
          <p:nvSpPr>
            <p:cNvPr id="239" name="Shape 4926">
              <a:extLst>
                <a:ext uri="{FF2B5EF4-FFF2-40B4-BE49-F238E27FC236}">
                  <a16:creationId xmlns:a16="http://schemas.microsoft.com/office/drawing/2014/main" id="{DD19332D-DF08-4CAB-95E1-C87094CCDE48}"/>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40" name="Shape 4927">
              <a:extLst>
                <a:ext uri="{FF2B5EF4-FFF2-40B4-BE49-F238E27FC236}">
                  <a16:creationId xmlns:a16="http://schemas.microsoft.com/office/drawing/2014/main" id="{BC254BBF-978F-4797-816C-EB53AAD6C802}"/>
                </a:ext>
              </a:extLst>
            </p:cNvPr>
            <p:cNvSpPr/>
            <p:nvPr/>
          </p:nvSpPr>
          <p:spPr>
            <a:xfrm>
              <a:off x="352838" y="217121"/>
              <a:ext cx="575754" cy="863601"/>
            </a:xfrm>
            <a:custGeom>
              <a:avLst/>
              <a:gdLst/>
              <a:ahLst/>
              <a:cxnLst>
                <a:cxn ang="0">
                  <a:pos x="wd2" y="hd2"/>
                </a:cxn>
                <a:cxn ang="5400000">
                  <a:pos x="wd2" y="hd2"/>
                </a:cxn>
                <a:cxn ang="10800000">
                  <a:pos x="wd2" y="hd2"/>
                </a:cxn>
                <a:cxn ang="16200000">
                  <a:pos x="wd2" y="hd2"/>
                </a:cxn>
              </a:cxnLst>
              <a:rect l="0" t="0" r="r" b="b"/>
              <a:pathLst>
                <a:path w="21600" h="21600" extrusionOk="0">
                  <a:moveTo>
                    <a:pt x="14849" y="6749"/>
                  </a:moveTo>
                  <a:cubicBezTo>
                    <a:pt x="14492" y="6749"/>
                    <a:pt x="14174" y="6540"/>
                    <a:pt x="14174" y="6298"/>
                  </a:cubicBezTo>
                  <a:cubicBezTo>
                    <a:pt x="14174" y="5330"/>
                    <a:pt x="11918" y="4949"/>
                    <a:pt x="10800" y="4949"/>
                  </a:cubicBezTo>
                  <a:cubicBezTo>
                    <a:pt x="10442" y="4949"/>
                    <a:pt x="10126" y="4740"/>
                    <a:pt x="10126" y="4498"/>
                  </a:cubicBezTo>
                  <a:cubicBezTo>
                    <a:pt x="10126" y="4261"/>
                    <a:pt x="10442" y="4051"/>
                    <a:pt x="10800" y="4051"/>
                  </a:cubicBezTo>
                  <a:cubicBezTo>
                    <a:pt x="12762" y="4051"/>
                    <a:pt x="15526" y="4740"/>
                    <a:pt x="15526" y="6298"/>
                  </a:cubicBezTo>
                  <a:cubicBezTo>
                    <a:pt x="15526" y="6540"/>
                    <a:pt x="15207" y="6749"/>
                    <a:pt x="14849" y="6749"/>
                  </a:cubicBezTo>
                  <a:close/>
                  <a:moveTo>
                    <a:pt x="10800" y="1800"/>
                  </a:moveTo>
                  <a:cubicBezTo>
                    <a:pt x="6982" y="1800"/>
                    <a:pt x="2701" y="3485"/>
                    <a:pt x="2701" y="6298"/>
                  </a:cubicBezTo>
                  <a:cubicBezTo>
                    <a:pt x="2701" y="7201"/>
                    <a:pt x="3249" y="8143"/>
                    <a:pt x="4134" y="8832"/>
                  </a:cubicBezTo>
                  <a:cubicBezTo>
                    <a:pt x="4536" y="9139"/>
                    <a:pt x="4999" y="9435"/>
                    <a:pt x="5422" y="9759"/>
                  </a:cubicBezTo>
                  <a:cubicBezTo>
                    <a:pt x="6920" y="10952"/>
                    <a:pt x="8185" y="12359"/>
                    <a:pt x="8395" y="13949"/>
                  </a:cubicBezTo>
                  <a:lnTo>
                    <a:pt x="13205" y="13949"/>
                  </a:lnTo>
                  <a:cubicBezTo>
                    <a:pt x="13417" y="12359"/>
                    <a:pt x="14681" y="10952"/>
                    <a:pt x="16179" y="9759"/>
                  </a:cubicBezTo>
                  <a:cubicBezTo>
                    <a:pt x="16602" y="9435"/>
                    <a:pt x="17065" y="9139"/>
                    <a:pt x="17465" y="8832"/>
                  </a:cubicBezTo>
                  <a:cubicBezTo>
                    <a:pt x="18351" y="8143"/>
                    <a:pt x="18899" y="7201"/>
                    <a:pt x="18899" y="6298"/>
                  </a:cubicBezTo>
                  <a:cubicBezTo>
                    <a:pt x="18899" y="3485"/>
                    <a:pt x="14618" y="1800"/>
                    <a:pt x="10800" y="1800"/>
                  </a:cubicBezTo>
                  <a:close/>
                  <a:moveTo>
                    <a:pt x="19428" y="10067"/>
                  </a:moveTo>
                  <a:cubicBezTo>
                    <a:pt x="17972" y="11136"/>
                    <a:pt x="16052" y="12641"/>
                    <a:pt x="15882" y="14145"/>
                  </a:cubicBezTo>
                  <a:cubicBezTo>
                    <a:pt x="16496" y="14384"/>
                    <a:pt x="16875" y="14835"/>
                    <a:pt x="16875" y="15298"/>
                  </a:cubicBezTo>
                  <a:cubicBezTo>
                    <a:pt x="16875" y="15638"/>
                    <a:pt x="16685" y="15959"/>
                    <a:pt x="16347" y="16200"/>
                  </a:cubicBezTo>
                  <a:cubicBezTo>
                    <a:pt x="16685" y="16438"/>
                    <a:pt x="16875" y="16761"/>
                    <a:pt x="16875" y="17098"/>
                  </a:cubicBezTo>
                  <a:cubicBezTo>
                    <a:pt x="16875" y="17561"/>
                    <a:pt x="16517" y="17984"/>
                    <a:pt x="15926" y="18237"/>
                  </a:cubicBezTo>
                  <a:cubicBezTo>
                    <a:pt x="16096" y="18435"/>
                    <a:pt x="16201" y="18673"/>
                    <a:pt x="16201" y="18898"/>
                  </a:cubicBezTo>
                  <a:cubicBezTo>
                    <a:pt x="16201" y="19813"/>
                    <a:pt x="15124" y="20251"/>
                    <a:pt x="13901" y="20251"/>
                  </a:cubicBezTo>
                  <a:cubicBezTo>
                    <a:pt x="13354" y="21063"/>
                    <a:pt x="12129" y="21600"/>
                    <a:pt x="10800" y="21600"/>
                  </a:cubicBezTo>
                  <a:cubicBezTo>
                    <a:pt x="9472" y="21600"/>
                    <a:pt x="8248" y="21063"/>
                    <a:pt x="7699" y="20251"/>
                  </a:cubicBezTo>
                  <a:cubicBezTo>
                    <a:pt x="6477" y="20251"/>
                    <a:pt x="5400" y="19813"/>
                    <a:pt x="5400" y="18898"/>
                  </a:cubicBezTo>
                  <a:cubicBezTo>
                    <a:pt x="5400" y="18673"/>
                    <a:pt x="5507" y="18435"/>
                    <a:pt x="5674" y="18237"/>
                  </a:cubicBezTo>
                  <a:cubicBezTo>
                    <a:pt x="5083" y="17984"/>
                    <a:pt x="4725" y="17561"/>
                    <a:pt x="4725" y="17098"/>
                  </a:cubicBezTo>
                  <a:cubicBezTo>
                    <a:pt x="4725" y="16761"/>
                    <a:pt x="4915" y="16438"/>
                    <a:pt x="5253" y="16200"/>
                  </a:cubicBezTo>
                  <a:cubicBezTo>
                    <a:pt x="4915" y="15959"/>
                    <a:pt x="4725" y="15638"/>
                    <a:pt x="4725" y="15298"/>
                  </a:cubicBezTo>
                  <a:cubicBezTo>
                    <a:pt x="4725" y="14835"/>
                    <a:pt x="5106" y="14384"/>
                    <a:pt x="5717" y="14145"/>
                  </a:cubicBezTo>
                  <a:cubicBezTo>
                    <a:pt x="5548" y="12641"/>
                    <a:pt x="3628" y="11136"/>
                    <a:pt x="2172" y="10067"/>
                  </a:cubicBezTo>
                  <a:cubicBezTo>
                    <a:pt x="717" y="9000"/>
                    <a:pt x="0" y="7749"/>
                    <a:pt x="0" y="6298"/>
                  </a:cubicBezTo>
                  <a:cubicBezTo>
                    <a:pt x="0" y="2472"/>
                    <a:pt x="5463" y="0"/>
                    <a:pt x="10800" y="0"/>
                  </a:cubicBezTo>
                  <a:cubicBezTo>
                    <a:pt x="16137" y="0"/>
                    <a:pt x="21600" y="2472"/>
                    <a:pt x="21600" y="6298"/>
                  </a:cubicBezTo>
                  <a:cubicBezTo>
                    <a:pt x="21600" y="7749"/>
                    <a:pt x="20884" y="9000"/>
                    <a:pt x="19428" y="1006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41" name="Group 4931">
            <a:extLst>
              <a:ext uri="{FF2B5EF4-FFF2-40B4-BE49-F238E27FC236}">
                <a16:creationId xmlns:a16="http://schemas.microsoft.com/office/drawing/2014/main" id="{486BAF32-26B0-464B-A71F-A64620A59028}"/>
              </a:ext>
            </a:extLst>
          </p:cNvPr>
          <p:cNvGrpSpPr/>
          <p:nvPr/>
        </p:nvGrpSpPr>
        <p:grpSpPr>
          <a:xfrm>
            <a:off x="6556403" y="2522766"/>
            <a:ext cx="644122" cy="651645"/>
            <a:chOff x="0" y="0"/>
            <a:chExt cx="1288242" cy="1303287"/>
          </a:xfrm>
        </p:grpSpPr>
        <p:sp>
          <p:nvSpPr>
            <p:cNvPr id="242" name="Shape 4929">
              <a:extLst>
                <a:ext uri="{FF2B5EF4-FFF2-40B4-BE49-F238E27FC236}">
                  <a16:creationId xmlns:a16="http://schemas.microsoft.com/office/drawing/2014/main" id="{6B30D7DF-4053-401D-BCA7-971D37644DCE}"/>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43" name="Shape 4930">
              <a:extLst>
                <a:ext uri="{FF2B5EF4-FFF2-40B4-BE49-F238E27FC236}">
                  <a16:creationId xmlns:a16="http://schemas.microsoft.com/office/drawing/2014/main" id="{29B14ED0-AED1-4735-9C4D-21F814D1CA30}"/>
                </a:ext>
              </a:extLst>
            </p:cNvPr>
            <p:cNvSpPr/>
            <p:nvPr/>
          </p:nvSpPr>
          <p:spPr>
            <a:xfrm>
              <a:off x="320761" y="312842"/>
              <a:ext cx="655019" cy="655037"/>
            </a:xfrm>
            <a:custGeom>
              <a:avLst/>
              <a:gdLst/>
              <a:ahLst/>
              <a:cxnLst>
                <a:cxn ang="0">
                  <a:pos x="wd2" y="hd2"/>
                </a:cxn>
                <a:cxn ang="5400000">
                  <a:pos x="wd2" y="hd2"/>
                </a:cxn>
                <a:cxn ang="10800000">
                  <a:pos x="wd2" y="hd2"/>
                </a:cxn>
                <a:cxn ang="16200000">
                  <a:pos x="wd2" y="hd2"/>
                </a:cxn>
              </a:cxnLst>
              <a:rect l="0" t="0" r="r" b="b"/>
              <a:pathLst>
                <a:path w="21600" h="21600" extrusionOk="0">
                  <a:moveTo>
                    <a:pt x="10800" y="7201"/>
                  </a:moveTo>
                  <a:cubicBezTo>
                    <a:pt x="8817" y="7201"/>
                    <a:pt x="7200" y="8816"/>
                    <a:pt x="7200" y="10800"/>
                  </a:cubicBezTo>
                  <a:cubicBezTo>
                    <a:pt x="7200" y="12781"/>
                    <a:pt x="8817" y="14400"/>
                    <a:pt x="10800" y="14400"/>
                  </a:cubicBezTo>
                  <a:cubicBezTo>
                    <a:pt x="12783" y="14400"/>
                    <a:pt x="14400" y="12781"/>
                    <a:pt x="14400" y="10800"/>
                  </a:cubicBezTo>
                  <a:cubicBezTo>
                    <a:pt x="14400" y="8816"/>
                    <a:pt x="12783" y="7201"/>
                    <a:pt x="10800" y="7201"/>
                  </a:cubicBezTo>
                  <a:close/>
                  <a:moveTo>
                    <a:pt x="21600" y="12387"/>
                  </a:moveTo>
                  <a:cubicBezTo>
                    <a:pt x="21600" y="12600"/>
                    <a:pt x="21431" y="12851"/>
                    <a:pt x="21206" y="12896"/>
                  </a:cubicBezTo>
                  <a:lnTo>
                    <a:pt x="18605" y="13290"/>
                  </a:lnTo>
                  <a:cubicBezTo>
                    <a:pt x="18450" y="13740"/>
                    <a:pt x="18280" y="14159"/>
                    <a:pt x="18056" y="14568"/>
                  </a:cubicBezTo>
                  <a:cubicBezTo>
                    <a:pt x="18534" y="15258"/>
                    <a:pt x="19041" y="15876"/>
                    <a:pt x="19561" y="16508"/>
                  </a:cubicBezTo>
                  <a:cubicBezTo>
                    <a:pt x="19646" y="16606"/>
                    <a:pt x="19702" y="16734"/>
                    <a:pt x="19702" y="16861"/>
                  </a:cubicBezTo>
                  <a:cubicBezTo>
                    <a:pt x="19702" y="16988"/>
                    <a:pt x="19660" y="17086"/>
                    <a:pt x="19575" y="17184"/>
                  </a:cubicBezTo>
                  <a:cubicBezTo>
                    <a:pt x="19238" y="17636"/>
                    <a:pt x="17338" y="19702"/>
                    <a:pt x="16862" y="19702"/>
                  </a:cubicBezTo>
                  <a:cubicBezTo>
                    <a:pt x="16734" y="19702"/>
                    <a:pt x="16608" y="19644"/>
                    <a:pt x="16495" y="19575"/>
                  </a:cubicBezTo>
                  <a:lnTo>
                    <a:pt x="14555" y="18054"/>
                  </a:lnTo>
                  <a:cubicBezTo>
                    <a:pt x="14147" y="18267"/>
                    <a:pt x="13712" y="18452"/>
                    <a:pt x="13275" y="18591"/>
                  </a:cubicBezTo>
                  <a:cubicBezTo>
                    <a:pt x="13177" y="19448"/>
                    <a:pt x="13092" y="20362"/>
                    <a:pt x="12868" y="21207"/>
                  </a:cubicBezTo>
                  <a:cubicBezTo>
                    <a:pt x="12812" y="21433"/>
                    <a:pt x="12614" y="21600"/>
                    <a:pt x="12361" y="21600"/>
                  </a:cubicBezTo>
                  <a:lnTo>
                    <a:pt x="9239" y="21600"/>
                  </a:lnTo>
                  <a:cubicBezTo>
                    <a:pt x="8986" y="21600"/>
                    <a:pt x="8761" y="21416"/>
                    <a:pt x="8732" y="21179"/>
                  </a:cubicBezTo>
                  <a:lnTo>
                    <a:pt x="8338" y="18591"/>
                  </a:lnTo>
                  <a:cubicBezTo>
                    <a:pt x="7903" y="18452"/>
                    <a:pt x="7480" y="18280"/>
                    <a:pt x="7073" y="18070"/>
                  </a:cubicBezTo>
                  <a:lnTo>
                    <a:pt x="5090" y="19575"/>
                  </a:lnTo>
                  <a:cubicBezTo>
                    <a:pt x="4992" y="19657"/>
                    <a:pt x="4865" y="19702"/>
                    <a:pt x="4738" y="19702"/>
                  </a:cubicBezTo>
                  <a:cubicBezTo>
                    <a:pt x="4613" y="19702"/>
                    <a:pt x="4486" y="19644"/>
                    <a:pt x="4388" y="19546"/>
                  </a:cubicBezTo>
                  <a:cubicBezTo>
                    <a:pt x="3642" y="18870"/>
                    <a:pt x="2657" y="18000"/>
                    <a:pt x="2067" y="17184"/>
                  </a:cubicBezTo>
                  <a:cubicBezTo>
                    <a:pt x="1996" y="17086"/>
                    <a:pt x="1969" y="16972"/>
                    <a:pt x="1969" y="16861"/>
                  </a:cubicBezTo>
                  <a:cubicBezTo>
                    <a:pt x="1969" y="16734"/>
                    <a:pt x="2011" y="16636"/>
                    <a:pt x="2080" y="16537"/>
                  </a:cubicBezTo>
                  <a:cubicBezTo>
                    <a:pt x="2559" y="15890"/>
                    <a:pt x="3079" y="15270"/>
                    <a:pt x="3558" y="14610"/>
                  </a:cubicBezTo>
                  <a:cubicBezTo>
                    <a:pt x="3319" y="14159"/>
                    <a:pt x="3122" y="13695"/>
                    <a:pt x="2981" y="13220"/>
                  </a:cubicBezTo>
                  <a:lnTo>
                    <a:pt x="408" y="12838"/>
                  </a:lnTo>
                  <a:cubicBezTo>
                    <a:pt x="169" y="12798"/>
                    <a:pt x="0" y="12572"/>
                    <a:pt x="0" y="12334"/>
                  </a:cubicBezTo>
                  <a:lnTo>
                    <a:pt x="0" y="9210"/>
                  </a:lnTo>
                  <a:cubicBezTo>
                    <a:pt x="0" y="9000"/>
                    <a:pt x="169" y="8746"/>
                    <a:pt x="379" y="8705"/>
                  </a:cubicBezTo>
                  <a:lnTo>
                    <a:pt x="2995" y="8312"/>
                  </a:lnTo>
                  <a:cubicBezTo>
                    <a:pt x="3136" y="7861"/>
                    <a:pt x="3319" y="7439"/>
                    <a:pt x="3544" y="7016"/>
                  </a:cubicBezTo>
                  <a:cubicBezTo>
                    <a:pt x="3066" y="6343"/>
                    <a:pt x="2559" y="5708"/>
                    <a:pt x="2038" y="5077"/>
                  </a:cubicBezTo>
                  <a:cubicBezTo>
                    <a:pt x="1954" y="4978"/>
                    <a:pt x="1898" y="4863"/>
                    <a:pt x="1898" y="4740"/>
                  </a:cubicBezTo>
                  <a:cubicBezTo>
                    <a:pt x="1898" y="4613"/>
                    <a:pt x="1954" y="4515"/>
                    <a:pt x="2025" y="4416"/>
                  </a:cubicBezTo>
                  <a:cubicBezTo>
                    <a:pt x="2363" y="3949"/>
                    <a:pt x="4261" y="1899"/>
                    <a:pt x="4738" y="1899"/>
                  </a:cubicBezTo>
                  <a:cubicBezTo>
                    <a:pt x="4865" y="1899"/>
                    <a:pt x="4992" y="1952"/>
                    <a:pt x="5105" y="2039"/>
                  </a:cubicBezTo>
                  <a:lnTo>
                    <a:pt x="7045" y="3543"/>
                  </a:lnTo>
                  <a:cubicBezTo>
                    <a:pt x="7453" y="3334"/>
                    <a:pt x="7888" y="3149"/>
                    <a:pt x="8325" y="3010"/>
                  </a:cubicBezTo>
                  <a:cubicBezTo>
                    <a:pt x="8424" y="2149"/>
                    <a:pt x="8508" y="1239"/>
                    <a:pt x="8732" y="394"/>
                  </a:cubicBezTo>
                  <a:cubicBezTo>
                    <a:pt x="8788" y="169"/>
                    <a:pt x="8986" y="0"/>
                    <a:pt x="9239" y="0"/>
                  </a:cubicBezTo>
                  <a:lnTo>
                    <a:pt x="12361" y="0"/>
                  </a:lnTo>
                  <a:cubicBezTo>
                    <a:pt x="12614" y="0"/>
                    <a:pt x="12839" y="181"/>
                    <a:pt x="12868" y="423"/>
                  </a:cubicBezTo>
                  <a:lnTo>
                    <a:pt x="13262" y="3010"/>
                  </a:lnTo>
                  <a:cubicBezTo>
                    <a:pt x="13696" y="3149"/>
                    <a:pt x="14120" y="3318"/>
                    <a:pt x="14527" y="3531"/>
                  </a:cubicBezTo>
                  <a:lnTo>
                    <a:pt x="16524" y="2026"/>
                  </a:lnTo>
                  <a:cubicBezTo>
                    <a:pt x="16608" y="1940"/>
                    <a:pt x="16734" y="1899"/>
                    <a:pt x="16862" y="1899"/>
                  </a:cubicBezTo>
                  <a:cubicBezTo>
                    <a:pt x="16988" y="1899"/>
                    <a:pt x="17114" y="1952"/>
                    <a:pt x="17213" y="2039"/>
                  </a:cubicBezTo>
                  <a:cubicBezTo>
                    <a:pt x="17958" y="2727"/>
                    <a:pt x="18942" y="3601"/>
                    <a:pt x="19533" y="4429"/>
                  </a:cubicBezTo>
                  <a:cubicBezTo>
                    <a:pt x="19603" y="4515"/>
                    <a:pt x="19631" y="4625"/>
                    <a:pt x="19631" y="4740"/>
                  </a:cubicBezTo>
                  <a:cubicBezTo>
                    <a:pt x="19631" y="4863"/>
                    <a:pt x="19589" y="4962"/>
                    <a:pt x="19520" y="5060"/>
                  </a:cubicBezTo>
                  <a:cubicBezTo>
                    <a:pt x="19041" y="5708"/>
                    <a:pt x="18521" y="6327"/>
                    <a:pt x="18042" y="6987"/>
                  </a:cubicBezTo>
                  <a:cubicBezTo>
                    <a:pt x="18280" y="7439"/>
                    <a:pt x="18478" y="7901"/>
                    <a:pt x="18619" y="8365"/>
                  </a:cubicBezTo>
                  <a:lnTo>
                    <a:pt x="21192" y="8758"/>
                  </a:lnTo>
                  <a:cubicBezTo>
                    <a:pt x="21431" y="8803"/>
                    <a:pt x="21600" y="9029"/>
                    <a:pt x="21600" y="9267"/>
                  </a:cubicBezTo>
                  <a:cubicBezTo>
                    <a:pt x="21600" y="9267"/>
                    <a:pt x="21600" y="12387"/>
                    <a:pt x="21600" y="1238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44" name="Group 4937">
            <a:extLst>
              <a:ext uri="{FF2B5EF4-FFF2-40B4-BE49-F238E27FC236}">
                <a16:creationId xmlns:a16="http://schemas.microsoft.com/office/drawing/2014/main" id="{675FAC09-4042-4E78-B377-7608F0F77276}"/>
              </a:ext>
            </a:extLst>
          </p:cNvPr>
          <p:cNvGrpSpPr/>
          <p:nvPr/>
        </p:nvGrpSpPr>
        <p:grpSpPr>
          <a:xfrm>
            <a:off x="6556403" y="3754666"/>
            <a:ext cx="644122" cy="651645"/>
            <a:chOff x="0" y="0"/>
            <a:chExt cx="1288242" cy="1303287"/>
          </a:xfrm>
        </p:grpSpPr>
        <p:sp>
          <p:nvSpPr>
            <p:cNvPr id="245" name="Shape 4935">
              <a:extLst>
                <a:ext uri="{FF2B5EF4-FFF2-40B4-BE49-F238E27FC236}">
                  <a16:creationId xmlns:a16="http://schemas.microsoft.com/office/drawing/2014/main" id="{6BBD8618-0A65-4016-89A6-8E6812728A18}"/>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46" name="Shape 4936">
              <a:extLst>
                <a:ext uri="{FF2B5EF4-FFF2-40B4-BE49-F238E27FC236}">
                  <a16:creationId xmlns:a16="http://schemas.microsoft.com/office/drawing/2014/main" id="{CDC0E351-7AC1-4157-83C7-84109E5AF4DB}"/>
                </a:ext>
              </a:extLst>
            </p:cNvPr>
            <p:cNvSpPr/>
            <p:nvPr/>
          </p:nvSpPr>
          <p:spPr>
            <a:xfrm>
              <a:off x="295361" y="288608"/>
              <a:ext cx="699865" cy="700672"/>
            </a:xfrm>
            <a:custGeom>
              <a:avLst/>
              <a:gdLst/>
              <a:ahLst/>
              <a:cxnLst>
                <a:cxn ang="0">
                  <a:pos x="wd2" y="hd2"/>
                </a:cxn>
                <a:cxn ang="5400000">
                  <a:pos x="wd2" y="hd2"/>
                </a:cxn>
                <a:cxn ang="10800000">
                  <a:pos x="wd2" y="hd2"/>
                </a:cxn>
                <a:cxn ang="16200000">
                  <a:pos x="wd2" y="hd2"/>
                </a:cxn>
              </a:cxnLst>
              <a:rect l="0" t="0" r="r" b="b"/>
              <a:pathLst>
                <a:path w="21600" h="21600" extrusionOk="0">
                  <a:moveTo>
                    <a:pt x="21296" y="7820"/>
                  </a:moveTo>
                  <a:cubicBezTo>
                    <a:pt x="20468" y="10162"/>
                    <a:pt x="18215" y="11780"/>
                    <a:pt x="15728" y="11780"/>
                  </a:cubicBezTo>
                  <a:cubicBezTo>
                    <a:pt x="12478" y="11780"/>
                    <a:pt x="9832" y="9134"/>
                    <a:pt x="9832" y="5889"/>
                  </a:cubicBezTo>
                  <a:cubicBezTo>
                    <a:pt x="9832" y="2640"/>
                    <a:pt x="12478" y="0"/>
                    <a:pt x="15728" y="0"/>
                  </a:cubicBezTo>
                  <a:cubicBezTo>
                    <a:pt x="16688" y="0"/>
                    <a:pt x="17939" y="287"/>
                    <a:pt x="18743" y="828"/>
                  </a:cubicBezTo>
                  <a:cubicBezTo>
                    <a:pt x="18875" y="920"/>
                    <a:pt x="18952" y="1038"/>
                    <a:pt x="18952" y="1196"/>
                  </a:cubicBezTo>
                  <a:cubicBezTo>
                    <a:pt x="18952" y="1340"/>
                    <a:pt x="18859" y="1483"/>
                    <a:pt x="18743" y="1564"/>
                  </a:cubicBezTo>
                  <a:lnTo>
                    <a:pt x="14886" y="3787"/>
                  </a:lnTo>
                  <a:lnTo>
                    <a:pt x="14886" y="6731"/>
                  </a:lnTo>
                  <a:lnTo>
                    <a:pt x="17426" y="8138"/>
                  </a:lnTo>
                  <a:cubicBezTo>
                    <a:pt x="17860" y="7889"/>
                    <a:pt x="20913" y="5967"/>
                    <a:pt x="21178" y="5967"/>
                  </a:cubicBezTo>
                  <a:cubicBezTo>
                    <a:pt x="21441" y="5967"/>
                    <a:pt x="21600" y="6164"/>
                    <a:pt x="21600" y="6427"/>
                  </a:cubicBezTo>
                  <a:cubicBezTo>
                    <a:pt x="21600" y="6862"/>
                    <a:pt x="21441" y="7402"/>
                    <a:pt x="21296" y="7820"/>
                  </a:cubicBezTo>
                  <a:close/>
                  <a:moveTo>
                    <a:pt x="3935" y="16829"/>
                  </a:moveTo>
                  <a:cubicBezTo>
                    <a:pt x="3475" y="16829"/>
                    <a:pt x="3093" y="17209"/>
                    <a:pt x="3093" y="17668"/>
                  </a:cubicBezTo>
                  <a:cubicBezTo>
                    <a:pt x="3093" y="18127"/>
                    <a:pt x="3475" y="18511"/>
                    <a:pt x="3935" y="18511"/>
                  </a:cubicBezTo>
                  <a:cubicBezTo>
                    <a:pt x="4396" y="18511"/>
                    <a:pt x="4777" y="18127"/>
                    <a:pt x="4777" y="17668"/>
                  </a:cubicBezTo>
                  <a:cubicBezTo>
                    <a:pt x="4777" y="17209"/>
                    <a:pt x="4396" y="16829"/>
                    <a:pt x="3935" y="16829"/>
                  </a:cubicBezTo>
                  <a:close/>
                  <a:moveTo>
                    <a:pt x="4277" y="21114"/>
                  </a:moveTo>
                  <a:cubicBezTo>
                    <a:pt x="3974" y="21416"/>
                    <a:pt x="3540" y="21600"/>
                    <a:pt x="3093" y="21600"/>
                  </a:cubicBezTo>
                  <a:cubicBezTo>
                    <a:pt x="2645" y="21600"/>
                    <a:pt x="2212" y="21416"/>
                    <a:pt x="1896" y="21114"/>
                  </a:cubicBezTo>
                  <a:lnTo>
                    <a:pt x="500" y="19692"/>
                  </a:lnTo>
                  <a:cubicBezTo>
                    <a:pt x="184" y="19392"/>
                    <a:pt x="0" y="18956"/>
                    <a:pt x="0" y="18511"/>
                  </a:cubicBezTo>
                  <a:cubicBezTo>
                    <a:pt x="0" y="18061"/>
                    <a:pt x="184" y="17629"/>
                    <a:pt x="500" y="17314"/>
                  </a:cubicBezTo>
                  <a:lnTo>
                    <a:pt x="9463" y="8360"/>
                  </a:lnTo>
                  <a:cubicBezTo>
                    <a:pt x="10149" y="10081"/>
                    <a:pt x="11530" y="11461"/>
                    <a:pt x="13252" y="12147"/>
                  </a:cubicBezTo>
                  <a:cubicBezTo>
                    <a:pt x="13252" y="12147"/>
                    <a:pt x="4277" y="21114"/>
                    <a:pt x="4277" y="21114"/>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247" name="添加标题">
            <a:extLst>
              <a:ext uri="{FF2B5EF4-FFF2-40B4-BE49-F238E27FC236}">
                <a16:creationId xmlns:a16="http://schemas.microsoft.com/office/drawing/2014/main" id="{9D0CE006-698F-4700-BC96-82F8BF9AA591}"/>
              </a:ext>
            </a:extLst>
          </p:cNvPr>
          <p:cNvSpPr txBox="1"/>
          <p:nvPr/>
        </p:nvSpPr>
        <p:spPr>
          <a:xfrm>
            <a:off x="7386273" y="1153380"/>
            <a:ext cx="2887002" cy="942887"/>
          </a:xfrm>
          <a:prstGeom prst="rect">
            <a:avLst/>
          </a:prstGeom>
          <a:noFill/>
        </p:spPr>
        <p:txBody>
          <a:bodyPr wrap="square" rtlCol="0">
            <a:spAutoFit/>
          </a:bodyPr>
          <a:lstStyle/>
          <a:p>
            <a:pPr algn="just">
              <a:lnSpc>
                <a:spcPct val="150000"/>
              </a:lnSpc>
            </a:pPr>
            <a:r>
              <a:rPr lang="zh-CN" altLang="en-US" sz="1600" b="1" dirty="0">
                <a:solidFill>
                  <a:schemeClr val="accent1"/>
                </a:solidFill>
                <a:latin typeface="+mj-ea"/>
                <a:ea typeface="+mj-ea"/>
              </a:rPr>
              <a:t>添加标题</a:t>
            </a:r>
            <a:endParaRPr lang="en-US" altLang="zh-CN" sz="1600" b="1" dirty="0">
              <a:solidFill>
                <a:schemeClr val="accent1"/>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
        <p:nvSpPr>
          <p:cNvPr id="248" name="添加标题">
            <a:extLst>
              <a:ext uri="{FF2B5EF4-FFF2-40B4-BE49-F238E27FC236}">
                <a16:creationId xmlns:a16="http://schemas.microsoft.com/office/drawing/2014/main" id="{7576C23F-2D74-4BBA-8124-7B4D35651254}"/>
              </a:ext>
            </a:extLst>
          </p:cNvPr>
          <p:cNvSpPr txBox="1"/>
          <p:nvPr/>
        </p:nvSpPr>
        <p:spPr>
          <a:xfrm>
            <a:off x="7386273" y="2382568"/>
            <a:ext cx="2887002" cy="942887"/>
          </a:xfrm>
          <a:prstGeom prst="rect">
            <a:avLst/>
          </a:prstGeom>
          <a:noFill/>
        </p:spPr>
        <p:txBody>
          <a:bodyPr wrap="square" rtlCol="0">
            <a:spAutoFit/>
          </a:bodyPr>
          <a:lstStyle/>
          <a:p>
            <a:pPr algn="just">
              <a:lnSpc>
                <a:spcPct val="150000"/>
              </a:lnSpc>
            </a:pPr>
            <a:r>
              <a:rPr lang="zh-CN" altLang="en-US" sz="1600" b="1" dirty="0">
                <a:solidFill>
                  <a:schemeClr val="accent2"/>
                </a:solidFill>
                <a:latin typeface="+mj-ea"/>
                <a:ea typeface="+mj-ea"/>
              </a:rPr>
              <a:t>添加标题</a:t>
            </a:r>
            <a:endParaRPr lang="en-US" altLang="zh-CN" sz="1600" b="1" dirty="0">
              <a:solidFill>
                <a:schemeClr val="accent2"/>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p>
        </p:txBody>
      </p:sp>
      <p:sp>
        <p:nvSpPr>
          <p:cNvPr id="249" name="添加标题">
            <a:extLst>
              <a:ext uri="{FF2B5EF4-FFF2-40B4-BE49-F238E27FC236}">
                <a16:creationId xmlns:a16="http://schemas.microsoft.com/office/drawing/2014/main" id="{295A8DA0-07FB-4904-B1E5-5ABD31DC889F}"/>
              </a:ext>
            </a:extLst>
          </p:cNvPr>
          <p:cNvSpPr txBox="1"/>
          <p:nvPr/>
        </p:nvSpPr>
        <p:spPr>
          <a:xfrm>
            <a:off x="7386273" y="3611756"/>
            <a:ext cx="2887002" cy="942887"/>
          </a:xfrm>
          <a:prstGeom prst="rect">
            <a:avLst/>
          </a:prstGeom>
          <a:noFill/>
        </p:spPr>
        <p:txBody>
          <a:bodyPr wrap="square" rtlCol="0">
            <a:spAutoFit/>
          </a:bodyPr>
          <a:lstStyle/>
          <a:p>
            <a:pPr algn="just">
              <a:lnSpc>
                <a:spcPct val="150000"/>
              </a:lnSpc>
            </a:pPr>
            <a:r>
              <a:rPr lang="zh-CN" altLang="en-US" sz="1600" b="1" dirty="0">
                <a:solidFill>
                  <a:schemeClr val="accent3"/>
                </a:solidFill>
                <a:latin typeface="+mj-ea"/>
                <a:ea typeface="+mj-ea"/>
              </a:rPr>
              <a:t>添加标题</a:t>
            </a:r>
            <a:endParaRPr lang="en-US" altLang="zh-CN" sz="1600" b="1" dirty="0">
              <a:solidFill>
                <a:schemeClr val="accent3"/>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Tree>
    <p:extLst>
      <p:ext uri="{BB962C8B-B14F-4D97-AF65-F5344CB8AC3E}">
        <p14:creationId xmlns:p14="http://schemas.microsoft.com/office/powerpoint/2010/main" val="851172347"/>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wipe(left)">
                                      <p:cBhvr>
                                        <p:cTn id="7" dur="500"/>
                                        <p:tgtEl>
                                          <p:spTgt spid="68"/>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236"/>
                                        </p:tgtEl>
                                        <p:attrNameLst>
                                          <p:attrName>style.visibility</p:attrName>
                                        </p:attrNameLst>
                                      </p:cBhvr>
                                      <p:to>
                                        <p:strVal val="visible"/>
                                      </p:to>
                                    </p:set>
                                    <p:anim calcmode="lin" valueType="num">
                                      <p:cBhvr additive="base">
                                        <p:cTn id="11" dur="500" fill="hold"/>
                                        <p:tgtEl>
                                          <p:spTgt spid="236"/>
                                        </p:tgtEl>
                                        <p:attrNameLst>
                                          <p:attrName>ppt_x</p:attrName>
                                        </p:attrNameLst>
                                      </p:cBhvr>
                                      <p:tavLst>
                                        <p:tav tm="0">
                                          <p:val>
                                            <p:strVal val="#ppt_x"/>
                                          </p:val>
                                        </p:tav>
                                        <p:tav tm="100000">
                                          <p:val>
                                            <p:strVal val="#ppt_x"/>
                                          </p:val>
                                        </p:tav>
                                      </p:tavLst>
                                    </p:anim>
                                    <p:anim calcmode="lin" valueType="num">
                                      <p:cBhvr additive="base">
                                        <p:cTn id="12" dur="500" fill="hold"/>
                                        <p:tgtEl>
                                          <p:spTgt spid="23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237"/>
                                        </p:tgtEl>
                                        <p:attrNameLst>
                                          <p:attrName>style.visibility</p:attrName>
                                        </p:attrNameLst>
                                      </p:cBhvr>
                                      <p:to>
                                        <p:strVal val="visible"/>
                                      </p:to>
                                    </p:set>
                                    <p:anim calcmode="lin" valueType="num">
                                      <p:cBhvr additive="base">
                                        <p:cTn id="16" dur="500" fill="hold"/>
                                        <p:tgtEl>
                                          <p:spTgt spid="237"/>
                                        </p:tgtEl>
                                        <p:attrNameLst>
                                          <p:attrName>ppt_x</p:attrName>
                                        </p:attrNameLst>
                                      </p:cBhvr>
                                      <p:tavLst>
                                        <p:tav tm="0">
                                          <p:val>
                                            <p:strVal val="#ppt_x"/>
                                          </p:val>
                                        </p:tav>
                                        <p:tav tm="100000">
                                          <p:val>
                                            <p:strVal val="#ppt_x"/>
                                          </p:val>
                                        </p:tav>
                                      </p:tavLst>
                                    </p:anim>
                                    <p:anim calcmode="lin" valueType="num">
                                      <p:cBhvr additive="base">
                                        <p:cTn id="17" dur="500" fill="hold"/>
                                        <p:tgtEl>
                                          <p:spTgt spid="23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238"/>
                                        </p:tgtEl>
                                        <p:attrNameLst>
                                          <p:attrName>style.visibility</p:attrName>
                                        </p:attrNameLst>
                                      </p:cBhvr>
                                      <p:to>
                                        <p:strVal val="visible"/>
                                      </p:to>
                                    </p:set>
                                    <p:anim calcmode="lin" valueType="num">
                                      <p:cBhvr additive="base">
                                        <p:cTn id="21" dur="500" fill="hold"/>
                                        <p:tgtEl>
                                          <p:spTgt spid="238"/>
                                        </p:tgtEl>
                                        <p:attrNameLst>
                                          <p:attrName>ppt_x</p:attrName>
                                        </p:attrNameLst>
                                      </p:cBhvr>
                                      <p:tavLst>
                                        <p:tav tm="0">
                                          <p:val>
                                            <p:strVal val="#ppt_x"/>
                                          </p:val>
                                        </p:tav>
                                        <p:tav tm="100000">
                                          <p:val>
                                            <p:strVal val="#ppt_x"/>
                                          </p:val>
                                        </p:tav>
                                      </p:tavLst>
                                    </p:anim>
                                    <p:anim calcmode="lin" valueType="num">
                                      <p:cBhvr additive="base">
                                        <p:cTn id="22" dur="500" fill="hold"/>
                                        <p:tgtEl>
                                          <p:spTgt spid="23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241"/>
                                        </p:tgtEl>
                                        <p:attrNameLst>
                                          <p:attrName>style.visibility</p:attrName>
                                        </p:attrNameLst>
                                      </p:cBhvr>
                                      <p:to>
                                        <p:strVal val="visible"/>
                                      </p:to>
                                    </p:set>
                                    <p:anim calcmode="lin" valueType="num">
                                      <p:cBhvr additive="base">
                                        <p:cTn id="26" dur="500" fill="hold"/>
                                        <p:tgtEl>
                                          <p:spTgt spid="241"/>
                                        </p:tgtEl>
                                        <p:attrNameLst>
                                          <p:attrName>ppt_x</p:attrName>
                                        </p:attrNameLst>
                                      </p:cBhvr>
                                      <p:tavLst>
                                        <p:tav tm="0">
                                          <p:val>
                                            <p:strVal val="#ppt_x"/>
                                          </p:val>
                                        </p:tav>
                                        <p:tav tm="100000">
                                          <p:val>
                                            <p:strVal val="#ppt_x"/>
                                          </p:val>
                                        </p:tav>
                                      </p:tavLst>
                                    </p:anim>
                                    <p:anim calcmode="lin" valueType="num">
                                      <p:cBhvr additive="base">
                                        <p:cTn id="27" dur="500" fill="hold"/>
                                        <p:tgtEl>
                                          <p:spTgt spid="241"/>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44"/>
                                        </p:tgtEl>
                                        <p:attrNameLst>
                                          <p:attrName>style.visibility</p:attrName>
                                        </p:attrNameLst>
                                      </p:cBhvr>
                                      <p:to>
                                        <p:strVal val="visible"/>
                                      </p:to>
                                    </p:set>
                                    <p:anim calcmode="lin" valueType="num">
                                      <p:cBhvr additive="base">
                                        <p:cTn id="31" dur="500" fill="hold"/>
                                        <p:tgtEl>
                                          <p:spTgt spid="244"/>
                                        </p:tgtEl>
                                        <p:attrNameLst>
                                          <p:attrName>ppt_x</p:attrName>
                                        </p:attrNameLst>
                                      </p:cBhvr>
                                      <p:tavLst>
                                        <p:tav tm="0">
                                          <p:val>
                                            <p:strVal val="#ppt_x"/>
                                          </p:val>
                                        </p:tav>
                                        <p:tav tm="100000">
                                          <p:val>
                                            <p:strVal val="#ppt_x"/>
                                          </p:val>
                                        </p:tav>
                                      </p:tavLst>
                                    </p:anim>
                                    <p:anim calcmode="lin" valueType="num">
                                      <p:cBhvr additive="base">
                                        <p:cTn id="32" dur="500" fill="hold"/>
                                        <p:tgtEl>
                                          <p:spTgt spid="244"/>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247"/>
                                        </p:tgtEl>
                                        <p:attrNameLst>
                                          <p:attrName>style.visibility</p:attrName>
                                        </p:attrNameLst>
                                      </p:cBhvr>
                                      <p:to>
                                        <p:strVal val="visible"/>
                                      </p:to>
                                    </p:set>
                                    <p:anim calcmode="lin" valueType="num">
                                      <p:cBhvr additive="base">
                                        <p:cTn id="36" dur="500" fill="hold"/>
                                        <p:tgtEl>
                                          <p:spTgt spid="247"/>
                                        </p:tgtEl>
                                        <p:attrNameLst>
                                          <p:attrName>ppt_x</p:attrName>
                                        </p:attrNameLst>
                                      </p:cBhvr>
                                      <p:tavLst>
                                        <p:tav tm="0">
                                          <p:val>
                                            <p:strVal val="#ppt_x"/>
                                          </p:val>
                                        </p:tav>
                                        <p:tav tm="100000">
                                          <p:val>
                                            <p:strVal val="#ppt_x"/>
                                          </p:val>
                                        </p:tav>
                                      </p:tavLst>
                                    </p:anim>
                                    <p:anim calcmode="lin" valueType="num">
                                      <p:cBhvr additive="base">
                                        <p:cTn id="37" dur="500" fill="hold"/>
                                        <p:tgtEl>
                                          <p:spTgt spid="247"/>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248"/>
                                        </p:tgtEl>
                                        <p:attrNameLst>
                                          <p:attrName>style.visibility</p:attrName>
                                        </p:attrNameLst>
                                      </p:cBhvr>
                                      <p:to>
                                        <p:strVal val="visible"/>
                                      </p:to>
                                    </p:set>
                                    <p:anim calcmode="lin" valueType="num">
                                      <p:cBhvr additive="base">
                                        <p:cTn id="41" dur="500" fill="hold"/>
                                        <p:tgtEl>
                                          <p:spTgt spid="248"/>
                                        </p:tgtEl>
                                        <p:attrNameLst>
                                          <p:attrName>ppt_x</p:attrName>
                                        </p:attrNameLst>
                                      </p:cBhvr>
                                      <p:tavLst>
                                        <p:tav tm="0">
                                          <p:val>
                                            <p:strVal val="#ppt_x"/>
                                          </p:val>
                                        </p:tav>
                                        <p:tav tm="100000">
                                          <p:val>
                                            <p:strVal val="#ppt_x"/>
                                          </p:val>
                                        </p:tav>
                                      </p:tavLst>
                                    </p:anim>
                                    <p:anim calcmode="lin" valueType="num">
                                      <p:cBhvr additive="base">
                                        <p:cTn id="42" dur="500" fill="hold"/>
                                        <p:tgtEl>
                                          <p:spTgt spid="248"/>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249"/>
                                        </p:tgtEl>
                                        <p:attrNameLst>
                                          <p:attrName>style.visibility</p:attrName>
                                        </p:attrNameLst>
                                      </p:cBhvr>
                                      <p:to>
                                        <p:strVal val="visible"/>
                                      </p:to>
                                    </p:set>
                                    <p:anim calcmode="lin" valueType="num">
                                      <p:cBhvr additive="base">
                                        <p:cTn id="46" dur="500" fill="hold"/>
                                        <p:tgtEl>
                                          <p:spTgt spid="249"/>
                                        </p:tgtEl>
                                        <p:attrNameLst>
                                          <p:attrName>ppt_x</p:attrName>
                                        </p:attrNameLst>
                                      </p:cBhvr>
                                      <p:tavLst>
                                        <p:tav tm="0">
                                          <p:val>
                                            <p:strVal val="#ppt_x"/>
                                          </p:val>
                                        </p:tav>
                                        <p:tav tm="100000">
                                          <p:val>
                                            <p:strVal val="#ppt_x"/>
                                          </p:val>
                                        </p:tav>
                                      </p:tavLst>
                                    </p:anim>
                                    <p:anim calcmode="lin" valueType="num">
                                      <p:cBhvr additive="base">
                                        <p:cTn id="47" dur="500" fill="hold"/>
                                        <p:tgtEl>
                                          <p:spTgt spid="249"/>
                                        </p:tgtEl>
                                        <p:attrNameLst>
                                          <p:attrName>ppt_y</p:attrName>
                                        </p:attrNameLst>
                                      </p:cBhvr>
                                      <p:tavLst>
                                        <p:tav tm="0">
                                          <p:val>
                                            <p:strVal val="1+#ppt_h/2"/>
                                          </p:val>
                                        </p:tav>
                                        <p:tav tm="100000">
                                          <p:val>
                                            <p:strVal val="#ppt_y"/>
                                          </p:val>
                                        </p:tav>
                                      </p:tavLst>
                                    </p:anim>
                                  </p:childTnLst>
                                </p:cTn>
                              </p:par>
                            </p:childTnLst>
                          </p:cTn>
                        </p:par>
                        <p:par>
                          <p:cTn id="48" fill="hold">
                            <p:stCondLst>
                              <p:cond delay="4500"/>
                            </p:stCondLst>
                            <p:childTnLst>
                              <p:par>
                                <p:cTn id="49" presetID="16" presetClass="entr" presetSubtype="37" fill="hold" grpId="0" nodeType="afterEffect">
                                  <p:stCondLst>
                                    <p:cond delay="0"/>
                                  </p:stCondLst>
                                  <p:childTnLst>
                                    <p:set>
                                      <p:cBhvr>
                                        <p:cTn id="50" dur="1" fill="hold">
                                          <p:stCondLst>
                                            <p:cond delay="0"/>
                                          </p:stCondLst>
                                        </p:cTn>
                                        <p:tgtEl>
                                          <p:spTgt spid="67"/>
                                        </p:tgtEl>
                                        <p:attrNameLst>
                                          <p:attrName>style.visibility</p:attrName>
                                        </p:attrNameLst>
                                      </p:cBhvr>
                                      <p:to>
                                        <p:strVal val="visible"/>
                                      </p:to>
                                    </p:set>
                                    <p:animEffect transition="in" filter="barn(outVertical)">
                                      <p:cBhvr>
                                        <p:cTn id="51" dur="500"/>
                                        <p:tgtEl>
                                          <p:spTgt spid="67"/>
                                        </p:tgtEl>
                                      </p:cBhvr>
                                    </p:animEffect>
                                  </p:childTnLst>
                                </p:cTn>
                              </p:par>
                            </p:childTnLst>
                          </p:cTn>
                        </p:par>
                        <p:par>
                          <p:cTn id="52" fill="hold">
                            <p:stCondLst>
                              <p:cond delay="5000"/>
                            </p:stCondLst>
                            <p:childTnLst>
                              <p:par>
                                <p:cTn id="53" presetID="2" presetClass="entr" presetSubtype="4" fill="hold" nodeType="afterEffect">
                                  <p:stCondLst>
                                    <p:cond delay="0"/>
                                  </p:stCondLst>
                                  <p:childTnLst>
                                    <p:set>
                                      <p:cBhvr>
                                        <p:cTn id="54" dur="1" fill="hold">
                                          <p:stCondLst>
                                            <p:cond delay="0"/>
                                          </p:stCondLst>
                                        </p:cTn>
                                        <p:tgtEl>
                                          <p:spTgt spid="235"/>
                                        </p:tgtEl>
                                        <p:attrNameLst>
                                          <p:attrName>style.visibility</p:attrName>
                                        </p:attrNameLst>
                                      </p:cBhvr>
                                      <p:to>
                                        <p:strVal val="visible"/>
                                      </p:to>
                                    </p:set>
                                    <p:anim calcmode="lin" valueType="num">
                                      <p:cBhvr additive="base">
                                        <p:cTn id="55" dur="500" fill="hold"/>
                                        <p:tgtEl>
                                          <p:spTgt spid="235"/>
                                        </p:tgtEl>
                                        <p:attrNameLst>
                                          <p:attrName>ppt_x</p:attrName>
                                        </p:attrNameLst>
                                      </p:cBhvr>
                                      <p:tavLst>
                                        <p:tav tm="0">
                                          <p:val>
                                            <p:strVal val="#ppt_x"/>
                                          </p:val>
                                        </p:tav>
                                        <p:tav tm="100000">
                                          <p:val>
                                            <p:strVal val="#ppt_x"/>
                                          </p:val>
                                        </p:tav>
                                      </p:tavLst>
                                    </p:anim>
                                    <p:anim calcmode="lin" valueType="num">
                                      <p:cBhvr additive="base">
                                        <p:cTn id="56" dur="500" fill="hold"/>
                                        <p:tgtEl>
                                          <p:spTgt spid="235"/>
                                        </p:tgtEl>
                                        <p:attrNameLst>
                                          <p:attrName>ppt_y</p:attrName>
                                        </p:attrNameLst>
                                      </p:cBhvr>
                                      <p:tavLst>
                                        <p:tav tm="0">
                                          <p:val>
                                            <p:strVal val="1+#ppt_h/2"/>
                                          </p:val>
                                        </p:tav>
                                        <p:tav tm="100000">
                                          <p:val>
                                            <p:strVal val="#ppt_y"/>
                                          </p:val>
                                        </p:tav>
                                      </p:tavLst>
                                    </p:anim>
                                  </p:childTnLst>
                                </p:cTn>
                              </p:par>
                            </p:childTnLst>
                          </p:cTn>
                        </p:par>
                        <p:par>
                          <p:cTn id="57" fill="hold">
                            <p:stCondLst>
                              <p:cond delay="5500"/>
                            </p:stCondLst>
                            <p:childTnLst>
                              <p:par>
                                <p:cTn id="58" presetID="22" presetClass="entr" presetSubtype="8" fill="hold" nodeType="afterEffect">
                                  <p:stCondLst>
                                    <p:cond delay="0"/>
                                  </p:stCondLst>
                                  <p:childTnLst>
                                    <p:set>
                                      <p:cBhvr>
                                        <p:cTn id="59" dur="1" fill="hold">
                                          <p:stCondLst>
                                            <p:cond delay="0"/>
                                          </p:stCondLst>
                                        </p:cTn>
                                        <p:tgtEl>
                                          <p:spTgt spid="230"/>
                                        </p:tgtEl>
                                        <p:attrNameLst>
                                          <p:attrName>style.visibility</p:attrName>
                                        </p:attrNameLst>
                                      </p:cBhvr>
                                      <p:to>
                                        <p:strVal val="visible"/>
                                      </p:to>
                                    </p:set>
                                    <p:animEffect transition="in" filter="wipe(left)">
                                      <p:cBhvr>
                                        <p:cTn id="60" dur="500"/>
                                        <p:tgtEl>
                                          <p:spTgt spid="2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7" grpId="0" animBg="1"/>
      <p:bldP spid="236" grpId="0" animBg="1"/>
      <p:bldP spid="237" grpId="0" animBg="1"/>
      <p:bldP spid="247" grpId="0"/>
      <p:bldP spid="248" grpId="0"/>
      <p:bldP spid="249"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27F95-E45B-45D3-8E59-B3E246C12493}"/>
              </a:ext>
            </a:extLst>
          </p:cNvPr>
          <p:cNvSpPr>
            <a:spLocks noGrp="1"/>
          </p:cNvSpPr>
          <p:nvPr>
            <p:ph type="title"/>
          </p:nvPr>
        </p:nvSpPr>
        <p:spPr/>
        <p:txBody>
          <a:bodyPr/>
          <a:lstStyle/>
          <a:p>
            <a:r>
              <a:rPr lang="zh-CN" altLang="en-US" dirty="0"/>
              <a:t>单击此处添加标题</a:t>
            </a:r>
            <a:endParaRPr lang="en-US" altLang="zh-CN" dirty="0"/>
          </a:p>
        </p:txBody>
      </p:sp>
      <p:sp>
        <p:nvSpPr>
          <p:cNvPr id="57" name="Rounded Rectangle 3">
            <a:extLst>
              <a:ext uri="{FF2B5EF4-FFF2-40B4-BE49-F238E27FC236}">
                <a16:creationId xmlns:a16="http://schemas.microsoft.com/office/drawing/2014/main" id="{D6514416-696E-4E7B-ACD6-27883B5F72AC}"/>
              </a:ext>
            </a:extLst>
          </p:cNvPr>
          <p:cNvSpPr/>
          <p:nvPr/>
        </p:nvSpPr>
        <p:spPr>
          <a:xfrm>
            <a:off x="5745914" y="2242243"/>
            <a:ext cx="1073657" cy="1037639"/>
          </a:xfrm>
          <a:prstGeom prst="round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latin typeface="Open Sans" pitchFamily="34" charset="0"/>
                <a:ea typeface="Open Sans" pitchFamily="34" charset="0"/>
                <a:cs typeface="Open Sans" pitchFamily="34" charset="0"/>
              </a:rPr>
              <a:t>95%</a:t>
            </a:r>
          </a:p>
        </p:txBody>
      </p:sp>
      <p:sp>
        <p:nvSpPr>
          <p:cNvPr id="58" name="Rounded Rectangle 6">
            <a:extLst>
              <a:ext uri="{FF2B5EF4-FFF2-40B4-BE49-F238E27FC236}">
                <a16:creationId xmlns:a16="http://schemas.microsoft.com/office/drawing/2014/main" id="{45993304-3C06-4EF7-AB2A-0407ECD78B53}"/>
              </a:ext>
            </a:extLst>
          </p:cNvPr>
          <p:cNvSpPr/>
          <p:nvPr/>
        </p:nvSpPr>
        <p:spPr>
          <a:xfrm>
            <a:off x="5745914" y="3679493"/>
            <a:ext cx="1073657" cy="1037639"/>
          </a:xfrm>
          <a:prstGeom prst="round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latin typeface="Open Sans" pitchFamily="34" charset="0"/>
                <a:ea typeface="Open Sans" pitchFamily="34" charset="0"/>
                <a:cs typeface="Open Sans" pitchFamily="34" charset="0"/>
              </a:rPr>
              <a:t>65%</a:t>
            </a:r>
          </a:p>
        </p:txBody>
      </p:sp>
      <p:sp>
        <p:nvSpPr>
          <p:cNvPr id="59" name="Rounded Rectangle 7">
            <a:extLst>
              <a:ext uri="{FF2B5EF4-FFF2-40B4-BE49-F238E27FC236}">
                <a16:creationId xmlns:a16="http://schemas.microsoft.com/office/drawing/2014/main" id="{2BCA53DC-4FF7-4E28-BA48-B59D1A1A2987}"/>
              </a:ext>
            </a:extLst>
          </p:cNvPr>
          <p:cNvSpPr/>
          <p:nvPr/>
        </p:nvSpPr>
        <p:spPr>
          <a:xfrm>
            <a:off x="5745914" y="5099035"/>
            <a:ext cx="1073657" cy="1037639"/>
          </a:xfrm>
          <a:prstGeom prst="round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667" dirty="0">
                <a:latin typeface="Open Sans" pitchFamily="34" charset="0"/>
                <a:ea typeface="Open Sans" pitchFamily="34" charset="0"/>
                <a:cs typeface="Open Sans" pitchFamily="34" charset="0"/>
              </a:rPr>
              <a:t>45%</a:t>
            </a:r>
          </a:p>
        </p:txBody>
      </p:sp>
      <p:grpSp>
        <p:nvGrpSpPr>
          <p:cNvPr id="60" name="组合 59">
            <a:extLst>
              <a:ext uri="{FF2B5EF4-FFF2-40B4-BE49-F238E27FC236}">
                <a16:creationId xmlns:a16="http://schemas.microsoft.com/office/drawing/2014/main" id="{52363C6B-000D-4F71-9D81-2BFCD714B414}"/>
              </a:ext>
            </a:extLst>
          </p:cNvPr>
          <p:cNvGrpSpPr/>
          <p:nvPr/>
        </p:nvGrpSpPr>
        <p:grpSpPr>
          <a:xfrm>
            <a:off x="7110215" y="2310212"/>
            <a:ext cx="4020499" cy="901700"/>
            <a:chOff x="7110215" y="2310212"/>
            <a:chExt cx="4020499" cy="901700"/>
          </a:xfrm>
        </p:grpSpPr>
        <p:sp>
          <p:nvSpPr>
            <p:cNvPr id="61" name="Freeform 5">
              <a:extLst>
                <a:ext uri="{FF2B5EF4-FFF2-40B4-BE49-F238E27FC236}">
                  <a16:creationId xmlns:a16="http://schemas.microsoft.com/office/drawing/2014/main" id="{8B6BB64F-C0C5-424F-8369-1385E847CF43}"/>
                </a:ext>
              </a:extLst>
            </p:cNvPr>
            <p:cNvSpPr>
              <a:spLocks noEditPoints="1"/>
            </p:cNvSpPr>
            <p:nvPr/>
          </p:nvSpPr>
          <p:spPr bwMode="auto">
            <a:xfrm>
              <a:off x="71102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2" name="Freeform 5">
              <a:extLst>
                <a:ext uri="{FF2B5EF4-FFF2-40B4-BE49-F238E27FC236}">
                  <a16:creationId xmlns:a16="http://schemas.microsoft.com/office/drawing/2014/main" id="{C6596F2D-D9FE-475D-A9DE-F09D36BBA965}"/>
                </a:ext>
              </a:extLst>
            </p:cNvPr>
            <p:cNvSpPr>
              <a:spLocks noEditPoints="1"/>
            </p:cNvSpPr>
            <p:nvPr/>
          </p:nvSpPr>
          <p:spPr bwMode="auto">
            <a:xfrm>
              <a:off x="75166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3" name="Freeform 5">
              <a:extLst>
                <a:ext uri="{FF2B5EF4-FFF2-40B4-BE49-F238E27FC236}">
                  <a16:creationId xmlns:a16="http://schemas.microsoft.com/office/drawing/2014/main" id="{5B7449D4-619C-4574-9C4E-56CBB8B39799}"/>
                </a:ext>
              </a:extLst>
            </p:cNvPr>
            <p:cNvSpPr>
              <a:spLocks noEditPoints="1"/>
            </p:cNvSpPr>
            <p:nvPr/>
          </p:nvSpPr>
          <p:spPr bwMode="auto">
            <a:xfrm>
              <a:off x="79230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4" name="Freeform 5">
              <a:extLst>
                <a:ext uri="{FF2B5EF4-FFF2-40B4-BE49-F238E27FC236}">
                  <a16:creationId xmlns:a16="http://schemas.microsoft.com/office/drawing/2014/main" id="{79C14004-C373-4F6E-A02C-6BCEAAFCCCE4}"/>
                </a:ext>
              </a:extLst>
            </p:cNvPr>
            <p:cNvSpPr>
              <a:spLocks noEditPoints="1"/>
            </p:cNvSpPr>
            <p:nvPr/>
          </p:nvSpPr>
          <p:spPr bwMode="auto">
            <a:xfrm>
              <a:off x="83294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5" name="Freeform 5">
              <a:extLst>
                <a:ext uri="{FF2B5EF4-FFF2-40B4-BE49-F238E27FC236}">
                  <a16:creationId xmlns:a16="http://schemas.microsoft.com/office/drawing/2014/main" id="{5B88D829-5E14-473D-81FC-F67B9F5BE55F}"/>
                </a:ext>
              </a:extLst>
            </p:cNvPr>
            <p:cNvSpPr>
              <a:spLocks noEditPoints="1"/>
            </p:cNvSpPr>
            <p:nvPr/>
          </p:nvSpPr>
          <p:spPr bwMode="auto">
            <a:xfrm>
              <a:off x="87358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6" name="Freeform 5">
              <a:extLst>
                <a:ext uri="{FF2B5EF4-FFF2-40B4-BE49-F238E27FC236}">
                  <a16:creationId xmlns:a16="http://schemas.microsoft.com/office/drawing/2014/main" id="{4899F15F-9B70-4F43-BEE3-55E787960350}"/>
                </a:ext>
              </a:extLst>
            </p:cNvPr>
            <p:cNvSpPr>
              <a:spLocks noEditPoints="1"/>
            </p:cNvSpPr>
            <p:nvPr/>
          </p:nvSpPr>
          <p:spPr bwMode="auto">
            <a:xfrm>
              <a:off x="91422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7" name="Freeform 5">
              <a:extLst>
                <a:ext uri="{FF2B5EF4-FFF2-40B4-BE49-F238E27FC236}">
                  <a16:creationId xmlns:a16="http://schemas.microsoft.com/office/drawing/2014/main" id="{1ED28ADD-9ED0-4774-A6BF-38C1C588E821}"/>
                </a:ext>
              </a:extLst>
            </p:cNvPr>
            <p:cNvSpPr>
              <a:spLocks noEditPoints="1"/>
            </p:cNvSpPr>
            <p:nvPr/>
          </p:nvSpPr>
          <p:spPr bwMode="auto">
            <a:xfrm>
              <a:off x="95486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8" name="Freeform 5">
              <a:extLst>
                <a:ext uri="{FF2B5EF4-FFF2-40B4-BE49-F238E27FC236}">
                  <a16:creationId xmlns:a16="http://schemas.microsoft.com/office/drawing/2014/main" id="{AE24D279-2FAA-4261-8EF9-B9C0F7DFDE88}"/>
                </a:ext>
              </a:extLst>
            </p:cNvPr>
            <p:cNvSpPr>
              <a:spLocks noEditPoints="1"/>
            </p:cNvSpPr>
            <p:nvPr/>
          </p:nvSpPr>
          <p:spPr bwMode="auto">
            <a:xfrm>
              <a:off x="99550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1"/>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69" name="Freeform 5">
              <a:extLst>
                <a:ext uri="{FF2B5EF4-FFF2-40B4-BE49-F238E27FC236}">
                  <a16:creationId xmlns:a16="http://schemas.microsoft.com/office/drawing/2014/main" id="{D9D3EFDE-4094-449D-BBC2-E44248116658}"/>
                </a:ext>
              </a:extLst>
            </p:cNvPr>
            <p:cNvSpPr>
              <a:spLocks noEditPoints="1"/>
            </p:cNvSpPr>
            <p:nvPr/>
          </p:nvSpPr>
          <p:spPr bwMode="auto">
            <a:xfrm>
              <a:off x="103614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0" name="Freeform 5">
              <a:extLst>
                <a:ext uri="{FF2B5EF4-FFF2-40B4-BE49-F238E27FC236}">
                  <a16:creationId xmlns:a16="http://schemas.microsoft.com/office/drawing/2014/main" id="{019DE56C-D308-4DBD-BA09-B71579D8352B}"/>
                </a:ext>
              </a:extLst>
            </p:cNvPr>
            <p:cNvSpPr>
              <a:spLocks noEditPoints="1"/>
            </p:cNvSpPr>
            <p:nvPr/>
          </p:nvSpPr>
          <p:spPr bwMode="auto">
            <a:xfrm>
              <a:off x="10767815" y="231021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71" name="组合 70">
            <a:extLst>
              <a:ext uri="{FF2B5EF4-FFF2-40B4-BE49-F238E27FC236}">
                <a16:creationId xmlns:a16="http://schemas.microsoft.com/office/drawing/2014/main" id="{44B85897-5E21-4A68-B5F3-6B8433F0FD86}"/>
              </a:ext>
            </a:extLst>
          </p:cNvPr>
          <p:cNvGrpSpPr/>
          <p:nvPr/>
        </p:nvGrpSpPr>
        <p:grpSpPr>
          <a:xfrm>
            <a:off x="7086167" y="3747462"/>
            <a:ext cx="4020499" cy="901700"/>
            <a:chOff x="7086167" y="3747462"/>
            <a:chExt cx="4020499" cy="901700"/>
          </a:xfrm>
        </p:grpSpPr>
        <p:sp>
          <p:nvSpPr>
            <p:cNvPr id="72" name="Freeform 5">
              <a:extLst>
                <a:ext uri="{FF2B5EF4-FFF2-40B4-BE49-F238E27FC236}">
                  <a16:creationId xmlns:a16="http://schemas.microsoft.com/office/drawing/2014/main" id="{E897EB2A-70EA-4DA5-8459-2D8D95C3AC9B}"/>
                </a:ext>
              </a:extLst>
            </p:cNvPr>
            <p:cNvSpPr>
              <a:spLocks noEditPoints="1"/>
            </p:cNvSpPr>
            <p:nvPr/>
          </p:nvSpPr>
          <p:spPr bwMode="auto">
            <a:xfrm>
              <a:off x="70861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3" name="Freeform 5">
              <a:extLst>
                <a:ext uri="{FF2B5EF4-FFF2-40B4-BE49-F238E27FC236}">
                  <a16:creationId xmlns:a16="http://schemas.microsoft.com/office/drawing/2014/main" id="{AE10198B-B290-4167-B4D6-0E5BCC826AD3}"/>
                </a:ext>
              </a:extLst>
            </p:cNvPr>
            <p:cNvSpPr>
              <a:spLocks noEditPoints="1"/>
            </p:cNvSpPr>
            <p:nvPr/>
          </p:nvSpPr>
          <p:spPr bwMode="auto">
            <a:xfrm>
              <a:off x="74925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4" name="Freeform 5">
              <a:extLst>
                <a:ext uri="{FF2B5EF4-FFF2-40B4-BE49-F238E27FC236}">
                  <a16:creationId xmlns:a16="http://schemas.microsoft.com/office/drawing/2014/main" id="{2605841F-BE49-4633-BBBB-D48AD7248F68}"/>
                </a:ext>
              </a:extLst>
            </p:cNvPr>
            <p:cNvSpPr>
              <a:spLocks noEditPoints="1"/>
            </p:cNvSpPr>
            <p:nvPr/>
          </p:nvSpPr>
          <p:spPr bwMode="auto">
            <a:xfrm>
              <a:off x="78989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5" name="Freeform 5">
              <a:extLst>
                <a:ext uri="{FF2B5EF4-FFF2-40B4-BE49-F238E27FC236}">
                  <a16:creationId xmlns:a16="http://schemas.microsoft.com/office/drawing/2014/main" id="{0F3442C4-3DE3-4FEA-8D78-4269E8CAC719}"/>
                </a:ext>
              </a:extLst>
            </p:cNvPr>
            <p:cNvSpPr>
              <a:spLocks noEditPoints="1"/>
            </p:cNvSpPr>
            <p:nvPr/>
          </p:nvSpPr>
          <p:spPr bwMode="auto">
            <a:xfrm>
              <a:off x="83053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6" name="Freeform 5">
              <a:extLst>
                <a:ext uri="{FF2B5EF4-FFF2-40B4-BE49-F238E27FC236}">
                  <a16:creationId xmlns:a16="http://schemas.microsoft.com/office/drawing/2014/main" id="{7F226C69-5C80-4806-82F5-ECBFF9BCED04}"/>
                </a:ext>
              </a:extLst>
            </p:cNvPr>
            <p:cNvSpPr>
              <a:spLocks noEditPoints="1"/>
            </p:cNvSpPr>
            <p:nvPr/>
          </p:nvSpPr>
          <p:spPr bwMode="auto">
            <a:xfrm>
              <a:off x="87117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7" name="Freeform 5">
              <a:extLst>
                <a:ext uri="{FF2B5EF4-FFF2-40B4-BE49-F238E27FC236}">
                  <a16:creationId xmlns:a16="http://schemas.microsoft.com/office/drawing/2014/main" id="{200E66C4-1F4F-408B-B521-05081EE8CD1E}"/>
                </a:ext>
              </a:extLst>
            </p:cNvPr>
            <p:cNvSpPr>
              <a:spLocks noEditPoints="1"/>
            </p:cNvSpPr>
            <p:nvPr/>
          </p:nvSpPr>
          <p:spPr bwMode="auto">
            <a:xfrm>
              <a:off x="91181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8" name="Freeform 5">
              <a:extLst>
                <a:ext uri="{FF2B5EF4-FFF2-40B4-BE49-F238E27FC236}">
                  <a16:creationId xmlns:a16="http://schemas.microsoft.com/office/drawing/2014/main" id="{AA182D69-1C6A-4C59-8789-38834EBBB322}"/>
                </a:ext>
              </a:extLst>
            </p:cNvPr>
            <p:cNvSpPr>
              <a:spLocks noEditPoints="1"/>
            </p:cNvSpPr>
            <p:nvPr/>
          </p:nvSpPr>
          <p:spPr bwMode="auto">
            <a:xfrm>
              <a:off x="95245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79" name="Freeform 5">
              <a:extLst>
                <a:ext uri="{FF2B5EF4-FFF2-40B4-BE49-F238E27FC236}">
                  <a16:creationId xmlns:a16="http://schemas.microsoft.com/office/drawing/2014/main" id="{A4EB3006-27F9-4611-BCD8-2E265043CD8F}"/>
                </a:ext>
              </a:extLst>
            </p:cNvPr>
            <p:cNvSpPr>
              <a:spLocks noEditPoints="1"/>
            </p:cNvSpPr>
            <p:nvPr/>
          </p:nvSpPr>
          <p:spPr bwMode="auto">
            <a:xfrm>
              <a:off x="99309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0" name="Freeform 5">
              <a:extLst>
                <a:ext uri="{FF2B5EF4-FFF2-40B4-BE49-F238E27FC236}">
                  <a16:creationId xmlns:a16="http://schemas.microsoft.com/office/drawing/2014/main" id="{E56CD506-F758-4758-BEEC-5A3E737F1260}"/>
                </a:ext>
              </a:extLst>
            </p:cNvPr>
            <p:cNvSpPr>
              <a:spLocks noEditPoints="1"/>
            </p:cNvSpPr>
            <p:nvPr/>
          </p:nvSpPr>
          <p:spPr bwMode="auto">
            <a:xfrm>
              <a:off x="103373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1" name="Freeform 5">
              <a:extLst>
                <a:ext uri="{FF2B5EF4-FFF2-40B4-BE49-F238E27FC236}">
                  <a16:creationId xmlns:a16="http://schemas.microsoft.com/office/drawing/2014/main" id="{896FEA8D-52FB-4B90-B298-BBACFB7F63F7}"/>
                </a:ext>
              </a:extLst>
            </p:cNvPr>
            <p:cNvSpPr>
              <a:spLocks noEditPoints="1"/>
            </p:cNvSpPr>
            <p:nvPr/>
          </p:nvSpPr>
          <p:spPr bwMode="auto">
            <a:xfrm>
              <a:off x="10743767" y="3747462"/>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82" name="组合 81">
            <a:extLst>
              <a:ext uri="{FF2B5EF4-FFF2-40B4-BE49-F238E27FC236}">
                <a16:creationId xmlns:a16="http://schemas.microsoft.com/office/drawing/2014/main" id="{22D6DE73-A16D-4B69-B6F7-6487002D995B}"/>
              </a:ext>
            </a:extLst>
          </p:cNvPr>
          <p:cNvGrpSpPr/>
          <p:nvPr/>
        </p:nvGrpSpPr>
        <p:grpSpPr>
          <a:xfrm>
            <a:off x="7086167" y="5167004"/>
            <a:ext cx="4020499" cy="901700"/>
            <a:chOff x="7086167" y="5167004"/>
            <a:chExt cx="4020499" cy="901700"/>
          </a:xfrm>
        </p:grpSpPr>
        <p:sp>
          <p:nvSpPr>
            <p:cNvPr id="83" name="Freeform 5">
              <a:extLst>
                <a:ext uri="{FF2B5EF4-FFF2-40B4-BE49-F238E27FC236}">
                  <a16:creationId xmlns:a16="http://schemas.microsoft.com/office/drawing/2014/main" id="{40B13B63-3E26-4B98-89BC-FC8710A9B608}"/>
                </a:ext>
              </a:extLst>
            </p:cNvPr>
            <p:cNvSpPr>
              <a:spLocks noEditPoints="1"/>
            </p:cNvSpPr>
            <p:nvPr/>
          </p:nvSpPr>
          <p:spPr bwMode="auto">
            <a:xfrm>
              <a:off x="70861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4" name="Freeform 5">
              <a:extLst>
                <a:ext uri="{FF2B5EF4-FFF2-40B4-BE49-F238E27FC236}">
                  <a16:creationId xmlns:a16="http://schemas.microsoft.com/office/drawing/2014/main" id="{3041FB60-0C5D-4602-A62F-7AE8FAB0CAA8}"/>
                </a:ext>
              </a:extLst>
            </p:cNvPr>
            <p:cNvSpPr>
              <a:spLocks noEditPoints="1"/>
            </p:cNvSpPr>
            <p:nvPr/>
          </p:nvSpPr>
          <p:spPr bwMode="auto">
            <a:xfrm>
              <a:off x="74925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5" name="Freeform 5">
              <a:extLst>
                <a:ext uri="{FF2B5EF4-FFF2-40B4-BE49-F238E27FC236}">
                  <a16:creationId xmlns:a16="http://schemas.microsoft.com/office/drawing/2014/main" id="{902758D0-1D1B-436F-9DD1-C442E942EE43}"/>
                </a:ext>
              </a:extLst>
            </p:cNvPr>
            <p:cNvSpPr>
              <a:spLocks noEditPoints="1"/>
            </p:cNvSpPr>
            <p:nvPr/>
          </p:nvSpPr>
          <p:spPr bwMode="auto">
            <a:xfrm>
              <a:off x="78989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6" name="Freeform 5">
              <a:extLst>
                <a:ext uri="{FF2B5EF4-FFF2-40B4-BE49-F238E27FC236}">
                  <a16:creationId xmlns:a16="http://schemas.microsoft.com/office/drawing/2014/main" id="{AE9E0B6A-3C9D-4FFF-98E0-AD5DB571B017}"/>
                </a:ext>
              </a:extLst>
            </p:cNvPr>
            <p:cNvSpPr>
              <a:spLocks noEditPoints="1"/>
            </p:cNvSpPr>
            <p:nvPr/>
          </p:nvSpPr>
          <p:spPr bwMode="auto">
            <a:xfrm>
              <a:off x="83053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chemeClr val="accent3"/>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7" name="Freeform 5">
              <a:extLst>
                <a:ext uri="{FF2B5EF4-FFF2-40B4-BE49-F238E27FC236}">
                  <a16:creationId xmlns:a16="http://schemas.microsoft.com/office/drawing/2014/main" id="{0DFAEE9B-A6DE-4D38-A28C-B16AA1EB8305}"/>
                </a:ext>
              </a:extLst>
            </p:cNvPr>
            <p:cNvSpPr>
              <a:spLocks noEditPoints="1"/>
            </p:cNvSpPr>
            <p:nvPr/>
          </p:nvSpPr>
          <p:spPr bwMode="auto">
            <a:xfrm>
              <a:off x="87117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8" name="Freeform 5">
              <a:extLst>
                <a:ext uri="{FF2B5EF4-FFF2-40B4-BE49-F238E27FC236}">
                  <a16:creationId xmlns:a16="http://schemas.microsoft.com/office/drawing/2014/main" id="{EDECBAA3-BCA1-460E-B133-848EEDC8D8D6}"/>
                </a:ext>
              </a:extLst>
            </p:cNvPr>
            <p:cNvSpPr>
              <a:spLocks noEditPoints="1"/>
            </p:cNvSpPr>
            <p:nvPr/>
          </p:nvSpPr>
          <p:spPr bwMode="auto">
            <a:xfrm>
              <a:off x="91181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89" name="Freeform 5">
              <a:extLst>
                <a:ext uri="{FF2B5EF4-FFF2-40B4-BE49-F238E27FC236}">
                  <a16:creationId xmlns:a16="http://schemas.microsoft.com/office/drawing/2014/main" id="{1682B6A0-F0DE-4457-BEA1-3E162C64B994}"/>
                </a:ext>
              </a:extLst>
            </p:cNvPr>
            <p:cNvSpPr>
              <a:spLocks noEditPoints="1"/>
            </p:cNvSpPr>
            <p:nvPr/>
          </p:nvSpPr>
          <p:spPr bwMode="auto">
            <a:xfrm>
              <a:off x="95245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0" name="Freeform 5">
              <a:extLst>
                <a:ext uri="{FF2B5EF4-FFF2-40B4-BE49-F238E27FC236}">
                  <a16:creationId xmlns:a16="http://schemas.microsoft.com/office/drawing/2014/main" id="{2FE44219-B77D-4D01-8EF3-C9FF4A06E306}"/>
                </a:ext>
              </a:extLst>
            </p:cNvPr>
            <p:cNvSpPr>
              <a:spLocks noEditPoints="1"/>
            </p:cNvSpPr>
            <p:nvPr/>
          </p:nvSpPr>
          <p:spPr bwMode="auto">
            <a:xfrm>
              <a:off x="99309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1" name="Freeform 5">
              <a:extLst>
                <a:ext uri="{FF2B5EF4-FFF2-40B4-BE49-F238E27FC236}">
                  <a16:creationId xmlns:a16="http://schemas.microsoft.com/office/drawing/2014/main" id="{25D1EAB0-98AC-40A5-8117-70B3AACEB981}"/>
                </a:ext>
              </a:extLst>
            </p:cNvPr>
            <p:cNvSpPr>
              <a:spLocks noEditPoints="1"/>
            </p:cNvSpPr>
            <p:nvPr/>
          </p:nvSpPr>
          <p:spPr bwMode="auto">
            <a:xfrm>
              <a:off x="103373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sp>
          <p:nvSpPr>
            <p:cNvPr id="92" name="Freeform 5">
              <a:extLst>
                <a:ext uri="{FF2B5EF4-FFF2-40B4-BE49-F238E27FC236}">
                  <a16:creationId xmlns:a16="http://schemas.microsoft.com/office/drawing/2014/main" id="{43BC779B-2125-4231-90E5-5285C0E44EF0}"/>
                </a:ext>
              </a:extLst>
            </p:cNvPr>
            <p:cNvSpPr>
              <a:spLocks noEditPoints="1"/>
            </p:cNvSpPr>
            <p:nvPr/>
          </p:nvSpPr>
          <p:spPr bwMode="auto">
            <a:xfrm>
              <a:off x="10743767" y="5167004"/>
              <a:ext cx="362899" cy="901700"/>
            </a:xfrm>
            <a:custGeom>
              <a:avLst/>
              <a:gdLst>
                <a:gd name="T0" fmla="*/ 135 w 191"/>
                <a:gd name="T1" fmla="*/ 39 h 479"/>
                <a:gd name="T2" fmla="*/ 123 w 191"/>
                <a:gd name="T3" fmla="*/ 68 h 479"/>
                <a:gd name="T4" fmla="*/ 95 w 191"/>
                <a:gd name="T5" fmla="*/ 81 h 479"/>
                <a:gd name="T6" fmla="*/ 67 w 191"/>
                <a:gd name="T7" fmla="*/ 68 h 479"/>
                <a:gd name="T8" fmla="*/ 56 w 191"/>
                <a:gd name="T9" fmla="*/ 39 h 479"/>
                <a:gd name="T10" fmla="*/ 67 w 191"/>
                <a:gd name="T11" fmla="*/ 11 h 479"/>
                <a:gd name="T12" fmla="*/ 95 w 191"/>
                <a:gd name="T13" fmla="*/ 0 h 479"/>
                <a:gd name="T14" fmla="*/ 123 w 191"/>
                <a:gd name="T15" fmla="*/ 11 h 479"/>
                <a:gd name="T16" fmla="*/ 135 w 191"/>
                <a:gd name="T17" fmla="*/ 39 h 479"/>
                <a:gd name="T18" fmla="*/ 191 w 191"/>
                <a:gd name="T19" fmla="*/ 273 h 479"/>
                <a:gd name="T20" fmla="*/ 173 w 191"/>
                <a:gd name="T21" fmla="*/ 293 h 479"/>
                <a:gd name="T22" fmla="*/ 155 w 191"/>
                <a:gd name="T23" fmla="*/ 273 h 479"/>
                <a:gd name="T24" fmla="*/ 155 w 191"/>
                <a:gd name="T25" fmla="*/ 141 h 479"/>
                <a:gd name="T26" fmla="*/ 146 w 191"/>
                <a:gd name="T27" fmla="*/ 141 h 479"/>
                <a:gd name="T28" fmla="*/ 146 w 191"/>
                <a:gd name="T29" fmla="*/ 459 h 479"/>
                <a:gd name="T30" fmla="*/ 124 w 191"/>
                <a:gd name="T31" fmla="*/ 479 h 479"/>
                <a:gd name="T32" fmla="*/ 101 w 191"/>
                <a:gd name="T33" fmla="*/ 459 h 479"/>
                <a:gd name="T34" fmla="*/ 101 w 191"/>
                <a:gd name="T35" fmla="*/ 271 h 479"/>
                <a:gd name="T36" fmla="*/ 90 w 191"/>
                <a:gd name="T37" fmla="*/ 271 h 479"/>
                <a:gd name="T38" fmla="*/ 90 w 191"/>
                <a:gd name="T39" fmla="*/ 459 h 479"/>
                <a:gd name="T40" fmla="*/ 67 w 191"/>
                <a:gd name="T41" fmla="*/ 479 h 479"/>
                <a:gd name="T42" fmla="*/ 45 w 191"/>
                <a:gd name="T43" fmla="*/ 459 h 479"/>
                <a:gd name="T44" fmla="*/ 45 w 191"/>
                <a:gd name="T45" fmla="*/ 141 h 479"/>
                <a:gd name="T46" fmla="*/ 36 w 191"/>
                <a:gd name="T47" fmla="*/ 141 h 479"/>
                <a:gd name="T48" fmla="*/ 36 w 191"/>
                <a:gd name="T49" fmla="*/ 273 h 479"/>
                <a:gd name="T50" fmla="*/ 18 w 191"/>
                <a:gd name="T51" fmla="*/ 293 h 479"/>
                <a:gd name="T52" fmla="*/ 0 w 191"/>
                <a:gd name="T53" fmla="*/ 273 h 479"/>
                <a:gd name="T54" fmla="*/ 0 w 191"/>
                <a:gd name="T55" fmla="*/ 122 h 479"/>
                <a:gd name="T56" fmla="*/ 49 w 191"/>
                <a:gd name="T57" fmla="*/ 85 h 479"/>
                <a:gd name="T58" fmla="*/ 142 w 191"/>
                <a:gd name="T59" fmla="*/ 85 h 479"/>
                <a:gd name="T60" fmla="*/ 191 w 191"/>
                <a:gd name="T61" fmla="*/ 122 h 479"/>
                <a:gd name="T62" fmla="*/ 191 w 191"/>
                <a:gd name="T63" fmla="*/ 273 h 4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91" h="479">
                  <a:moveTo>
                    <a:pt x="135" y="39"/>
                  </a:moveTo>
                  <a:cubicBezTo>
                    <a:pt x="135" y="50"/>
                    <a:pt x="131" y="60"/>
                    <a:pt x="123" y="68"/>
                  </a:cubicBezTo>
                  <a:cubicBezTo>
                    <a:pt x="115" y="77"/>
                    <a:pt x="106" y="81"/>
                    <a:pt x="95" y="81"/>
                  </a:cubicBezTo>
                  <a:cubicBezTo>
                    <a:pt x="84" y="81"/>
                    <a:pt x="75" y="77"/>
                    <a:pt x="67" y="68"/>
                  </a:cubicBezTo>
                  <a:cubicBezTo>
                    <a:pt x="59" y="60"/>
                    <a:pt x="56" y="50"/>
                    <a:pt x="56" y="39"/>
                  </a:cubicBezTo>
                  <a:cubicBezTo>
                    <a:pt x="56" y="28"/>
                    <a:pt x="59" y="19"/>
                    <a:pt x="67" y="11"/>
                  </a:cubicBezTo>
                  <a:cubicBezTo>
                    <a:pt x="75" y="4"/>
                    <a:pt x="84" y="0"/>
                    <a:pt x="95" y="0"/>
                  </a:cubicBezTo>
                  <a:cubicBezTo>
                    <a:pt x="106" y="0"/>
                    <a:pt x="115" y="4"/>
                    <a:pt x="123" y="11"/>
                  </a:cubicBezTo>
                  <a:cubicBezTo>
                    <a:pt x="131" y="19"/>
                    <a:pt x="135" y="28"/>
                    <a:pt x="135" y="39"/>
                  </a:cubicBezTo>
                  <a:close/>
                  <a:moveTo>
                    <a:pt x="191" y="273"/>
                  </a:moveTo>
                  <a:cubicBezTo>
                    <a:pt x="191" y="286"/>
                    <a:pt x="185" y="293"/>
                    <a:pt x="173" y="293"/>
                  </a:cubicBezTo>
                  <a:cubicBezTo>
                    <a:pt x="161" y="293"/>
                    <a:pt x="155" y="286"/>
                    <a:pt x="155" y="273"/>
                  </a:cubicBezTo>
                  <a:cubicBezTo>
                    <a:pt x="155" y="141"/>
                    <a:pt x="155" y="141"/>
                    <a:pt x="155" y="141"/>
                  </a:cubicBezTo>
                  <a:cubicBezTo>
                    <a:pt x="146" y="141"/>
                    <a:pt x="146" y="141"/>
                    <a:pt x="146" y="141"/>
                  </a:cubicBezTo>
                  <a:cubicBezTo>
                    <a:pt x="146" y="459"/>
                    <a:pt x="146" y="459"/>
                    <a:pt x="146" y="459"/>
                  </a:cubicBezTo>
                  <a:cubicBezTo>
                    <a:pt x="146" y="472"/>
                    <a:pt x="138" y="479"/>
                    <a:pt x="124" y="479"/>
                  </a:cubicBezTo>
                  <a:cubicBezTo>
                    <a:pt x="109" y="479"/>
                    <a:pt x="101" y="472"/>
                    <a:pt x="101" y="459"/>
                  </a:cubicBezTo>
                  <a:cubicBezTo>
                    <a:pt x="101" y="271"/>
                    <a:pt x="101" y="271"/>
                    <a:pt x="101" y="271"/>
                  </a:cubicBezTo>
                  <a:cubicBezTo>
                    <a:pt x="90" y="271"/>
                    <a:pt x="90" y="271"/>
                    <a:pt x="90" y="271"/>
                  </a:cubicBezTo>
                  <a:cubicBezTo>
                    <a:pt x="90" y="459"/>
                    <a:pt x="90" y="459"/>
                    <a:pt x="90" y="459"/>
                  </a:cubicBezTo>
                  <a:cubicBezTo>
                    <a:pt x="90" y="472"/>
                    <a:pt x="82" y="479"/>
                    <a:pt x="67" y="479"/>
                  </a:cubicBezTo>
                  <a:cubicBezTo>
                    <a:pt x="52" y="479"/>
                    <a:pt x="45" y="472"/>
                    <a:pt x="45" y="459"/>
                  </a:cubicBezTo>
                  <a:cubicBezTo>
                    <a:pt x="45" y="141"/>
                    <a:pt x="45" y="141"/>
                    <a:pt x="45" y="141"/>
                  </a:cubicBezTo>
                  <a:cubicBezTo>
                    <a:pt x="36" y="141"/>
                    <a:pt x="36" y="141"/>
                    <a:pt x="36" y="141"/>
                  </a:cubicBezTo>
                  <a:cubicBezTo>
                    <a:pt x="36" y="273"/>
                    <a:pt x="36" y="273"/>
                    <a:pt x="36" y="273"/>
                  </a:cubicBezTo>
                  <a:cubicBezTo>
                    <a:pt x="36" y="286"/>
                    <a:pt x="30" y="293"/>
                    <a:pt x="18" y="293"/>
                  </a:cubicBezTo>
                  <a:cubicBezTo>
                    <a:pt x="6" y="293"/>
                    <a:pt x="0" y="286"/>
                    <a:pt x="0" y="273"/>
                  </a:cubicBezTo>
                  <a:cubicBezTo>
                    <a:pt x="0" y="122"/>
                    <a:pt x="0" y="122"/>
                    <a:pt x="0" y="122"/>
                  </a:cubicBezTo>
                  <a:cubicBezTo>
                    <a:pt x="0" y="98"/>
                    <a:pt x="16" y="85"/>
                    <a:pt x="49" y="85"/>
                  </a:cubicBezTo>
                  <a:cubicBezTo>
                    <a:pt x="142" y="85"/>
                    <a:pt x="142" y="85"/>
                    <a:pt x="142" y="85"/>
                  </a:cubicBezTo>
                  <a:cubicBezTo>
                    <a:pt x="175" y="85"/>
                    <a:pt x="191" y="98"/>
                    <a:pt x="191" y="122"/>
                  </a:cubicBezTo>
                  <a:lnTo>
                    <a:pt x="191" y="273"/>
                  </a:lnTo>
                  <a:close/>
                </a:path>
              </a:pathLst>
            </a:custGeom>
            <a:solidFill>
              <a:srgbClr val="B2B2B2"/>
            </a:solidFill>
            <a:ln>
              <a:noFill/>
            </a:ln>
          </p:spPr>
          <p:txBody>
            <a:bodyPr vert="horz" wrap="square" lIns="121920" tIns="60960" rIns="121920" bIns="60960" numCol="1" anchor="t" anchorCtr="0" compatLnSpc="1">
              <a:prstTxWarp prst="textNoShape">
                <a:avLst/>
              </a:prstTxWarp>
            </a:bodyPr>
            <a:lstStyle/>
            <a:p>
              <a:endParaRPr lang="en-US" sz="3200"/>
            </a:p>
          </p:txBody>
        </p:sp>
      </p:grpSp>
      <p:grpSp>
        <p:nvGrpSpPr>
          <p:cNvPr id="93" name="组合 92">
            <a:extLst>
              <a:ext uri="{FF2B5EF4-FFF2-40B4-BE49-F238E27FC236}">
                <a16:creationId xmlns:a16="http://schemas.microsoft.com/office/drawing/2014/main" id="{673E8083-7669-47B4-913C-638402EBB923}"/>
              </a:ext>
            </a:extLst>
          </p:cNvPr>
          <p:cNvGrpSpPr/>
          <p:nvPr/>
        </p:nvGrpSpPr>
        <p:grpSpPr>
          <a:xfrm>
            <a:off x="1061287" y="2290838"/>
            <a:ext cx="4139909" cy="940450"/>
            <a:chOff x="6682845" y="1497014"/>
            <a:chExt cx="4139909" cy="940450"/>
          </a:xfrm>
        </p:grpSpPr>
        <p:grpSp>
          <p:nvGrpSpPr>
            <p:cNvPr id="94" name="组合 93">
              <a:extLst>
                <a:ext uri="{FF2B5EF4-FFF2-40B4-BE49-F238E27FC236}">
                  <a16:creationId xmlns:a16="http://schemas.microsoft.com/office/drawing/2014/main" id="{7C194088-FB4E-4F2D-82D3-B57622D08ADE}"/>
                </a:ext>
              </a:extLst>
            </p:cNvPr>
            <p:cNvGrpSpPr/>
            <p:nvPr/>
          </p:nvGrpSpPr>
          <p:grpSpPr>
            <a:xfrm>
              <a:off x="6682845" y="1613292"/>
              <a:ext cx="559067" cy="707892"/>
              <a:chOff x="690296" y="2944813"/>
              <a:chExt cx="559067" cy="707892"/>
            </a:xfrm>
          </p:grpSpPr>
          <p:sp>
            <p:nvSpPr>
              <p:cNvPr id="96" name="Round Same Side Corner Rectangle 46">
                <a:extLst>
                  <a:ext uri="{FF2B5EF4-FFF2-40B4-BE49-F238E27FC236}">
                    <a16:creationId xmlns:a16="http://schemas.microsoft.com/office/drawing/2014/main" id="{2DFD2315-D7AD-4B50-B2C5-57E4A24A0819}"/>
                  </a:ext>
                </a:extLst>
              </p:cNvPr>
              <p:cNvSpPr/>
              <p:nvPr/>
            </p:nvSpPr>
            <p:spPr>
              <a:xfrm rot="10800000" flipH="1">
                <a:off x="1195388" y="3049522"/>
                <a:ext cx="53975" cy="498475"/>
              </a:xfrm>
              <a:prstGeom prst="round2SameRect">
                <a:avLst>
                  <a:gd name="adj1" fmla="val 50000"/>
                  <a:gd name="adj2" fmla="val 5000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p>
                <a:pPr defTabSz="914217" eaLnBrk="1" fontAlgn="auto" hangingPunct="1">
                  <a:spcBef>
                    <a:spcPts val="0"/>
                  </a:spcBef>
                  <a:spcAft>
                    <a:spcPts val="0"/>
                  </a:spcAft>
                  <a:defRPr/>
                </a:pPr>
                <a:endParaRPr lang="bg-BG" sz="1000" dirty="0">
                  <a:latin typeface="Lato Regular"/>
                  <a:cs typeface="Lato Regular"/>
                </a:endParaRPr>
              </a:p>
            </p:txBody>
          </p:sp>
          <p:sp>
            <p:nvSpPr>
              <p:cNvPr id="97" name="TextBox 47">
                <a:extLst>
                  <a:ext uri="{FF2B5EF4-FFF2-40B4-BE49-F238E27FC236}">
                    <a16:creationId xmlns:a16="http://schemas.microsoft.com/office/drawing/2014/main" id="{D42B566B-581C-47B0-8033-8B1E06EE5404}"/>
                  </a:ext>
                </a:extLst>
              </p:cNvPr>
              <p:cNvSpPr txBox="1">
                <a:spLocks noChangeArrowheads="1"/>
              </p:cNvSpPr>
              <p:nvPr/>
            </p:nvSpPr>
            <p:spPr bwMode="auto">
              <a:xfrm>
                <a:off x="690296" y="2944813"/>
                <a:ext cx="486042" cy="70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3" rIns="91445" bIns="45723"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d-ID" altLang="zh-CN" sz="4000" b="1" dirty="0">
                    <a:solidFill>
                      <a:schemeClr val="accent1"/>
                    </a:solidFill>
                    <a:latin typeface="+mj-ea"/>
                    <a:ea typeface="+mj-ea"/>
                  </a:rPr>
                  <a:t>1</a:t>
                </a:r>
              </a:p>
            </p:txBody>
          </p:sp>
        </p:grpSp>
        <p:sp>
          <p:nvSpPr>
            <p:cNvPr id="95" name="Shape 468">
              <a:extLst>
                <a:ext uri="{FF2B5EF4-FFF2-40B4-BE49-F238E27FC236}">
                  <a16:creationId xmlns:a16="http://schemas.microsoft.com/office/drawing/2014/main" id="{06C231BE-57FF-40E3-894D-866413BC4478}"/>
                </a:ext>
              </a:extLst>
            </p:cNvPr>
            <p:cNvSpPr/>
            <p:nvPr/>
          </p:nvSpPr>
          <p:spPr>
            <a:xfrm>
              <a:off x="7675520" y="1497014"/>
              <a:ext cx="3147234"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just">
                <a:lnSpc>
                  <a:spcPct val="150000"/>
                </a:lnSpc>
              </a:pPr>
              <a:r>
                <a:rPr lang="zh-CN" altLang="en-US" dirty="0">
                  <a:solidFill>
                    <a:schemeClr val="accent1"/>
                  </a:solidFill>
                  <a:latin typeface="+mj-ea"/>
                  <a:ea typeface="+mj-ea"/>
                </a:rPr>
                <a:t>添加标题</a:t>
              </a:r>
              <a:endParaRPr lang="en-US" altLang="zh-CN" dirty="0">
                <a:solidFill>
                  <a:schemeClr val="accent1"/>
                </a:solidFill>
                <a:latin typeface="+mj-ea"/>
                <a:ea typeface="+mj-ea"/>
              </a:endParaRPr>
            </a:p>
            <a:p>
              <a:pPr algn="just">
                <a:lnSpc>
                  <a:spcPct val="150000"/>
                </a:lnSpc>
              </a:pPr>
              <a:r>
                <a:rPr lang="zh-CN" altLang="en-US" sz="1200" dirty="0">
                  <a:solidFill>
                    <a:schemeClr val="tx2"/>
                  </a:solidFill>
                  <a:latin typeface="+mn-ea"/>
                </a:rPr>
                <a:t>点击此处添加标题点击此处添加标题点击此处添加标题点击此处添加标题点击此处添加标题</a:t>
              </a:r>
            </a:p>
          </p:txBody>
        </p:sp>
      </p:grpSp>
      <p:grpSp>
        <p:nvGrpSpPr>
          <p:cNvPr id="98" name="组合 97">
            <a:extLst>
              <a:ext uri="{FF2B5EF4-FFF2-40B4-BE49-F238E27FC236}">
                <a16:creationId xmlns:a16="http://schemas.microsoft.com/office/drawing/2014/main" id="{15C1972B-FA07-4F4D-AC53-1097B6DACDBA}"/>
              </a:ext>
            </a:extLst>
          </p:cNvPr>
          <p:cNvGrpSpPr/>
          <p:nvPr/>
        </p:nvGrpSpPr>
        <p:grpSpPr>
          <a:xfrm>
            <a:off x="1061287" y="3728088"/>
            <a:ext cx="4139909" cy="940450"/>
            <a:chOff x="690296" y="3885478"/>
            <a:chExt cx="4139909" cy="940450"/>
          </a:xfrm>
        </p:grpSpPr>
        <p:grpSp>
          <p:nvGrpSpPr>
            <p:cNvPr id="99" name="组合 98">
              <a:extLst>
                <a:ext uri="{FF2B5EF4-FFF2-40B4-BE49-F238E27FC236}">
                  <a16:creationId xmlns:a16="http://schemas.microsoft.com/office/drawing/2014/main" id="{1DA5FDFC-DD1E-4C20-9534-9A5540603F8C}"/>
                </a:ext>
              </a:extLst>
            </p:cNvPr>
            <p:cNvGrpSpPr/>
            <p:nvPr/>
          </p:nvGrpSpPr>
          <p:grpSpPr>
            <a:xfrm>
              <a:off x="690296" y="4001757"/>
              <a:ext cx="559067" cy="707892"/>
              <a:chOff x="690296" y="3679826"/>
              <a:chExt cx="559067" cy="707892"/>
            </a:xfrm>
          </p:grpSpPr>
          <p:sp>
            <p:nvSpPr>
              <p:cNvPr id="101" name="Round Same Side Corner Rectangle 34">
                <a:extLst>
                  <a:ext uri="{FF2B5EF4-FFF2-40B4-BE49-F238E27FC236}">
                    <a16:creationId xmlns:a16="http://schemas.microsoft.com/office/drawing/2014/main" id="{B4129B09-5737-4023-A1E0-3980973D6CFD}"/>
                  </a:ext>
                </a:extLst>
              </p:cNvPr>
              <p:cNvSpPr/>
              <p:nvPr/>
            </p:nvSpPr>
            <p:spPr>
              <a:xfrm rot="10800000" flipH="1">
                <a:off x="1195388" y="3785329"/>
                <a:ext cx="53975" cy="496887"/>
              </a:xfrm>
              <a:prstGeom prst="round2SameRect">
                <a:avLst>
                  <a:gd name="adj1" fmla="val 50000"/>
                  <a:gd name="adj2" fmla="val 5000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p>
                <a:pPr defTabSz="914217" eaLnBrk="1" fontAlgn="auto" hangingPunct="1">
                  <a:spcBef>
                    <a:spcPts val="0"/>
                  </a:spcBef>
                  <a:spcAft>
                    <a:spcPts val="0"/>
                  </a:spcAft>
                  <a:defRPr/>
                </a:pPr>
                <a:endParaRPr lang="bg-BG" sz="1000" dirty="0">
                  <a:latin typeface="Lato Regular"/>
                  <a:cs typeface="Lato Regular"/>
                </a:endParaRPr>
              </a:p>
            </p:txBody>
          </p:sp>
          <p:sp>
            <p:nvSpPr>
              <p:cNvPr id="102" name="TextBox 35">
                <a:extLst>
                  <a:ext uri="{FF2B5EF4-FFF2-40B4-BE49-F238E27FC236}">
                    <a16:creationId xmlns:a16="http://schemas.microsoft.com/office/drawing/2014/main" id="{42DAF9AE-1271-45AE-85DC-6AD017C449B8}"/>
                  </a:ext>
                </a:extLst>
              </p:cNvPr>
              <p:cNvSpPr txBox="1">
                <a:spLocks noChangeArrowheads="1"/>
              </p:cNvSpPr>
              <p:nvPr/>
            </p:nvSpPr>
            <p:spPr bwMode="auto">
              <a:xfrm>
                <a:off x="690296" y="3679826"/>
                <a:ext cx="486042" cy="70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3" rIns="91445" bIns="45723"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d-ID" altLang="zh-CN" sz="4000" b="1">
                    <a:solidFill>
                      <a:schemeClr val="accent2"/>
                    </a:solidFill>
                    <a:latin typeface="+mj-ea"/>
                    <a:ea typeface="+mj-ea"/>
                  </a:rPr>
                  <a:t>2</a:t>
                </a:r>
              </a:p>
            </p:txBody>
          </p:sp>
        </p:grpSp>
        <p:sp>
          <p:nvSpPr>
            <p:cNvPr id="100" name="Shape 468">
              <a:extLst>
                <a:ext uri="{FF2B5EF4-FFF2-40B4-BE49-F238E27FC236}">
                  <a16:creationId xmlns:a16="http://schemas.microsoft.com/office/drawing/2014/main" id="{189C06F3-B91D-4E47-A5AA-FCE70CD9034E}"/>
                </a:ext>
              </a:extLst>
            </p:cNvPr>
            <p:cNvSpPr/>
            <p:nvPr/>
          </p:nvSpPr>
          <p:spPr>
            <a:xfrm>
              <a:off x="1682971" y="3885478"/>
              <a:ext cx="3147234"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just">
                <a:lnSpc>
                  <a:spcPct val="150000"/>
                </a:lnSpc>
              </a:pPr>
              <a:r>
                <a:rPr lang="zh-CN" altLang="en-US" b="1" dirty="0">
                  <a:solidFill>
                    <a:schemeClr val="accent2"/>
                  </a:solidFill>
                  <a:latin typeface="+mj-ea"/>
                  <a:ea typeface="+mj-ea"/>
                </a:rPr>
                <a:t>添加标题 </a:t>
              </a:r>
              <a:endParaRPr lang="en-US" altLang="zh-CN" b="1" dirty="0">
                <a:solidFill>
                  <a:schemeClr val="accent2"/>
                </a:solidFill>
                <a:latin typeface="+mj-ea"/>
                <a:ea typeface="+mj-ea"/>
              </a:endParaRPr>
            </a:p>
            <a:p>
              <a:pPr algn="just">
                <a:lnSpc>
                  <a:spcPct val="150000"/>
                </a:lnSpc>
              </a:pPr>
              <a:r>
                <a:rPr lang="zh-CN" altLang="en-US" sz="1200" dirty="0">
                  <a:solidFill>
                    <a:schemeClr val="tx2"/>
                  </a:solidFill>
                  <a:latin typeface="+mn-ea"/>
                </a:rPr>
                <a:t>点击此处添加标题点击此处添加标题点击此处添加标题点击此处添加标题点击此处添加标题</a:t>
              </a:r>
            </a:p>
          </p:txBody>
        </p:sp>
      </p:grpSp>
      <p:grpSp>
        <p:nvGrpSpPr>
          <p:cNvPr id="103" name="组合 102">
            <a:extLst>
              <a:ext uri="{FF2B5EF4-FFF2-40B4-BE49-F238E27FC236}">
                <a16:creationId xmlns:a16="http://schemas.microsoft.com/office/drawing/2014/main" id="{6D28FD07-0202-420D-88D4-D09960DA88D6}"/>
              </a:ext>
            </a:extLst>
          </p:cNvPr>
          <p:cNvGrpSpPr/>
          <p:nvPr/>
        </p:nvGrpSpPr>
        <p:grpSpPr>
          <a:xfrm>
            <a:off x="1061287" y="5147630"/>
            <a:ext cx="4070247" cy="940450"/>
            <a:chOff x="690296" y="5222372"/>
            <a:chExt cx="4070247" cy="940450"/>
          </a:xfrm>
        </p:grpSpPr>
        <p:grpSp>
          <p:nvGrpSpPr>
            <p:cNvPr id="104" name="组合 103">
              <a:extLst>
                <a:ext uri="{FF2B5EF4-FFF2-40B4-BE49-F238E27FC236}">
                  <a16:creationId xmlns:a16="http://schemas.microsoft.com/office/drawing/2014/main" id="{0927DE0F-8350-482D-89CD-052E8D10583D}"/>
                </a:ext>
              </a:extLst>
            </p:cNvPr>
            <p:cNvGrpSpPr/>
            <p:nvPr/>
          </p:nvGrpSpPr>
          <p:grpSpPr>
            <a:xfrm>
              <a:off x="690296" y="5338650"/>
              <a:ext cx="559067" cy="707892"/>
              <a:chOff x="690296" y="4362450"/>
              <a:chExt cx="559067" cy="707892"/>
            </a:xfrm>
          </p:grpSpPr>
          <p:sp>
            <p:nvSpPr>
              <p:cNvPr id="106" name="Round Same Side Corner Rectangle 43">
                <a:extLst>
                  <a:ext uri="{FF2B5EF4-FFF2-40B4-BE49-F238E27FC236}">
                    <a16:creationId xmlns:a16="http://schemas.microsoft.com/office/drawing/2014/main" id="{F2B0313A-F64F-4350-8795-069FD3D2E59E}"/>
                  </a:ext>
                </a:extLst>
              </p:cNvPr>
              <p:cNvSpPr/>
              <p:nvPr/>
            </p:nvSpPr>
            <p:spPr>
              <a:xfrm rot="10800000" flipH="1">
                <a:off x="1195388" y="4467953"/>
                <a:ext cx="53975" cy="496887"/>
              </a:xfrm>
              <a:prstGeom prst="round2SameRect">
                <a:avLst>
                  <a:gd name="adj1" fmla="val 50000"/>
                  <a:gd name="adj2" fmla="val 5000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lIns="109710" tIns="54855" rIns="109710" bIns="54855" anchor="ctr"/>
              <a:lstStyle/>
              <a:p>
                <a:pPr defTabSz="914217" eaLnBrk="1" fontAlgn="auto" hangingPunct="1">
                  <a:spcBef>
                    <a:spcPts val="0"/>
                  </a:spcBef>
                  <a:spcAft>
                    <a:spcPts val="0"/>
                  </a:spcAft>
                  <a:defRPr/>
                </a:pPr>
                <a:endParaRPr lang="bg-BG" sz="1000" dirty="0">
                  <a:latin typeface="Lato Regular"/>
                  <a:cs typeface="Lato Regular"/>
                </a:endParaRPr>
              </a:p>
            </p:txBody>
          </p:sp>
          <p:sp>
            <p:nvSpPr>
              <p:cNvPr id="107" name="TextBox 44">
                <a:extLst>
                  <a:ext uri="{FF2B5EF4-FFF2-40B4-BE49-F238E27FC236}">
                    <a16:creationId xmlns:a16="http://schemas.microsoft.com/office/drawing/2014/main" id="{0AAF9759-DB4A-4FD1-B2F8-194B667AB42D}"/>
                  </a:ext>
                </a:extLst>
              </p:cNvPr>
              <p:cNvSpPr txBox="1">
                <a:spLocks noChangeArrowheads="1"/>
              </p:cNvSpPr>
              <p:nvPr/>
            </p:nvSpPr>
            <p:spPr bwMode="auto">
              <a:xfrm>
                <a:off x="690296" y="4362450"/>
                <a:ext cx="486042" cy="707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lIns="91445" tIns="45723" rIns="91445" bIns="45723" anchor="ct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defRPr>
                </a:lvl5pPr>
                <a:lvl6pPr marL="25146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6pPr>
                <a:lvl7pPr marL="29718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7pPr>
                <a:lvl8pPr marL="34290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8pPr>
                <a:lvl9pPr marL="3886200" indent="-228600" defTabSz="912813"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defRPr>
                </a:lvl9pPr>
              </a:lstStyle>
              <a:p>
                <a:pPr algn="r" eaLnBrk="1" hangingPunct="1">
                  <a:lnSpc>
                    <a:spcPct val="100000"/>
                  </a:lnSpc>
                  <a:spcBef>
                    <a:spcPct val="0"/>
                  </a:spcBef>
                  <a:buFontTx/>
                  <a:buNone/>
                </a:pPr>
                <a:r>
                  <a:rPr lang="id-ID" altLang="zh-CN" sz="4000" b="1" dirty="0">
                    <a:solidFill>
                      <a:schemeClr val="accent3"/>
                    </a:solidFill>
                    <a:latin typeface="+mj-ea"/>
                    <a:ea typeface="+mj-ea"/>
                  </a:rPr>
                  <a:t>3</a:t>
                </a:r>
              </a:p>
            </p:txBody>
          </p:sp>
        </p:grpSp>
        <p:sp>
          <p:nvSpPr>
            <p:cNvPr id="105" name="Shape 468">
              <a:extLst>
                <a:ext uri="{FF2B5EF4-FFF2-40B4-BE49-F238E27FC236}">
                  <a16:creationId xmlns:a16="http://schemas.microsoft.com/office/drawing/2014/main" id="{6C5290C8-B3D0-4C73-A1AA-EB102E24E5EC}"/>
                </a:ext>
              </a:extLst>
            </p:cNvPr>
            <p:cNvSpPr/>
            <p:nvPr/>
          </p:nvSpPr>
          <p:spPr>
            <a:xfrm>
              <a:off x="1613309" y="5222372"/>
              <a:ext cx="3147234"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just">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just">
                <a:lnSpc>
                  <a:spcPct val="150000"/>
                </a:lnSpc>
              </a:pPr>
              <a:r>
                <a:rPr lang="zh-CN" altLang="en-US" sz="1200" dirty="0">
                  <a:solidFill>
                    <a:schemeClr val="tx2"/>
                  </a:solidFill>
                  <a:latin typeface="+mn-ea"/>
                </a:rPr>
                <a:t>点击此处添加标题点击此处添加标题点击此处添加标题点击此处添加标题点击此处添加标题</a:t>
              </a:r>
            </a:p>
          </p:txBody>
        </p:sp>
      </p:grpSp>
    </p:spTree>
    <p:extLst>
      <p:ext uri="{BB962C8B-B14F-4D97-AF65-F5344CB8AC3E}">
        <p14:creationId xmlns:p14="http://schemas.microsoft.com/office/powerpoint/2010/main" val="299437786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93"/>
                                        </p:tgtEl>
                                        <p:attrNameLst>
                                          <p:attrName>style.visibility</p:attrName>
                                        </p:attrNameLst>
                                      </p:cBhvr>
                                      <p:to>
                                        <p:strVal val="visible"/>
                                      </p:to>
                                    </p:set>
                                    <p:anim calcmode="lin" valueType="num">
                                      <p:cBhvr additive="base">
                                        <p:cTn id="7" dur="500" fill="hold"/>
                                        <p:tgtEl>
                                          <p:spTgt spid="93"/>
                                        </p:tgtEl>
                                        <p:attrNameLst>
                                          <p:attrName>ppt_x</p:attrName>
                                        </p:attrNameLst>
                                      </p:cBhvr>
                                      <p:tavLst>
                                        <p:tav tm="0">
                                          <p:val>
                                            <p:strVal val="0-#ppt_w/2"/>
                                          </p:val>
                                        </p:tav>
                                        <p:tav tm="100000">
                                          <p:val>
                                            <p:strVal val="#ppt_x"/>
                                          </p:val>
                                        </p:tav>
                                      </p:tavLst>
                                    </p:anim>
                                    <p:anim calcmode="lin" valueType="num">
                                      <p:cBhvr additive="base">
                                        <p:cTn id="8" dur="500" fill="hold"/>
                                        <p:tgtEl>
                                          <p:spTgt spid="9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nodeType="afterEffect">
                                  <p:stCondLst>
                                    <p:cond delay="0"/>
                                  </p:stCondLst>
                                  <p:childTnLst>
                                    <p:set>
                                      <p:cBhvr>
                                        <p:cTn id="11" dur="1" fill="hold">
                                          <p:stCondLst>
                                            <p:cond delay="0"/>
                                          </p:stCondLst>
                                        </p:cTn>
                                        <p:tgtEl>
                                          <p:spTgt spid="98"/>
                                        </p:tgtEl>
                                        <p:attrNameLst>
                                          <p:attrName>style.visibility</p:attrName>
                                        </p:attrNameLst>
                                      </p:cBhvr>
                                      <p:to>
                                        <p:strVal val="visible"/>
                                      </p:to>
                                    </p:set>
                                    <p:anim calcmode="lin" valueType="num">
                                      <p:cBhvr additive="base">
                                        <p:cTn id="12" dur="500" fill="hold"/>
                                        <p:tgtEl>
                                          <p:spTgt spid="98"/>
                                        </p:tgtEl>
                                        <p:attrNameLst>
                                          <p:attrName>ppt_x</p:attrName>
                                        </p:attrNameLst>
                                      </p:cBhvr>
                                      <p:tavLst>
                                        <p:tav tm="0">
                                          <p:val>
                                            <p:strVal val="0-#ppt_w/2"/>
                                          </p:val>
                                        </p:tav>
                                        <p:tav tm="100000">
                                          <p:val>
                                            <p:strVal val="#ppt_x"/>
                                          </p:val>
                                        </p:tav>
                                      </p:tavLst>
                                    </p:anim>
                                    <p:anim calcmode="lin" valueType="num">
                                      <p:cBhvr additive="base">
                                        <p:cTn id="13" dur="500" fill="hold"/>
                                        <p:tgtEl>
                                          <p:spTgt spid="98"/>
                                        </p:tgtEl>
                                        <p:attrNameLst>
                                          <p:attrName>ppt_y</p:attrName>
                                        </p:attrNameLst>
                                      </p:cBhvr>
                                      <p:tavLst>
                                        <p:tav tm="0">
                                          <p:val>
                                            <p:strVal val="#ppt_y"/>
                                          </p:val>
                                        </p:tav>
                                        <p:tav tm="100000">
                                          <p:val>
                                            <p:strVal val="#ppt_y"/>
                                          </p:val>
                                        </p:tav>
                                      </p:tavLst>
                                    </p:anim>
                                  </p:childTnLst>
                                </p:cTn>
                              </p:par>
                            </p:childTnLst>
                          </p:cTn>
                        </p:par>
                        <p:par>
                          <p:cTn id="14" fill="hold">
                            <p:stCondLst>
                              <p:cond delay="1000"/>
                            </p:stCondLst>
                            <p:childTnLst>
                              <p:par>
                                <p:cTn id="15" presetID="2" presetClass="entr" presetSubtype="8" fill="hold" nodeType="afterEffect">
                                  <p:stCondLst>
                                    <p:cond delay="0"/>
                                  </p:stCondLst>
                                  <p:childTnLst>
                                    <p:set>
                                      <p:cBhvr>
                                        <p:cTn id="16" dur="1" fill="hold">
                                          <p:stCondLst>
                                            <p:cond delay="0"/>
                                          </p:stCondLst>
                                        </p:cTn>
                                        <p:tgtEl>
                                          <p:spTgt spid="103"/>
                                        </p:tgtEl>
                                        <p:attrNameLst>
                                          <p:attrName>style.visibility</p:attrName>
                                        </p:attrNameLst>
                                      </p:cBhvr>
                                      <p:to>
                                        <p:strVal val="visible"/>
                                      </p:to>
                                    </p:set>
                                    <p:anim calcmode="lin" valueType="num">
                                      <p:cBhvr additive="base">
                                        <p:cTn id="17" dur="500" fill="hold"/>
                                        <p:tgtEl>
                                          <p:spTgt spid="103"/>
                                        </p:tgtEl>
                                        <p:attrNameLst>
                                          <p:attrName>ppt_x</p:attrName>
                                        </p:attrNameLst>
                                      </p:cBhvr>
                                      <p:tavLst>
                                        <p:tav tm="0">
                                          <p:val>
                                            <p:strVal val="0-#ppt_w/2"/>
                                          </p:val>
                                        </p:tav>
                                        <p:tav tm="100000">
                                          <p:val>
                                            <p:strVal val="#ppt_x"/>
                                          </p:val>
                                        </p:tav>
                                      </p:tavLst>
                                    </p:anim>
                                    <p:anim calcmode="lin" valueType="num">
                                      <p:cBhvr additive="base">
                                        <p:cTn id="18" dur="500" fill="hold"/>
                                        <p:tgtEl>
                                          <p:spTgt spid="103"/>
                                        </p:tgtEl>
                                        <p:attrNameLst>
                                          <p:attrName>ppt_y</p:attrName>
                                        </p:attrNameLst>
                                      </p:cBhvr>
                                      <p:tavLst>
                                        <p:tav tm="0">
                                          <p:val>
                                            <p:strVal val="#ppt_y"/>
                                          </p:val>
                                        </p:tav>
                                        <p:tav tm="100000">
                                          <p:val>
                                            <p:strVal val="#ppt_y"/>
                                          </p:val>
                                        </p:tav>
                                      </p:tavLst>
                                    </p:anim>
                                  </p:childTnLst>
                                </p:cTn>
                              </p:par>
                            </p:childTnLst>
                          </p:cTn>
                        </p:par>
                        <p:par>
                          <p:cTn id="19" fill="hold">
                            <p:stCondLst>
                              <p:cond delay="1500"/>
                            </p:stCondLst>
                            <p:childTnLst>
                              <p:par>
                                <p:cTn id="20" presetID="2" presetClass="entr" presetSubtype="4" fill="hold" grpId="0" nodeType="after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additive="base">
                                        <p:cTn id="22" dur="500" fill="hold"/>
                                        <p:tgtEl>
                                          <p:spTgt spid="57"/>
                                        </p:tgtEl>
                                        <p:attrNameLst>
                                          <p:attrName>ppt_x</p:attrName>
                                        </p:attrNameLst>
                                      </p:cBhvr>
                                      <p:tavLst>
                                        <p:tav tm="0">
                                          <p:val>
                                            <p:strVal val="#ppt_x"/>
                                          </p:val>
                                        </p:tav>
                                        <p:tav tm="100000">
                                          <p:val>
                                            <p:strVal val="#ppt_x"/>
                                          </p:val>
                                        </p:tav>
                                      </p:tavLst>
                                    </p:anim>
                                    <p:anim calcmode="lin" valueType="num">
                                      <p:cBhvr additive="base">
                                        <p:cTn id="23" dur="500" fill="hold"/>
                                        <p:tgtEl>
                                          <p:spTgt spid="57"/>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4" fill="hold" grpId="0" nodeType="afterEffect">
                                  <p:stCondLst>
                                    <p:cond delay="0"/>
                                  </p:stCondLst>
                                  <p:childTnLst>
                                    <p:set>
                                      <p:cBhvr>
                                        <p:cTn id="26" dur="1" fill="hold">
                                          <p:stCondLst>
                                            <p:cond delay="0"/>
                                          </p:stCondLst>
                                        </p:cTn>
                                        <p:tgtEl>
                                          <p:spTgt spid="58"/>
                                        </p:tgtEl>
                                        <p:attrNameLst>
                                          <p:attrName>style.visibility</p:attrName>
                                        </p:attrNameLst>
                                      </p:cBhvr>
                                      <p:to>
                                        <p:strVal val="visible"/>
                                      </p:to>
                                    </p:set>
                                    <p:anim calcmode="lin" valueType="num">
                                      <p:cBhvr additive="base">
                                        <p:cTn id="27" dur="500" fill="hold"/>
                                        <p:tgtEl>
                                          <p:spTgt spid="58"/>
                                        </p:tgtEl>
                                        <p:attrNameLst>
                                          <p:attrName>ppt_x</p:attrName>
                                        </p:attrNameLst>
                                      </p:cBhvr>
                                      <p:tavLst>
                                        <p:tav tm="0">
                                          <p:val>
                                            <p:strVal val="#ppt_x"/>
                                          </p:val>
                                        </p:tav>
                                        <p:tav tm="100000">
                                          <p:val>
                                            <p:strVal val="#ppt_x"/>
                                          </p:val>
                                        </p:tav>
                                      </p:tavLst>
                                    </p:anim>
                                    <p:anim calcmode="lin" valueType="num">
                                      <p:cBhvr additive="base">
                                        <p:cTn id="28" dur="500" fill="hold"/>
                                        <p:tgtEl>
                                          <p:spTgt spid="58"/>
                                        </p:tgtEl>
                                        <p:attrNameLst>
                                          <p:attrName>ppt_y</p:attrName>
                                        </p:attrNameLst>
                                      </p:cBhvr>
                                      <p:tavLst>
                                        <p:tav tm="0">
                                          <p:val>
                                            <p:strVal val="1+#ppt_h/2"/>
                                          </p:val>
                                        </p:tav>
                                        <p:tav tm="100000">
                                          <p:val>
                                            <p:strVal val="#ppt_y"/>
                                          </p:val>
                                        </p:tav>
                                      </p:tavLst>
                                    </p:anim>
                                  </p:childTnLst>
                                </p:cTn>
                              </p:par>
                            </p:childTnLst>
                          </p:cTn>
                        </p:par>
                        <p:par>
                          <p:cTn id="29" fill="hold">
                            <p:stCondLst>
                              <p:cond delay="2500"/>
                            </p:stCondLst>
                            <p:childTnLst>
                              <p:par>
                                <p:cTn id="30" presetID="2" presetClass="entr" presetSubtype="4" fill="hold" grpId="0" nodeType="afterEffect">
                                  <p:stCondLst>
                                    <p:cond delay="0"/>
                                  </p:stCondLst>
                                  <p:childTnLst>
                                    <p:set>
                                      <p:cBhvr>
                                        <p:cTn id="31" dur="1" fill="hold">
                                          <p:stCondLst>
                                            <p:cond delay="0"/>
                                          </p:stCondLst>
                                        </p:cTn>
                                        <p:tgtEl>
                                          <p:spTgt spid="59"/>
                                        </p:tgtEl>
                                        <p:attrNameLst>
                                          <p:attrName>style.visibility</p:attrName>
                                        </p:attrNameLst>
                                      </p:cBhvr>
                                      <p:to>
                                        <p:strVal val="visible"/>
                                      </p:to>
                                    </p:set>
                                    <p:anim calcmode="lin" valueType="num">
                                      <p:cBhvr additive="base">
                                        <p:cTn id="32" dur="500" fill="hold"/>
                                        <p:tgtEl>
                                          <p:spTgt spid="59"/>
                                        </p:tgtEl>
                                        <p:attrNameLst>
                                          <p:attrName>ppt_x</p:attrName>
                                        </p:attrNameLst>
                                      </p:cBhvr>
                                      <p:tavLst>
                                        <p:tav tm="0">
                                          <p:val>
                                            <p:strVal val="#ppt_x"/>
                                          </p:val>
                                        </p:tav>
                                        <p:tav tm="100000">
                                          <p:val>
                                            <p:strVal val="#ppt_x"/>
                                          </p:val>
                                        </p:tav>
                                      </p:tavLst>
                                    </p:anim>
                                    <p:anim calcmode="lin" valueType="num">
                                      <p:cBhvr additive="base">
                                        <p:cTn id="33" dur="500" fill="hold"/>
                                        <p:tgtEl>
                                          <p:spTgt spid="59"/>
                                        </p:tgtEl>
                                        <p:attrNameLst>
                                          <p:attrName>ppt_y</p:attrName>
                                        </p:attrNameLst>
                                      </p:cBhvr>
                                      <p:tavLst>
                                        <p:tav tm="0">
                                          <p:val>
                                            <p:strVal val="1+#ppt_h/2"/>
                                          </p:val>
                                        </p:tav>
                                        <p:tav tm="100000">
                                          <p:val>
                                            <p:strVal val="#ppt_y"/>
                                          </p:val>
                                        </p:tav>
                                      </p:tavLst>
                                    </p:anim>
                                  </p:childTnLst>
                                </p:cTn>
                              </p:par>
                            </p:childTnLst>
                          </p:cTn>
                        </p:par>
                        <p:par>
                          <p:cTn id="34" fill="hold">
                            <p:stCondLst>
                              <p:cond delay="3000"/>
                            </p:stCondLst>
                            <p:childTnLst>
                              <p:par>
                                <p:cTn id="35" presetID="22" presetClass="entr" presetSubtype="8" fill="hold" nodeType="afterEffect">
                                  <p:stCondLst>
                                    <p:cond delay="0"/>
                                  </p:stCondLst>
                                  <p:childTnLst>
                                    <p:set>
                                      <p:cBhvr>
                                        <p:cTn id="36" dur="1" fill="hold">
                                          <p:stCondLst>
                                            <p:cond delay="0"/>
                                          </p:stCondLst>
                                        </p:cTn>
                                        <p:tgtEl>
                                          <p:spTgt spid="60"/>
                                        </p:tgtEl>
                                        <p:attrNameLst>
                                          <p:attrName>style.visibility</p:attrName>
                                        </p:attrNameLst>
                                      </p:cBhvr>
                                      <p:to>
                                        <p:strVal val="visible"/>
                                      </p:to>
                                    </p:set>
                                    <p:animEffect transition="in" filter="wipe(left)">
                                      <p:cBhvr>
                                        <p:cTn id="37" dur="500"/>
                                        <p:tgtEl>
                                          <p:spTgt spid="60"/>
                                        </p:tgtEl>
                                      </p:cBhvr>
                                    </p:animEffect>
                                  </p:childTnLst>
                                </p:cTn>
                              </p:par>
                            </p:childTnLst>
                          </p:cTn>
                        </p:par>
                        <p:par>
                          <p:cTn id="38" fill="hold">
                            <p:stCondLst>
                              <p:cond delay="3500"/>
                            </p:stCondLst>
                            <p:childTnLst>
                              <p:par>
                                <p:cTn id="39" presetID="22" presetClass="entr" presetSubtype="8" fill="hold" nodeType="afterEffect">
                                  <p:stCondLst>
                                    <p:cond delay="0"/>
                                  </p:stCondLst>
                                  <p:childTnLst>
                                    <p:set>
                                      <p:cBhvr>
                                        <p:cTn id="40" dur="1" fill="hold">
                                          <p:stCondLst>
                                            <p:cond delay="0"/>
                                          </p:stCondLst>
                                        </p:cTn>
                                        <p:tgtEl>
                                          <p:spTgt spid="71"/>
                                        </p:tgtEl>
                                        <p:attrNameLst>
                                          <p:attrName>style.visibility</p:attrName>
                                        </p:attrNameLst>
                                      </p:cBhvr>
                                      <p:to>
                                        <p:strVal val="visible"/>
                                      </p:to>
                                    </p:set>
                                    <p:animEffect transition="in" filter="wipe(left)">
                                      <p:cBhvr>
                                        <p:cTn id="41" dur="500"/>
                                        <p:tgtEl>
                                          <p:spTgt spid="71"/>
                                        </p:tgtEl>
                                      </p:cBhvr>
                                    </p:animEffect>
                                  </p:childTnLst>
                                </p:cTn>
                              </p:par>
                            </p:childTnLst>
                          </p:cTn>
                        </p:par>
                        <p:par>
                          <p:cTn id="42" fill="hold">
                            <p:stCondLst>
                              <p:cond delay="4000"/>
                            </p:stCondLst>
                            <p:childTnLst>
                              <p:par>
                                <p:cTn id="43" presetID="22" presetClass="entr" presetSubtype="8" fill="hold" nodeType="afterEffect">
                                  <p:stCondLst>
                                    <p:cond delay="0"/>
                                  </p:stCondLst>
                                  <p:childTnLst>
                                    <p:set>
                                      <p:cBhvr>
                                        <p:cTn id="44" dur="1" fill="hold">
                                          <p:stCondLst>
                                            <p:cond delay="0"/>
                                          </p:stCondLst>
                                        </p:cTn>
                                        <p:tgtEl>
                                          <p:spTgt spid="82"/>
                                        </p:tgtEl>
                                        <p:attrNameLst>
                                          <p:attrName>style.visibility</p:attrName>
                                        </p:attrNameLst>
                                      </p:cBhvr>
                                      <p:to>
                                        <p:strVal val="visible"/>
                                      </p:to>
                                    </p:set>
                                    <p:animEffect transition="in" filter="wipe(left)">
                                      <p:cBhvr>
                                        <p:cTn id="45" dur="500"/>
                                        <p:tgtEl>
                                          <p:spTgt spid="8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animBg="1"/>
      <p:bldP spid="58" grpId="0" animBg="1"/>
      <p:bldP spid="5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4427F95-E45B-45D3-8E59-B3E246C12493}"/>
              </a:ext>
            </a:extLst>
          </p:cNvPr>
          <p:cNvSpPr>
            <a:spLocks noGrp="1"/>
          </p:cNvSpPr>
          <p:nvPr>
            <p:ph type="title"/>
          </p:nvPr>
        </p:nvSpPr>
        <p:spPr/>
        <p:txBody>
          <a:bodyPr/>
          <a:lstStyle/>
          <a:p>
            <a:r>
              <a:rPr lang="zh-CN" altLang="en-US" dirty="0"/>
              <a:t>单击此处添加标题</a:t>
            </a:r>
            <a:endParaRPr lang="en-US" altLang="zh-CN" dirty="0"/>
          </a:p>
        </p:txBody>
      </p:sp>
      <p:pic>
        <p:nvPicPr>
          <p:cNvPr id="3" name="图片占位符 3">
            <a:extLst>
              <a:ext uri="{FF2B5EF4-FFF2-40B4-BE49-F238E27FC236}">
                <a16:creationId xmlns:a16="http://schemas.microsoft.com/office/drawing/2014/main" id="{B6E516C5-3302-4939-9A68-3E9F5D4D8DC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5752" t="13301" r="5752" b="13301"/>
          <a:stretch/>
        </p:blipFill>
        <p:spPr>
          <a:xfrm>
            <a:off x="0" y="1982628"/>
            <a:ext cx="6059512" cy="3130015"/>
          </a:xfrm>
          <a:prstGeom prst="rect">
            <a:avLst/>
          </a:prstGeom>
        </p:spPr>
      </p:pic>
      <p:pic>
        <p:nvPicPr>
          <p:cNvPr id="4" name="图片占位符 5">
            <a:extLst>
              <a:ext uri="{FF2B5EF4-FFF2-40B4-BE49-F238E27FC236}">
                <a16:creationId xmlns:a16="http://schemas.microsoft.com/office/drawing/2014/main" id="{6597855E-8248-4C4E-BE23-744897E713B3}"/>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764" t="14651" r="3764" b="14651"/>
          <a:stretch/>
        </p:blipFill>
        <p:spPr>
          <a:xfrm>
            <a:off x="6132490" y="1982628"/>
            <a:ext cx="6059509" cy="3130015"/>
          </a:xfrm>
          <a:prstGeom prst="rect">
            <a:avLst/>
          </a:prstGeom>
        </p:spPr>
      </p:pic>
      <p:sp>
        <p:nvSpPr>
          <p:cNvPr id="5" name="Shape 2204">
            <a:extLst>
              <a:ext uri="{FF2B5EF4-FFF2-40B4-BE49-F238E27FC236}">
                <a16:creationId xmlns:a16="http://schemas.microsoft.com/office/drawing/2014/main" id="{9DF8D558-50A4-4875-B929-FD6F49B67A64}"/>
              </a:ext>
            </a:extLst>
          </p:cNvPr>
          <p:cNvSpPr/>
          <p:nvPr/>
        </p:nvSpPr>
        <p:spPr>
          <a:xfrm>
            <a:off x="0" y="5112643"/>
            <a:ext cx="6059511" cy="1745357"/>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1600"/>
          </a:p>
        </p:txBody>
      </p:sp>
      <p:sp>
        <p:nvSpPr>
          <p:cNvPr id="6" name="Shape 2205">
            <a:extLst>
              <a:ext uri="{FF2B5EF4-FFF2-40B4-BE49-F238E27FC236}">
                <a16:creationId xmlns:a16="http://schemas.microsoft.com/office/drawing/2014/main" id="{A3A193E1-B369-4993-8445-5E27F3EEFFA1}"/>
              </a:ext>
            </a:extLst>
          </p:cNvPr>
          <p:cNvSpPr/>
          <p:nvPr/>
        </p:nvSpPr>
        <p:spPr>
          <a:xfrm>
            <a:off x="6132490" y="5112643"/>
            <a:ext cx="6059510" cy="1745357"/>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600"/>
          </a:p>
        </p:txBody>
      </p:sp>
      <p:grpSp>
        <p:nvGrpSpPr>
          <p:cNvPr id="7" name="Group 2312">
            <a:extLst>
              <a:ext uri="{FF2B5EF4-FFF2-40B4-BE49-F238E27FC236}">
                <a16:creationId xmlns:a16="http://schemas.microsoft.com/office/drawing/2014/main" id="{F1D5C288-F531-449C-804D-75AD8F95C8A2}"/>
              </a:ext>
            </a:extLst>
          </p:cNvPr>
          <p:cNvGrpSpPr/>
          <p:nvPr/>
        </p:nvGrpSpPr>
        <p:grpSpPr>
          <a:xfrm>
            <a:off x="1249534" y="5667821"/>
            <a:ext cx="752338" cy="635001"/>
            <a:chOff x="-76202" y="0"/>
            <a:chExt cx="1443490" cy="1270000"/>
          </a:xfrm>
        </p:grpSpPr>
        <p:sp>
          <p:nvSpPr>
            <p:cNvPr id="8" name="Shape 2310">
              <a:extLst>
                <a:ext uri="{FF2B5EF4-FFF2-40B4-BE49-F238E27FC236}">
                  <a16:creationId xmlns:a16="http://schemas.microsoft.com/office/drawing/2014/main" id="{221BAE52-D8F4-4A49-BE13-C88CBED03EFD}"/>
                </a:ext>
              </a:extLst>
            </p:cNvPr>
            <p:cNvSpPr/>
            <p:nvPr/>
          </p:nvSpPr>
          <p:spPr>
            <a:xfrm>
              <a:off x="-76202" y="0"/>
              <a:ext cx="1443490" cy="1270000"/>
            </a:xfrm>
            <a:prstGeom prst="hexagon">
              <a:avLst/>
            </a:prstGeom>
            <a:solidFill>
              <a:srgbClr val="FFFFFF"/>
            </a:solidFill>
            <a:ln w="762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600" dirty="0">
                <a:solidFill>
                  <a:srgbClr val="FFFFFF"/>
                </a:solidFill>
              </a:endParaRPr>
            </a:p>
          </p:txBody>
        </p:sp>
        <p:sp>
          <p:nvSpPr>
            <p:cNvPr id="9" name="Shape 2311">
              <a:extLst>
                <a:ext uri="{FF2B5EF4-FFF2-40B4-BE49-F238E27FC236}">
                  <a16:creationId xmlns:a16="http://schemas.microsoft.com/office/drawing/2014/main" id="{3C62B49D-C3CB-4993-87DA-06832BB1DFC6}"/>
                </a:ext>
              </a:extLst>
            </p:cNvPr>
            <p:cNvSpPr/>
            <p:nvPr/>
          </p:nvSpPr>
          <p:spPr>
            <a:xfrm>
              <a:off x="248178" y="302770"/>
              <a:ext cx="759392" cy="664461"/>
            </a:xfrm>
            <a:custGeom>
              <a:avLst/>
              <a:gdLst/>
              <a:ahLst/>
              <a:cxnLst>
                <a:cxn ang="0">
                  <a:pos x="wd2" y="hd2"/>
                </a:cxn>
                <a:cxn ang="5400000">
                  <a:pos x="wd2" y="hd2"/>
                </a:cxn>
                <a:cxn ang="10800000">
                  <a:pos x="wd2" y="hd2"/>
                </a:cxn>
                <a:cxn ang="16200000">
                  <a:pos x="wd2" y="hd2"/>
                </a:cxn>
              </a:cxnLst>
              <a:rect l="0" t="0" r="r" b="b"/>
              <a:pathLst>
                <a:path w="20407" h="20713" extrusionOk="0">
                  <a:moveTo>
                    <a:pt x="5963" y="1"/>
                  </a:moveTo>
                  <a:cubicBezTo>
                    <a:pt x="4449" y="34"/>
                    <a:pt x="2947" y="718"/>
                    <a:pt x="1789" y="2048"/>
                  </a:cubicBezTo>
                  <a:cubicBezTo>
                    <a:pt x="-597" y="4789"/>
                    <a:pt x="-597" y="9229"/>
                    <a:pt x="1789" y="11971"/>
                  </a:cubicBezTo>
                  <a:cubicBezTo>
                    <a:pt x="2472" y="12754"/>
                    <a:pt x="8840" y="20062"/>
                    <a:pt x="8840" y="20062"/>
                  </a:cubicBezTo>
                  <a:cubicBezTo>
                    <a:pt x="9593" y="20929"/>
                    <a:pt x="10811" y="20929"/>
                    <a:pt x="11566" y="20062"/>
                  </a:cubicBezTo>
                  <a:cubicBezTo>
                    <a:pt x="11566" y="20062"/>
                    <a:pt x="18540" y="12059"/>
                    <a:pt x="18617" y="11971"/>
                  </a:cubicBezTo>
                  <a:cubicBezTo>
                    <a:pt x="21003" y="9229"/>
                    <a:pt x="21003" y="4789"/>
                    <a:pt x="18617" y="2048"/>
                  </a:cubicBezTo>
                  <a:cubicBezTo>
                    <a:pt x="16302" y="-612"/>
                    <a:pt x="12602" y="-671"/>
                    <a:pt x="10203" y="1832"/>
                  </a:cubicBezTo>
                  <a:cubicBezTo>
                    <a:pt x="9004" y="580"/>
                    <a:pt x="7478" y="-33"/>
                    <a:pt x="5963" y="1"/>
                  </a:cubicBezTo>
                  <a:close/>
                  <a:moveTo>
                    <a:pt x="6187" y="1734"/>
                  </a:moveTo>
                  <a:cubicBezTo>
                    <a:pt x="7382" y="1704"/>
                    <a:pt x="8585" y="2190"/>
                    <a:pt x="9540" y="3186"/>
                  </a:cubicBezTo>
                  <a:lnTo>
                    <a:pt x="10408" y="4085"/>
                  </a:lnTo>
                  <a:lnTo>
                    <a:pt x="11267" y="3186"/>
                  </a:lnTo>
                  <a:cubicBezTo>
                    <a:pt x="13176" y="1194"/>
                    <a:pt x="16094" y="1265"/>
                    <a:pt x="17907" y="3348"/>
                  </a:cubicBezTo>
                  <a:cubicBezTo>
                    <a:pt x="19789" y="5509"/>
                    <a:pt x="19789" y="9020"/>
                    <a:pt x="17907" y="11180"/>
                  </a:cubicBezTo>
                  <a:lnTo>
                    <a:pt x="10857" y="19282"/>
                  </a:lnTo>
                  <a:cubicBezTo>
                    <a:pt x="10607" y="19571"/>
                    <a:pt x="10200" y="19571"/>
                    <a:pt x="9951" y="19282"/>
                  </a:cubicBezTo>
                  <a:lnTo>
                    <a:pt x="2900" y="11180"/>
                  </a:lnTo>
                  <a:cubicBezTo>
                    <a:pt x="1019" y="9020"/>
                    <a:pt x="1019" y="5509"/>
                    <a:pt x="2900" y="3348"/>
                  </a:cubicBezTo>
                  <a:cubicBezTo>
                    <a:pt x="3807" y="2306"/>
                    <a:pt x="4993" y="1764"/>
                    <a:pt x="6187" y="1734"/>
                  </a:cubicBezTo>
                  <a:close/>
                  <a:moveTo>
                    <a:pt x="5991" y="3814"/>
                  </a:moveTo>
                  <a:cubicBezTo>
                    <a:pt x="4493" y="3816"/>
                    <a:pt x="3283" y="5220"/>
                    <a:pt x="3283" y="6955"/>
                  </a:cubicBezTo>
                  <a:cubicBezTo>
                    <a:pt x="3283" y="7160"/>
                    <a:pt x="3425" y="7324"/>
                    <a:pt x="3601" y="7324"/>
                  </a:cubicBezTo>
                  <a:cubicBezTo>
                    <a:pt x="3777" y="7324"/>
                    <a:pt x="3918" y="7160"/>
                    <a:pt x="3918" y="6955"/>
                  </a:cubicBezTo>
                  <a:cubicBezTo>
                    <a:pt x="3918" y="5628"/>
                    <a:pt x="4847" y="4551"/>
                    <a:pt x="5991" y="4551"/>
                  </a:cubicBezTo>
                  <a:cubicBezTo>
                    <a:pt x="6168" y="4551"/>
                    <a:pt x="6309" y="4386"/>
                    <a:pt x="6309" y="4182"/>
                  </a:cubicBezTo>
                  <a:cubicBezTo>
                    <a:pt x="6309" y="3978"/>
                    <a:pt x="6168" y="3814"/>
                    <a:pt x="5991" y="3814"/>
                  </a:cubicBezTo>
                  <a:close/>
                </a:path>
              </a:pathLst>
            </a:custGeom>
            <a:solidFill>
              <a:schemeClr val="accent1"/>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ndParaRPr>
            </a:p>
          </p:txBody>
        </p:sp>
      </p:grpSp>
      <p:sp>
        <p:nvSpPr>
          <p:cNvPr id="10" name="Shape 468">
            <a:extLst>
              <a:ext uri="{FF2B5EF4-FFF2-40B4-BE49-F238E27FC236}">
                <a16:creationId xmlns:a16="http://schemas.microsoft.com/office/drawing/2014/main" id="{0C6515CB-2D92-4946-864F-16A4EE93BF97}"/>
              </a:ext>
            </a:extLst>
          </p:cNvPr>
          <p:cNvSpPr/>
          <p:nvPr/>
        </p:nvSpPr>
        <p:spPr>
          <a:xfrm>
            <a:off x="2169306" y="5515096"/>
            <a:ext cx="3115020"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just">
              <a:lnSpc>
                <a:spcPct val="150000"/>
              </a:lnSpc>
            </a:pPr>
            <a:r>
              <a:rPr lang="zh-CN" altLang="en-US" sz="1200" dirty="0">
                <a:solidFill>
                  <a:srgbClr val="FFFFFF"/>
                </a:solidFill>
                <a:latin typeface="+mn-ea"/>
              </a:rPr>
              <a:t>点击此处添加标题添加标题点击此处添加标题点击此处添加标题添加标题添加标题</a:t>
            </a:r>
          </a:p>
        </p:txBody>
      </p:sp>
      <p:grpSp>
        <p:nvGrpSpPr>
          <p:cNvPr id="11" name="Group 2315">
            <a:extLst>
              <a:ext uri="{FF2B5EF4-FFF2-40B4-BE49-F238E27FC236}">
                <a16:creationId xmlns:a16="http://schemas.microsoft.com/office/drawing/2014/main" id="{DD359310-5207-483D-AE96-4E6ACD67EB5C}"/>
              </a:ext>
            </a:extLst>
          </p:cNvPr>
          <p:cNvGrpSpPr/>
          <p:nvPr/>
        </p:nvGrpSpPr>
        <p:grpSpPr>
          <a:xfrm>
            <a:off x="6879037" y="5667821"/>
            <a:ext cx="752339" cy="635001"/>
            <a:chOff x="-76200" y="0"/>
            <a:chExt cx="1443490" cy="1270000"/>
          </a:xfrm>
        </p:grpSpPr>
        <p:sp>
          <p:nvSpPr>
            <p:cNvPr id="12" name="Shape 2313">
              <a:extLst>
                <a:ext uri="{FF2B5EF4-FFF2-40B4-BE49-F238E27FC236}">
                  <a16:creationId xmlns:a16="http://schemas.microsoft.com/office/drawing/2014/main" id="{E7B4C76F-3910-4F52-B3A6-218C30D950B9}"/>
                </a:ext>
              </a:extLst>
            </p:cNvPr>
            <p:cNvSpPr/>
            <p:nvPr/>
          </p:nvSpPr>
          <p:spPr>
            <a:xfrm>
              <a:off x="-76200" y="0"/>
              <a:ext cx="1443490" cy="1270000"/>
            </a:xfrm>
            <a:prstGeom prst="hexagon">
              <a:avLst/>
            </a:prstGeom>
            <a:solidFill>
              <a:srgbClr val="FFFFFF"/>
            </a:solidFill>
            <a:ln w="762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endParaRPr>
            </a:p>
          </p:txBody>
        </p:sp>
        <p:sp>
          <p:nvSpPr>
            <p:cNvPr id="13" name="Shape 2314">
              <a:extLst>
                <a:ext uri="{FF2B5EF4-FFF2-40B4-BE49-F238E27FC236}">
                  <a16:creationId xmlns:a16="http://schemas.microsoft.com/office/drawing/2014/main" id="{165B3D33-FB6C-4B5D-BA45-CB6D9397FADC}"/>
                </a:ext>
              </a:extLst>
            </p:cNvPr>
            <p:cNvSpPr/>
            <p:nvPr/>
          </p:nvSpPr>
          <p:spPr>
            <a:xfrm>
              <a:off x="325229" y="312818"/>
              <a:ext cx="644345" cy="644363"/>
            </a:xfrm>
            <a:custGeom>
              <a:avLst/>
              <a:gdLst/>
              <a:ahLst/>
              <a:cxnLst>
                <a:cxn ang="0">
                  <a:pos x="wd2" y="hd2"/>
                </a:cxn>
                <a:cxn ang="5400000">
                  <a:pos x="wd2" y="hd2"/>
                </a:cxn>
                <a:cxn ang="10800000">
                  <a:pos x="wd2" y="hd2"/>
                </a:cxn>
                <a:cxn ang="16200000">
                  <a:pos x="wd2" y="hd2"/>
                </a:cxn>
              </a:cxnLst>
              <a:rect l="0" t="0" r="r" b="b"/>
              <a:pathLst>
                <a:path w="21600" h="21600" extrusionOk="0">
                  <a:moveTo>
                    <a:pt x="21600" y="12273"/>
                  </a:moveTo>
                  <a:cubicBezTo>
                    <a:pt x="21600" y="13084"/>
                    <a:pt x="20940" y="13745"/>
                    <a:pt x="20128" y="13745"/>
                  </a:cubicBezTo>
                  <a:lnTo>
                    <a:pt x="13746" y="13745"/>
                  </a:lnTo>
                  <a:lnTo>
                    <a:pt x="13746" y="20128"/>
                  </a:lnTo>
                  <a:cubicBezTo>
                    <a:pt x="13746" y="20938"/>
                    <a:pt x="13086" y="21600"/>
                    <a:pt x="12273" y="21600"/>
                  </a:cubicBezTo>
                  <a:lnTo>
                    <a:pt x="9328" y="21600"/>
                  </a:lnTo>
                  <a:cubicBezTo>
                    <a:pt x="8515" y="21600"/>
                    <a:pt x="7856" y="20938"/>
                    <a:pt x="7856" y="20128"/>
                  </a:cubicBezTo>
                  <a:lnTo>
                    <a:pt x="7856" y="13745"/>
                  </a:lnTo>
                  <a:lnTo>
                    <a:pt x="1474" y="13745"/>
                  </a:lnTo>
                  <a:cubicBezTo>
                    <a:pt x="661" y="13745"/>
                    <a:pt x="0" y="13084"/>
                    <a:pt x="0" y="12273"/>
                  </a:cubicBezTo>
                  <a:lnTo>
                    <a:pt x="0" y="9326"/>
                  </a:lnTo>
                  <a:cubicBezTo>
                    <a:pt x="0" y="8512"/>
                    <a:pt x="661" y="7855"/>
                    <a:pt x="1474" y="7855"/>
                  </a:cubicBezTo>
                  <a:lnTo>
                    <a:pt x="7856" y="7855"/>
                  </a:lnTo>
                  <a:lnTo>
                    <a:pt x="7856" y="1472"/>
                  </a:lnTo>
                  <a:cubicBezTo>
                    <a:pt x="7856" y="658"/>
                    <a:pt x="8515" y="0"/>
                    <a:pt x="9328" y="0"/>
                  </a:cubicBezTo>
                  <a:lnTo>
                    <a:pt x="12273" y="0"/>
                  </a:lnTo>
                  <a:cubicBezTo>
                    <a:pt x="13086" y="0"/>
                    <a:pt x="13746" y="658"/>
                    <a:pt x="13746" y="1472"/>
                  </a:cubicBezTo>
                  <a:lnTo>
                    <a:pt x="13746" y="7855"/>
                  </a:lnTo>
                  <a:lnTo>
                    <a:pt x="20128" y="7855"/>
                  </a:lnTo>
                  <a:cubicBezTo>
                    <a:pt x="20940" y="7855"/>
                    <a:pt x="21600" y="8512"/>
                    <a:pt x="21600" y="9326"/>
                  </a:cubicBezTo>
                  <a:cubicBezTo>
                    <a:pt x="21600" y="9326"/>
                    <a:pt x="21600" y="12273"/>
                    <a:pt x="21600" y="12273"/>
                  </a:cubicBezTo>
                  <a:close/>
                </a:path>
              </a:pathLst>
            </a:custGeom>
            <a:solidFill>
              <a:schemeClr val="accent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ndParaRPr>
            </a:p>
          </p:txBody>
        </p:sp>
      </p:grpSp>
      <p:sp>
        <p:nvSpPr>
          <p:cNvPr id="14" name="Shape 468">
            <a:extLst>
              <a:ext uri="{FF2B5EF4-FFF2-40B4-BE49-F238E27FC236}">
                <a16:creationId xmlns:a16="http://schemas.microsoft.com/office/drawing/2014/main" id="{9B20457C-06FE-410D-B47C-D78713FFF3C6}"/>
              </a:ext>
            </a:extLst>
          </p:cNvPr>
          <p:cNvSpPr/>
          <p:nvPr/>
        </p:nvSpPr>
        <p:spPr>
          <a:xfrm>
            <a:off x="7856084" y="5515096"/>
            <a:ext cx="3115020"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just">
              <a:lnSpc>
                <a:spcPct val="150000"/>
              </a:lnSpc>
            </a:pPr>
            <a:r>
              <a:rPr lang="zh-CN" altLang="en-US" sz="1200" dirty="0">
                <a:solidFill>
                  <a:srgbClr val="FFFFFF"/>
                </a:solidFill>
                <a:latin typeface="+mn-ea"/>
              </a:rPr>
              <a:t>点击此处添加标题添加标题点击此处添加标题点击此处添加标题添加标题添加标题</a:t>
            </a:r>
          </a:p>
        </p:txBody>
      </p:sp>
    </p:spTree>
    <p:extLst>
      <p:ext uri="{BB962C8B-B14F-4D97-AF65-F5344CB8AC3E}">
        <p14:creationId xmlns:p14="http://schemas.microsoft.com/office/powerpoint/2010/main" val="732057551"/>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par>
                          <p:cTn id="8" fill="hold">
                            <p:stCondLst>
                              <p:cond delay="500"/>
                            </p:stCondLst>
                            <p:childTnLst>
                              <p:par>
                                <p:cTn id="9" presetID="22" presetClass="entr" presetSubtype="2"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right)">
                                      <p:cBhvr>
                                        <p:cTn id="11" dur="500"/>
                                        <p:tgtEl>
                                          <p:spTgt spid="4"/>
                                        </p:tgtEl>
                                      </p:cBhvr>
                                    </p:animEffect>
                                  </p:childTnLst>
                                </p:cTn>
                              </p:par>
                            </p:childTnLst>
                          </p:cTn>
                        </p:par>
                        <p:par>
                          <p:cTn id="12" fill="hold">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par>
                          <p:cTn id="16" fill="hold">
                            <p:stCondLst>
                              <p:cond delay="1500"/>
                            </p:stCondLst>
                            <p:childTnLst>
                              <p:par>
                                <p:cTn id="17" presetID="22" presetClass="entr" presetSubtype="2" fill="hold" grpId="0" nodeType="after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wipe(right)">
                                      <p:cBhvr>
                                        <p:cTn id="19" dur="500"/>
                                        <p:tgtEl>
                                          <p:spTgt spid="6"/>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7"/>
                                        </p:tgtEl>
                                        <p:attrNameLst>
                                          <p:attrName>style.visibility</p:attrName>
                                        </p:attrNameLst>
                                      </p:cBhvr>
                                      <p:to>
                                        <p:strVal val="visible"/>
                                      </p:to>
                                    </p:set>
                                    <p:anim calcmode="lin" valueType="num">
                                      <p:cBhvr additive="base">
                                        <p:cTn id="23" dur="500" fill="hold"/>
                                        <p:tgtEl>
                                          <p:spTgt spid="7"/>
                                        </p:tgtEl>
                                        <p:attrNameLst>
                                          <p:attrName>ppt_x</p:attrName>
                                        </p:attrNameLst>
                                      </p:cBhvr>
                                      <p:tavLst>
                                        <p:tav tm="0">
                                          <p:val>
                                            <p:strVal val="#ppt_x"/>
                                          </p:val>
                                        </p:tav>
                                        <p:tav tm="100000">
                                          <p:val>
                                            <p:strVal val="#ppt_x"/>
                                          </p:val>
                                        </p:tav>
                                      </p:tavLst>
                                    </p:anim>
                                    <p:anim calcmode="lin" valueType="num">
                                      <p:cBhvr additive="base">
                                        <p:cTn id="24" dur="500" fill="hold"/>
                                        <p:tgtEl>
                                          <p:spTgt spid="7"/>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grpId="0"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1"/>
                                        </p:tgtEl>
                                        <p:attrNameLst>
                                          <p:attrName>style.visibility</p:attrName>
                                        </p:attrNameLst>
                                      </p:cBhvr>
                                      <p:to>
                                        <p:strVal val="visible"/>
                                      </p:to>
                                    </p:set>
                                    <p:anim calcmode="lin" valueType="num">
                                      <p:cBhvr additive="base">
                                        <p:cTn id="33" dur="500" fill="hold"/>
                                        <p:tgtEl>
                                          <p:spTgt spid="11"/>
                                        </p:tgtEl>
                                        <p:attrNameLst>
                                          <p:attrName>ppt_x</p:attrName>
                                        </p:attrNameLst>
                                      </p:cBhvr>
                                      <p:tavLst>
                                        <p:tav tm="0">
                                          <p:val>
                                            <p:strVal val="#ppt_x"/>
                                          </p:val>
                                        </p:tav>
                                        <p:tav tm="100000">
                                          <p:val>
                                            <p:strVal val="#ppt_x"/>
                                          </p:val>
                                        </p:tav>
                                      </p:tavLst>
                                    </p:anim>
                                    <p:anim calcmode="lin" valueType="num">
                                      <p:cBhvr additive="base">
                                        <p:cTn id="34" dur="500" fill="hold"/>
                                        <p:tgtEl>
                                          <p:spTgt spid="11"/>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grpId="0" nodeType="afterEffect">
                                  <p:stCondLst>
                                    <p:cond delay="0"/>
                                  </p:stCondLst>
                                  <p:childTnLst>
                                    <p:set>
                                      <p:cBhvr>
                                        <p:cTn id="37" dur="1" fill="hold">
                                          <p:stCondLst>
                                            <p:cond delay="0"/>
                                          </p:stCondLst>
                                        </p:cTn>
                                        <p:tgtEl>
                                          <p:spTgt spid="14"/>
                                        </p:tgtEl>
                                        <p:attrNameLst>
                                          <p:attrName>style.visibility</p:attrName>
                                        </p:attrNameLst>
                                      </p:cBhvr>
                                      <p:to>
                                        <p:strVal val="visible"/>
                                      </p:to>
                                    </p:set>
                                    <p:anim calcmode="lin" valueType="num">
                                      <p:cBhvr additive="base">
                                        <p:cTn id="38" dur="500" fill="hold"/>
                                        <p:tgtEl>
                                          <p:spTgt spid="14"/>
                                        </p:tgtEl>
                                        <p:attrNameLst>
                                          <p:attrName>ppt_x</p:attrName>
                                        </p:attrNameLst>
                                      </p:cBhvr>
                                      <p:tavLst>
                                        <p:tav tm="0">
                                          <p:val>
                                            <p:strVal val="#ppt_x"/>
                                          </p:val>
                                        </p:tav>
                                        <p:tav tm="100000">
                                          <p:val>
                                            <p:strVal val="#ppt_x"/>
                                          </p:val>
                                        </p:tav>
                                      </p:tavLst>
                                    </p:anim>
                                    <p:anim calcmode="lin" valueType="num">
                                      <p:cBhvr additive="base">
                                        <p:cTn id="39"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10" grpId="0"/>
      <p:bldP spid="1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A5D38D4-090E-414E-9DCF-FCED10EC1FF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B16A05F2-7C26-4FED-B462-2D3EA39FAE84}"/>
              </a:ext>
            </a:extLst>
          </p:cNvPr>
          <p:cNvSpPr/>
          <p:nvPr/>
        </p:nvSpPr>
        <p:spPr>
          <a:xfrm rot="18900000" flipH="1">
            <a:off x="6577104"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任意多边形: 形状 5">
            <a:extLst>
              <a:ext uri="{FF2B5EF4-FFF2-40B4-BE49-F238E27FC236}">
                <a16:creationId xmlns:a16="http://schemas.microsoft.com/office/drawing/2014/main" id="{70BB87AB-6BFE-4274-891D-02D8A57E0622}"/>
              </a:ext>
            </a:extLst>
          </p:cNvPr>
          <p:cNvSpPr/>
          <p:nvPr/>
        </p:nvSpPr>
        <p:spPr>
          <a:xfrm rot="18900000" flipH="1">
            <a:off x="2710145" y="4680285"/>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文本框">
            <a:extLst>
              <a:ext uri="{FF2B5EF4-FFF2-40B4-BE49-F238E27FC236}">
                <a16:creationId xmlns:a16="http://schemas.microsoft.com/office/drawing/2014/main" id="{C83F8C00-D377-4244-9220-5C8BCC2351B1}"/>
              </a:ext>
            </a:extLst>
          </p:cNvPr>
          <p:cNvSpPr txBox="1"/>
          <p:nvPr/>
        </p:nvSpPr>
        <p:spPr>
          <a:xfrm>
            <a:off x="7286177" y="3693509"/>
            <a:ext cx="4771510" cy="1725601"/>
          </a:xfrm>
          <a:prstGeom prst="rect">
            <a:avLst/>
          </a:prstGeom>
          <a:noFill/>
        </p:spPr>
        <p:txBody>
          <a:bodyPr wrap="square" rtlCol="0">
            <a:spAutoFit/>
          </a:bodyPr>
          <a:lstStyle/>
          <a:p>
            <a:pPr algn="ctr">
              <a:lnSpc>
                <a:spcPct val="150000"/>
              </a:lnSpc>
            </a:pPr>
            <a:r>
              <a:rPr lang="zh-CN" altLang="en-US" sz="3600" b="1" dirty="0">
                <a:solidFill>
                  <a:srgbClr val="FFFFFF"/>
                </a:solidFill>
                <a:latin typeface="+mj-ea"/>
                <a:ea typeface="+mj-ea"/>
              </a:rPr>
              <a:t>添加标题</a:t>
            </a:r>
            <a:endParaRPr lang="en-US" altLang="zh-CN" sz="3600" b="1" dirty="0">
              <a:solidFill>
                <a:srgbClr val="FFFFFF"/>
              </a:solidFill>
              <a:latin typeface="+mj-ea"/>
              <a:ea typeface="+mj-ea"/>
            </a:endParaRPr>
          </a:p>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单击此处添加标题单击此处添加标题单击此处添加标题单击此处添加标题单击此处添加标题单击此处添加标题单击此处添加标题单击此处添加标题单击此处添加标题单击此处添加标题</a:t>
            </a:r>
          </a:p>
        </p:txBody>
      </p:sp>
      <p:sp>
        <p:nvSpPr>
          <p:cNvPr id="8" name="文本框">
            <a:extLst>
              <a:ext uri="{FF2B5EF4-FFF2-40B4-BE49-F238E27FC236}">
                <a16:creationId xmlns:a16="http://schemas.microsoft.com/office/drawing/2014/main" id="{C9419B48-AFB7-461E-B792-6EB533E6CDCA}"/>
              </a:ext>
            </a:extLst>
          </p:cNvPr>
          <p:cNvSpPr txBox="1"/>
          <p:nvPr/>
        </p:nvSpPr>
        <p:spPr>
          <a:xfrm>
            <a:off x="8228153" y="578001"/>
            <a:ext cx="2887558" cy="2831544"/>
          </a:xfrm>
          <a:prstGeom prst="rect">
            <a:avLst/>
          </a:prstGeom>
          <a:noFill/>
        </p:spPr>
        <p:txBody>
          <a:bodyPr wrap="square" rtlCol="0">
            <a:spAutoFit/>
          </a:bodyPr>
          <a:lstStyle/>
          <a:p>
            <a:pPr algn="ctr"/>
            <a:r>
              <a:rPr lang="en-US" altLang="zh-CN" sz="13800" b="1" dirty="0">
                <a:solidFill>
                  <a:srgbClr val="FFFFFF"/>
                </a:solidFill>
                <a:latin typeface="+mj-ea"/>
                <a:ea typeface="+mj-ea"/>
              </a:rPr>
              <a:t>03</a:t>
            </a:r>
          </a:p>
          <a:p>
            <a:pPr algn="ctr"/>
            <a:r>
              <a:rPr lang="en-US" altLang="zh-CN" sz="4000" b="1" dirty="0">
                <a:solidFill>
                  <a:srgbClr val="FFFFFF"/>
                </a:solidFill>
                <a:latin typeface="+mn-ea"/>
              </a:rPr>
              <a:t>Part one</a:t>
            </a:r>
            <a:endParaRPr lang="zh-CN" altLang="en-US" sz="4000" dirty="0">
              <a:solidFill>
                <a:srgbClr val="FFFFFF"/>
              </a:solidFill>
              <a:latin typeface="+mn-ea"/>
            </a:endParaRPr>
          </a:p>
        </p:txBody>
      </p:sp>
    </p:spTree>
    <p:extLst>
      <p:ext uri="{BB962C8B-B14F-4D97-AF65-F5344CB8AC3E}">
        <p14:creationId xmlns:p14="http://schemas.microsoft.com/office/powerpoint/2010/main" val="2318228387"/>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DD67-2666-489A-BFC1-F55E812EDE3E}"/>
              </a:ext>
            </a:extLst>
          </p:cNvPr>
          <p:cNvSpPr>
            <a:spLocks noGrp="1"/>
          </p:cNvSpPr>
          <p:nvPr>
            <p:ph type="title"/>
          </p:nvPr>
        </p:nvSpPr>
        <p:spPr/>
        <p:txBody>
          <a:bodyPr/>
          <a:lstStyle/>
          <a:p>
            <a:r>
              <a:rPr lang="zh-CN" altLang="en-US" dirty="0"/>
              <a:t>单击此处添加标题</a:t>
            </a:r>
            <a:endParaRPr lang="en-US" altLang="zh-CN" dirty="0"/>
          </a:p>
        </p:txBody>
      </p:sp>
      <p:grpSp>
        <p:nvGrpSpPr>
          <p:cNvPr id="3" name="组合 2">
            <a:extLst>
              <a:ext uri="{FF2B5EF4-FFF2-40B4-BE49-F238E27FC236}">
                <a16:creationId xmlns:a16="http://schemas.microsoft.com/office/drawing/2014/main" id="{D78619AF-AD23-4FBE-9438-AE0B4749273C}"/>
              </a:ext>
            </a:extLst>
          </p:cNvPr>
          <p:cNvGrpSpPr/>
          <p:nvPr/>
        </p:nvGrpSpPr>
        <p:grpSpPr>
          <a:xfrm>
            <a:off x="567669" y="2348617"/>
            <a:ext cx="3157538" cy="3155950"/>
            <a:chOff x="755650" y="2382838"/>
            <a:chExt cx="3157538" cy="3155950"/>
          </a:xfrm>
        </p:grpSpPr>
        <p:sp>
          <p:nvSpPr>
            <p:cNvPr id="4" name="椭圆 3">
              <a:extLst>
                <a:ext uri="{FF2B5EF4-FFF2-40B4-BE49-F238E27FC236}">
                  <a16:creationId xmlns:a16="http://schemas.microsoft.com/office/drawing/2014/main" id="{2D15D7BC-F318-456B-9D99-19AF56D36ACF}"/>
                </a:ext>
              </a:extLst>
            </p:cNvPr>
            <p:cNvSpPr/>
            <p:nvPr/>
          </p:nvSpPr>
          <p:spPr>
            <a:xfrm>
              <a:off x="898857" y="2525251"/>
              <a:ext cx="2871124" cy="2871124"/>
            </a:xfrm>
            <a:prstGeom prst="ellipse">
              <a:avLst/>
            </a:prstGeom>
            <a:solidFill>
              <a:schemeClr val="accent1">
                <a:alpha val="3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indent="0" algn="ctr" defTabSz="914400" rtl="0" eaLnBrk="1" fontAlgn="auto" latinLnBrk="0" hangingPunct="1">
                <a:lnSpc>
                  <a:spcPct val="130000"/>
                </a:lnSpc>
                <a:spcBef>
                  <a:spcPts val="0"/>
                </a:spcBef>
                <a:spcAft>
                  <a:spcPts val="0"/>
                </a:spcAft>
                <a:buClrTx/>
                <a:buSzTx/>
                <a:buFontTx/>
                <a:buNone/>
                <a:tabLst/>
              </a:pPr>
              <a:endParaRPr kumimoji="0" lang="zh-CN" altLang="en-US" sz="1800" b="0" i="0" u="none" strike="noStrike" kern="1200" cap="none" spc="0" normalizeH="0" baseline="0" noProof="0">
                <a:ln>
                  <a:noFill/>
                </a:ln>
                <a:solidFill>
                  <a:prstClr val="white"/>
                </a:solidFill>
                <a:effectLst/>
                <a:uLnTx/>
                <a:uFillTx/>
                <a:latin typeface="等线" panose="020F0502020204030204"/>
                <a:ea typeface="等线" panose="02010600030101010101" pitchFamily="2" charset="-122"/>
                <a:cs typeface="+mn-cs"/>
              </a:endParaRPr>
            </a:p>
          </p:txBody>
        </p:sp>
        <p:sp>
          <p:nvSpPr>
            <p:cNvPr id="5" name="Oval 14">
              <a:extLst>
                <a:ext uri="{FF2B5EF4-FFF2-40B4-BE49-F238E27FC236}">
                  <a16:creationId xmlns:a16="http://schemas.microsoft.com/office/drawing/2014/main" id="{D6E29BC5-2F53-45D0-B1C7-0CD7B9D25B17}"/>
                </a:ext>
              </a:extLst>
            </p:cNvPr>
            <p:cNvSpPr/>
            <p:nvPr/>
          </p:nvSpPr>
          <p:spPr>
            <a:xfrm>
              <a:off x="755650" y="2382838"/>
              <a:ext cx="3157538" cy="3155950"/>
            </a:xfrm>
            <a:prstGeom prst="ellipse">
              <a:avLst/>
            </a:prstGeom>
            <a:noFill/>
            <a:ln w="76200" cmpd="tri">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id-ID" sz="2400"/>
            </a:p>
          </p:txBody>
        </p:sp>
        <p:pic>
          <p:nvPicPr>
            <p:cNvPr id="6" name="图片 5">
              <a:extLst>
                <a:ext uri="{FF2B5EF4-FFF2-40B4-BE49-F238E27FC236}">
                  <a16:creationId xmlns:a16="http://schemas.microsoft.com/office/drawing/2014/main" id="{63B9F863-B6C5-40DA-B283-66BAC5C463D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2986" y="2634218"/>
              <a:ext cx="2682866" cy="2653190"/>
            </a:xfrm>
            <a:custGeom>
              <a:avLst/>
              <a:gdLst>
                <a:gd name="connsiteX0" fmla="*/ 1591436 w 3182872"/>
                <a:gd name="connsiteY0" fmla="*/ 0 h 3182872"/>
                <a:gd name="connsiteX1" fmla="*/ 3182872 w 3182872"/>
                <a:gd name="connsiteY1" fmla="*/ 1591436 h 3182872"/>
                <a:gd name="connsiteX2" fmla="*/ 1591436 w 3182872"/>
                <a:gd name="connsiteY2" fmla="*/ 3182872 h 3182872"/>
                <a:gd name="connsiteX3" fmla="*/ 0 w 3182872"/>
                <a:gd name="connsiteY3" fmla="*/ 1591436 h 3182872"/>
                <a:gd name="connsiteX4" fmla="*/ 1591436 w 3182872"/>
                <a:gd name="connsiteY4" fmla="*/ 0 h 31828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2872" h="3182872">
                  <a:moveTo>
                    <a:pt x="1591436" y="0"/>
                  </a:moveTo>
                  <a:cubicBezTo>
                    <a:pt x="2470362" y="0"/>
                    <a:pt x="3182872" y="712510"/>
                    <a:pt x="3182872" y="1591436"/>
                  </a:cubicBezTo>
                  <a:cubicBezTo>
                    <a:pt x="3182872" y="2470362"/>
                    <a:pt x="2470362" y="3182872"/>
                    <a:pt x="1591436" y="3182872"/>
                  </a:cubicBezTo>
                  <a:cubicBezTo>
                    <a:pt x="712510" y="3182872"/>
                    <a:pt x="0" y="2470362"/>
                    <a:pt x="0" y="1591436"/>
                  </a:cubicBezTo>
                  <a:cubicBezTo>
                    <a:pt x="0" y="712510"/>
                    <a:pt x="712510" y="0"/>
                    <a:pt x="1591436" y="0"/>
                  </a:cubicBezTo>
                  <a:close/>
                </a:path>
              </a:pathLst>
            </a:custGeom>
            <a:ln>
              <a:solidFill>
                <a:schemeClr val="accent1"/>
              </a:solidFill>
            </a:ln>
          </p:spPr>
        </p:pic>
      </p:grpSp>
      <p:grpSp>
        <p:nvGrpSpPr>
          <p:cNvPr id="7" name="组合 6">
            <a:extLst>
              <a:ext uri="{FF2B5EF4-FFF2-40B4-BE49-F238E27FC236}">
                <a16:creationId xmlns:a16="http://schemas.microsoft.com/office/drawing/2014/main" id="{2A3A6A27-78E9-466B-86D5-84C36FB8C76C}"/>
              </a:ext>
            </a:extLst>
          </p:cNvPr>
          <p:cNvGrpSpPr/>
          <p:nvPr/>
        </p:nvGrpSpPr>
        <p:grpSpPr>
          <a:xfrm>
            <a:off x="4093665" y="1693290"/>
            <a:ext cx="745331" cy="744538"/>
            <a:chOff x="853282" y="1896269"/>
            <a:chExt cx="745331" cy="744538"/>
          </a:xfrm>
        </p:grpSpPr>
        <p:sp>
          <p:nvSpPr>
            <p:cNvPr id="8" name="Oval 70">
              <a:extLst>
                <a:ext uri="{FF2B5EF4-FFF2-40B4-BE49-F238E27FC236}">
                  <a16:creationId xmlns:a16="http://schemas.microsoft.com/office/drawing/2014/main" id="{6F8EB387-88C2-400F-8173-4D321A8DB351}"/>
                </a:ext>
              </a:extLst>
            </p:cNvPr>
            <p:cNvSpPr/>
            <p:nvPr/>
          </p:nvSpPr>
          <p:spPr>
            <a:xfrm>
              <a:off x="853282" y="1896269"/>
              <a:ext cx="745331" cy="744538"/>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grpSp>
          <p:nvGrpSpPr>
            <p:cNvPr id="9" name="Group 79">
              <a:extLst>
                <a:ext uri="{FF2B5EF4-FFF2-40B4-BE49-F238E27FC236}">
                  <a16:creationId xmlns:a16="http://schemas.microsoft.com/office/drawing/2014/main" id="{0E7A9CAE-E883-4F55-8D79-DA1E551D7BDC}"/>
                </a:ext>
              </a:extLst>
            </p:cNvPr>
            <p:cNvGrpSpPr/>
            <p:nvPr/>
          </p:nvGrpSpPr>
          <p:grpSpPr>
            <a:xfrm>
              <a:off x="1004141" y="2169053"/>
              <a:ext cx="435759" cy="220173"/>
              <a:chOff x="-1097909" y="3829137"/>
              <a:chExt cx="380233" cy="192118"/>
            </a:xfrm>
            <a:solidFill>
              <a:schemeClr val="bg1"/>
            </a:solidFill>
          </p:grpSpPr>
          <p:sp>
            <p:nvSpPr>
              <p:cNvPr id="10" name="Freeform 22">
                <a:extLst>
                  <a:ext uri="{FF2B5EF4-FFF2-40B4-BE49-F238E27FC236}">
                    <a16:creationId xmlns:a16="http://schemas.microsoft.com/office/drawing/2014/main" id="{C4CDAAA1-0C70-4932-ACE1-943B01449F24}"/>
                  </a:ext>
                </a:extLst>
              </p:cNvPr>
              <p:cNvSpPr>
                <a:spLocks/>
              </p:cNvSpPr>
              <p:nvPr/>
            </p:nvSpPr>
            <p:spPr bwMode="auto">
              <a:xfrm>
                <a:off x="-1041875" y="3829137"/>
                <a:ext cx="240148" cy="192118"/>
              </a:xfrm>
              <a:custGeom>
                <a:avLst/>
                <a:gdLst>
                  <a:gd name="T0" fmla="*/ 0 w 120"/>
                  <a:gd name="T1" fmla="*/ 62 h 96"/>
                  <a:gd name="T2" fmla="*/ 18 w 120"/>
                  <a:gd name="T3" fmla="*/ 64 h 96"/>
                  <a:gd name="T4" fmla="*/ 60 w 120"/>
                  <a:gd name="T5" fmla="*/ 94 h 96"/>
                  <a:gd name="T6" fmla="*/ 66 w 120"/>
                  <a:gd name="T7" fmla="*/ 96 h 96"/>
                  <a:gd name="T8" fmla="*/ 70 w 120"/>
                  <a:gd name="T9" fmla="*/ 94 h 96"/>
                  <a:gd name="T10" fmla="*/ 70 w 120"/>
                  <a:gd name="T11" fmla="*/ 92 h 96"/>
                  <a:gd name="T12" fmla="*/ 72 w 120"/>
                  <a:gd name="T13" fmla="*/ 88 h 96"/>
                  <a:gd name="T14" fmla="*/ 72 w 120"/>
                  <a:gd name="T15" fmla="*/ 88 h 96"/>
                  <a:gd name="T16" fmla="*/ 82 w 120"/>
                  <a:gd name="T17" fmla="*/ 92 h 96"/>
                  <a:gd name="T18" fmla="*/ 84 w 120"/>
                  <a:gd name="T19" fmla="*/ 92 h 96"/>
                  <a:gd name="T20" fmla="*/ 84 w 120"/>
                  <a:gd name="T21" fmla="*/ 92 h 96"/>
                  <a:gd name="T22" fmla="*/ 88 w 120"/>
                  <a:gd name="T23" fmla="*/ 90 h 96"/>
                  <a:gd name="T24" fmla="*/ 88 w 120"/>
                  <a:gd name="T25" fmla="*/ 86 h 96"/>
                  <a:gd name="T26" fmla="*/ 90 w 120"/>
                  <a:gd name="T27" fmla="*/ 84 h 96"/>
                  <a:gd name="T28" fmla="*/ 94 w 120"/>
                  <a:gd name="T29" fmla="*/ 86 h 96"/>
                  <a:gd name="T30" fmla="*/ 96 w 120"/>
                  <a:gd name="T31" fmla="*/ 88 h 96"/>
                  <a:gd name="T32" fmla="*/ 100 w 120"/>
                  <a:gd name="T33" fmla="*/ 88 h 96"/>
                  <a:gd name="T34" fmla="*/ 104 w 120"/>
                  <a:gd name="T35" fmla="*/ 84 h 96"/>
                  <a:gd name="T36" fmla="*/ 104 w 120"/>
                  <a:gd name="T37" fmla="*/ 82 h 96"/>
                  <a:gd name="T38" fmla="*/ 106 w 120"/>
                  <a:gd name="T39" fmla="*/ 80 h 96"/>
                  <a:gd name="T40" fmla="*/ 110 w 120"/>
                  <a:gd name="T41" fmla="*/ 82 h 96"/>
                  <a:gd name="T42" fmla="*/ 116 w 120"/>
                  <a:gd name="T43" fmla="*/ 82 h 96"/>
                  <a:gd name="T44" fmla="*/ 116 w 120"/>
                  <a:gd name="T45" fmla="*/ 82 h 96"/>
                  <a:gd name="T46" fmla="*/ 120 w 120"/>
                  <a:gd name="T47" fmla="*/ 80 h 96"/>
                  <a:gd name="T48" fmla="*/ 118 w 120"/>
                  <a:gd name="T49" fmla="*/ 68 h 96"/>
                  <a:gd name="T50" fmla="*/ 102 w 120"/>
                  <a:gd name="T51" fmla="*/ 46 h 96"/>
                  <a:gd name="T52" fmla="*/ 88 w 120"/>
                  <a:gd name="T53" fmla="*/ 30 h 96"/>
                  <a:gd name="T54" fmla="*/ 70 w 120"/>
                  <a:gd name="T55" fmla="*/ 22 h 96"/>
                  <a:gd name="T56" fmla="*/ 44 w 120"/>
                  <a:gd name="T57" fmla="*/ 26 h 96"/>
                  <a:gd name="T58" fmla="*/ 34 w 120"/>
                  <a:gd name="T59" fmla="*/ 28 h 96"/>
                  <a:gd name="T60" fmla="*/ 28 w 120"/>
                  <a:gd name="T61" fmla="*/ 22 h 96"/>
                  <a:gd name="T62" fmla="*/ 52 w 120"/>
                  <a:gd name="T63" fmla="*/ 0 h 96"/>
                  <a:gd name="T64" fmla="*/ 46 w 120"/>
                  <a:gd name="T65" fmla="*/ 0 h 96"/>
                  <a:gd name="T66" fmla="*/ 30 w 120"/>
                  <a:gd name="T67" fmla="*/ 8 h 96"/>
                  <a:gd name="T68" fmla="*/ 10 w 120"/>
                  <a:gd name="T69" fmla="*/ 16 h 96"/>
                  <a:gd name="T70" fmla="*/ 0 w 120"/>
                  <a:gd name="T71" fmla="*/ 56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0" h="96">
                    <a:moveTo>
                      <a:pt x="0" y="56"/>
                    </a:moveTo>
                    <a:lnTo>
                      <a:pt x="0" y="62"/>
                    </a:lnTo>
                    <a:lnTo>
                      <a:pt x="18" y="64"/>
                    </a:lnTo>
                    <a:lnTo>
                      <a:pt x="18" y="64"/>
                    </a:lnTo>
                    <a:lnTo>
                      <a:pt x="18" y="64"/>
                    </a:lnTo>
                    <a:lnTo>
                      <a:pt x="60" y="94"/>
                    </a:lnTo>
                    <a:lnTo>
                      <a:pt x="60" y="94"/>
                    </a:lnTo>
                    <a:lnTo>
                      <a:pt x="66" y="96"/>
                    </a:lnTo>
                    <a:lnTo>
                      <a:pt x="66" y="96"/>
                    </a:lnTo>
                    <a:lnTo>
                      <a:pt x="70" y="94"/>
                    </a:lnTo>
                    <a:lnTo>
                      <a:pt x="70" y="94"/>
                    </a:lnTo>
                    <a:lnTo>
                      <a:pt x="70" y="92"/>
                    </a:lnTo>
                    <a:lnTo>
                      <a:pt x="58" y="66"/>
                    </a:lnTo>
                    <a:lnTo>
                      <a:pt x="72" y="88"/>
                    </a:lnTo>
                    <a:lnTo>
                      <a:pt x="72" y="88"/>
                    </a:lnTo>
                    <a:lnTo>
                      <a:pt x="72" y="88"/>
                    </a:lnTo>
                    <a:lnTo>
                      <a:pt x="76" y="90"/>
                    </a:lnTo>
                    <a:lnTo>
                      <a:pt x="82" y="92"/>
                    </a:lnTo>
                    <a:lnTo>
                      <a:pt x="82" y="92"/>
                    </a:lnTo>
                    <a:lnTo>
                      <a:pt x="84" y="92"/>
                    </a:lnTo>
                    <a:lnTo>
                      <a:pt x="84" y="92"/>
                    </a:lnTo>
                    <a:lnTo>
                      <a:pt x="84" y="92"/>
                    </a:lnTo>
                    <a:lnTo>
                      <a:pt x="88" y="90"/>
                    </a:lnTo>
                    <a:lnTo>
                      <a:pt x="88" y="90"/>
                    </a:lnTo>
                    <a:lnTo>
                      <a:pt x="88" y="86"/>
                    </a:lnTo>
                    <a:lnTo>
                      <a:pt x="88" y="86"/>
                    </a:lnTo>
                    <a:lnTo>
                      <a:pt x="76" y="62"/>
                    </a:lnTo>
                    <a:lnTo>
                      <a:pt x="90" y="84"/>
                    </a:lnTo>
                    <a:lnTo>
                      <a:pt x="90" y="84"/>
                    </a:lnTo>
                    <a:lnTo>
                      <a:pt x="94" y="86"/>
                    </a:lnTo>
                    <a:lnTo>
                      <a:pt x="96" y="88"/>
                    </a:lnTo>
                    <a:lnTo>
                      <a:pt x="96" y="88"/>
                    </a:lnTo>
                    <a:lnTo>
                      <a:pt x="100" y="88"/>
                    </a:lnTo>
                    <a:lnTo>
                      <a:pt x="100" y="88"/>
                    </a:lnTo>
                    <a:lnTo>
                      <a:pt x="104" y="84"/>
                    </a:lnTo>
                    <a:lnTo>
                      <a:pt x="104" y="84"/>
                    </a:lnTo>
                    <a:lnTo>
                      <a:pt x="104" y="82"/>
                    </a:lnTo>
                    <a:lnTo>
                      <a:pt x="104" y="82"/>
                    </a:lnTo>
                    <a:lnTo>
                      <a:pt x="92" y="56"/>
                    </a:lnTo>
                    <a:lnTo>
                      <a:pt x="106" y="80"/>
                    </a:lnTo>
                    <a:lnTo>
                      <a:pt x="110" y="82"/>
                    </a:lnTo>
                    <a:lnTo>
                      <a:pt x="110" y="82"/>
                    </a:lnTo>
                    <a:lnTo>
                      <a:pt x="116" y="82"/>
                    </a:lnTo>
                    <a:lnTo>
                      <a:pt x="116" y="82"/>
                    </a:lnTo>
                    <a:lnTo>
                      <a:pt x="116" y="82"/>
                    </a:lnTo>
                    <a:lnTo>
                      <a:pt x="116" y="82"/>
                    </a:lnTo>
                    <a:lnTo>
                      <a:pt x="120" y="80"/>
                    </a:lnTo>
                    <a:lnTo>
                      <a:pt x="120" y="80"/>
                    </a:lnTo>
                    <a:lnTo>
                      <a:pt x="120" y="72"/>
                    </a:lnTo>
                    <a:lnTo>
                      <a:pt x="118" y="68"/>
                    </a:lnTo>
                    <a:lnTo>
                      <a:pt x="118" y="68"/>
                    </a:lnTo>
                    <a:lnTo>
                      <a:pt x="102" y="46"/>
                    </a:lnTo>
                    <a:lnTo>
                      <a:pt x="96" y="36"/>
                    </a:lnTo>
                    <a:lnTo>
                      <a:pt x="88" y="30"/>
                    </a:lnTo>
                    <a:lnTo>
                      <a:pt x="80" y="24"/>
                    </a:lnTo>
                    <a:lnTo>
                      <a:pt x="70" y="22"/>
                    </a:lnTo>
                    <a:lnTo>
                      <a:pt x="58" y="22"/>
                    </a:lnTo>
                    <a:lnTo>
                      <a:pt x="44" y="26"/>
                    </a:lnTo>
                    <a:lnTo>
                      <a:pt x="44" y="26"/>
                    </a:lnTo>
                    <a:lnTo>
                      <a:pt x="34" y="28"/>
                    </a:lnTo>
                    <a:lnTo>
                      <a:pt x="30" y="26"/>
                    </a:lnTo>
                    <a:lnTo>
                      <a:pt x="28" y="22"/>
                    </a:lnTo>
                    <a:lnTo>
                      <a:pt x="28" y="20"/>
                    </a:lnTo>
                    <a:lnTo>
                      <a:pt x="52" y="0"/>
                    </a:lnTo>
                    <a:lnTo>
                      <a:pt x="52" y="0"/>
                    </a:lnTo>
                    <a:lnTo>
                      <a:pt x="46" y="0"/>
                    </a:lnTo>
                    <a:lnTo>
                      <a:pt x="40" y="2"/>
                    </a:lnTo>
                    <a:lnTo>
                      <a:pt x="30" y="8"/>
                    </a:lnTo>
                    <a:lnTo>
                      <a:pt x="18" y="14"/>
                    </a:lnTo>
                    <a:lnTo>
                      <a:pt x="10" y="16"/>
                    </a:lnTo>
                    <a:lnTo>
                      <a:pt x="0" y="16"/>
                    </a:lnTo>
                    <a:lnTo>
                      <a:pt x="0" y="56"/>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1" name="Freeform 23">
                <a:extLst>
                  <a:ext uri="{FF2B5EF4-FFF2-40B4-BE49-F238E27FC236}">
                    <a16:creationId xmlns:a16="http://schemas.microsoft.com/office/drawing/2014/main" id="{8C3F4FA8-4474-4647-ACE0-F3E04E90B870}"/>
                  </a:ext>
                </a:extLst>
              </p:cNvPr>
              <p:cNvSpPr>
                <a:spLocks/>
              </p:cNvSpPr>
              <p:nvPr/>
            </p:nvSpPr>
            <p:spPr bwMode="auto">
              <a:xfrm>
                <a:off x="-977836" y="3829137"/>
                <a:ext cx="204125" cy="140086"/>
              </a:xfrm>
              <a:custGeom>
                <a:avLst/>
                <a:gdLst>
                  <a:gd name="T0" fmla="*/ 2 w 102"/>
                  <a:gd name="T1" fmla="*/ 24 h 70"/>
                  <a:gd name="T2" fmla="*/ 2 w 102"/>
                  <a:gd name="T3" fmla="*/ 24 h 70"/>
                  <a:gd name="T4" fmla="*/ 6 w 102"/>
                  <a:gd name="T5" fmla="*/ 24 h 70"/>
                  <a:gd name="T6" fmla="*/ 12 w 102"/>
                  <a:gd name="T7" fmla="*/ 24 h 70"/>
                  <a:gd name="T8" fmla="*/ 28 w 102"/>
                  <a:gd name="T9" fmla="*/ 18 h 70"/>
                  <a:gd name="T10" fmla="*/ 36 w 102"/>
                  <a:gd name="T11" fmla="*/ 18 h 70"/>
                  <a:gd name="T12" fmla="*/ 44 w 102"/>
                  <a:gd name="T13" fmla="*/ 18 h 70"/>
                  <a:gd name="T14" fmla="*/ 54 w 102"/>
                  <a:gd name="T15" fmla="*/ 22 h 70"/>
                  <a:gd name="T16" fmla="*/ 64 w 102"/>
                  <a:gd name="T17" fmla="*/ 30 h 70"/>
                  <a:gd name="T18" fmla="*/ 64 w 102"/>
                  <a:gd name="T19" fmla="*/ 30 h 70"/>
                  <a:gd name="T20" fmla="*/ 80 w 102"/>
                  <a:gd name="T21" fmla="*/ 54 h 70"/>
                  <a:gd name="T22" fmla="*/ 90 w 102"/>
                  <a:gd name="T23" fmla="*/ 70 h 70"/>
                  <a:gd name="T24" fmla="*/ 90 w 102"/>
                  <a:gd name="T25" fmla="*/ 70 h 70"/>
                  <a:gd name="T26" fmla="*/ 100 w 102"/>
                  <a:gd name="T27" fmla="*/ 64 h 70"/>
                  <a:gd name="T28" fmla="*/ 102 w 102"/>
                  <a:gd name="T29" fmla="*/ 18 h 70"/>
                  <a:gd name="T30" fmla="*/ 102 w 102"/>
                  <a:gd name="T31" fmla="*/ 18 h 70"/>
                  <a:gd name="T32" fmla="*/ 92 w 102"/>
                  <a:gd name="T33" fmla="*/ 16 h 70"/>
                  <a:gd name="T34" fmla="*/ 92 w 102"/>
                  <a:gd name="T35" fmla="*/ 16 h 70"/>
                  <a:gd name="T36" fmla="*/ 70 w 102"/>
                  <a:gd name="T37" fmla="*/ 10 h 70"/>
                  <a:gd name="T38" fmla="*/ 52 w 102"/>
                  <a:gd name="T39" fmla="*/ 4 h 70"/>
                  <a:gd name="T40" fmla="*/ 38 w 102"/>
                  <a:gd name="T41" fmla="*/ 2 h 70"/>
                  <a:gd name="T42" fmla="*/ 32 w 102"/>
                  <a:gd name="T43" fmla="*/ 0 h 70"/>
                  <a:gd name="T44" fmla="*/ 26 w 102"/>
                  <a:gd name="T45" fmla="*/ 2 h 70"/>
                  <a:gd name="T46" fmla="*/ 26 w 102"/>
                  <a:gd name="T47" fmla="*/ 2 h 70"/>
                  <a:gd name="T48" fmla="*/ 14 w 102"/>
                  <a:gd name="T49" fmla="*/ 8 h 70"/>
                  <a:gd name="T50" fmla="*/ 0 w 102"/>
                  <a:gd name="T51" fmla="*/ 22 h 70"/>
                  <a:gd name="T52" fmla="*/ 0 w 102"/>
                  <a:gd name="T53" fmla="*/ 22 h 70"/>
                  <a:gd name="T54" fmla="*/ 2 w 102"/>
                  <a:gd name="T55" fmla="*/ 24 h 70"/>
                  <a:gd name="T56" fmla="*/ 2 w 102"/>
                  <a:gd name="T57" fmla="*/ 24 h 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102" h="70">
                    <a:moveTo>
                      <a:pt x="2" y="24"/>
                    </a:moveTo>
                    <a:lnTo>
                      <a:pt x="2" y="24"/>
                    </a:lnTo>
                    <a:lnTo>
                      <a:pt x="6" y="24"/>
                    </a:lnTo>
                    <a:lnTo>
                      <a:pt x="12" y="24"/>
                    </a:lnTo>
                    <a:lnTo>
                      <a:pt x="28" y="18"/>
                    </a:lnTo>
                    <a:lnTo>
                      <a:pt x="36" y="18"/>
                    </a:lnTo>
                    <a:lnTo>
                      <a:pt x="44" y="18"/>
                    </a:lnTo>
                    <a:lnTo>
                      <a:pt x="54" y="22"/>
                    </a:lnTo>
                    <a:lnTo>
                      <a:pt x="64" y="30"/>
                    </a:lnTo>
                    <a:lnTo>
                      <a:pt x="64" y="30"/>
                    </a:lnTo>
                    <a:lnTo>
                      <a:pt x="80" y="54"/>
                    </a:lnTo>
                    <a:lnTo>
                      <a:pt x="90" y="70"/>
                    </a:lnTo>
                    <a:lnTo>
                      <a:pt x="90" y="70"/>
                    </a:lnTo>
                    <a:lnTo>
                      <a:pt x="100" y="64"/>
                    </a:lnTo>
                    <a:lnTo>
                      <a:pt x="102" y="18"/>
                    </a:lnTo>
                    <a:lnTo>
                      <a:pt x="102" y="18"/>
                    </a:lnTo>
                    <a:lnTo>
                      <a:pt x="92" y="16"/>
                    </a:lnTo>
                    <a:lnTo>
                      <a:pt x="92" y="16"/>
                    </a:lnTo>
                    <a:lnTo>
                      <a:pt x="70" y="10"/>
                    </a:lnTo>
                    <a:lnTo>
                      <a:pt x="52" y="4"/>
                    </a:lnTo>
                    <a:lnTo>
                      <a:pt x="38" y="2"/>
                    </a:lnTo>
                    <a:lnTo>
                      <a:pt x="32" y="0"/>
                    </a:lnTo>
                    <a:lnTo>
                      <a:pt x="26" y="2"/>
                    </a:lnTo>
                    <a:lnTo>
                      <a:pt x="26" y="2"/>
                    </a:lnTo>
                    <a:lnTo>
                      <a:pt x="14" y="8"/>
                    </a:lnTo>
                    <a:lnTo>
                      <a:pt x="0" y="22"/>
                    </a:lnTo>
                    <a:lnTo>
                      <a:pt x="0" y="22"/>
                    </a:lnTo>
                    <a:lnTo>
                      <a:pt x="2" y="24"/>
                    </a:lnTo>
                    <a:lnTo>
                      <a:pt x="2" y="24"/>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2" name="Freeform 24">
                <a:extLst>
                  <a:ext uri="{FF2B5EF4-FFF2-40B4-BE49-F238E27FC236}">
                    <a16:creationId xmlns:a16="http://schemas.microsoft.com/office/drawing/2014/main" id="{26693C84-EDC9-4EEA-843E-381171B31B51}"/>
                  </a:ext>
                </a:extLst>
              </p:cNvPr>
              <p:cNvSpPr>
                <a:spLocks/>
              </p:cNvSpPr>
              <p:nvPr/>
            </p:nvSpPr>
            <p:spPr bwMode="auto">
              <a:xfrm>
                <a:off x="-1029868" y="3961218"/>
                <a:ext cx="32020" cy="20012"/>
              </a:xfrm>
              <a:custGeom>
                <a:avLst/>
                <a:gdLst>
                  <a:gd name="T0" fmla="*/ 12 w 16"/>
                  <a:gd name="T1" fmla="*/ 0 h 10"/>
                  <a:gd name="T2" fmla="*/ 0 w 16"/>
                  <a:gd name="T3" fmla="*/ 0 h 10"/>
                  <a:gd name="T4" fmla="*/ 0 w 16"/>
                  <a:gd name="T5" fmla="*/ 0 h 10"/>
                  <a:gd name="T6" fmla="*/ 0 w 16"/>
                  <a:gd name="T7" fmla="*/ 2 h 10"/>
                  <a:gd name="T8" fmla="*/ 0 w 16"/>
                  <a:gd name="T9" fmla="*/ 6 h 10"/>
                  <a:gd name="T10" fmla="*/ 0 w 16"/>
                  <a:gd name="T11" fmla="*/ 6 h 10"/>
                  <a:gd name="T12" fmla="*/ 2 w 16"/>
                  <a:gd name="T13" fmla="*/ 10 h 10"/>
                  <a:gd name="T14" fmla="*/ 6 w 16"/>
                  <a:gd name="T15" fmla="*/ 10 h 10"/>
                  <a:gd name="T16" fmla="*/ 6 w 16"/>
                  <a:gd name="T17" fmla="*/ 10 h 10"/>
                  <a:gd name="T18" fmla="*/ 10 w 16"/>
                  <a:gd name="T19" fmla="*/ 8 h 10"/>
                  <a:gd name="T20" fmla="*/ 12 w 16"/>
                  <a:gd name="T21" fmla="*/ 6 h 10"/>
                  <a:gd name="T22" fmla="*/ 16 w 16"/>
                  <a:gd name="T23" fmla="*/ 4 h 10"/>
                  <a:gd name="T24" fmla="*/ 12 w 16"/>
                  <a:gd name="T25"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6" h="10">
                    <a:moveTo>
                      <a:pt x="12" y="0"/>
                    </a:moveTo>
                    <a:lnTo>
                      <a:pt x="0" y="0"/>
                    </a:lnTo>
                    <a:lnTo>
                      <a:pt x="0" y="0"/>
                    </a:lnTo>
                    <a:lnTo>
                      <a:pt x="0" y="2"/>
                    </a:lnTo>
                    <a:lnTo>
                      <a:pt x="0" y="6"/>
                    </a:lnTo>
                    <a:lnTo>
                      <a:pt x="0" y="6"/>
                    </a:lnTo>
                    <a:lnTo>
                      <a:pt x="2" y="10"/>
                    </a:lnTo>
                    <a:lnTo>
                      <a:pt x="6" y="10"/>
                    </a:lnTo>
                    <a:lnTo>
                      <a:pt x="6" y="10"/>
                    </a:lnTo>
                    <a:lnTo>
                      <a:pt x="10" y="8"/>
                    </a:lnTo>
                    <a:lnTo>
                      <a:pt x="12" y="6"/>
                    </a:lnTo>
                    <a:lnTo>
                      <a:pt x="16" y="4"/>
                    </a:lnTo>
                    <a:lnTo>
                      <a:pt x="12"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3" name="Freeform 25">
                <a:extLst>
                  <a:ext uri="{FF2B5EF4-FFF2-40B4-BE49-F238E27FC236}">
                    <a16:creationId xmlns:a16="http://schemas.microsoft.com/office/drawing/2014/main" id="{51CC825A-C906-4B0F-B947-8BC7A9E9069F}"/>
                  </a:ext>
                </a:extLst>
              </p:cNvPr>
              <p:cNvSpPr>
                <a:spLocks/>
              </p:cNvSpPr>
              <p:nvPr/>
            </p:nvSpPr>
            <p:spPr bwMode="auto">
              <a:xfrm>
                <a:off x="-1001850" y="3969223"/>
                <a:ext cx="56034" cy="44027"/>
              </a:xfrm>
              <a:custGeom>
                <a:avLst/>
                <a:gdLst>
                  <a:gd name="T0" fmla="*/ 2 w 28"/>
                  <a:gd name="T1" fmla="*/ 0 h 22"/>
                  <a:gd name="T2" fmla="*/ 2 w 28"/>
                  <a:gd name="T3" fmla="*/ 0 h 22"/>
                  <a:gd name="T4" fmla="*/ 0 w 28"/>
                  <a:gd name="T5" fmla="*/ 4 h 22"/>
                  <a:gd name="T6" fmla="*/ 0 w 28"/>
                  <a:gd name="T7" fmla="*/ 8 h 22"/>
                  <a:gd name="T8" fmla="*/ 0 w 28"/>
                  <a:gd name="T9" fmla="*/ 12 h 22"/>
                  <a:gd name="T10" fmla="*/ 2 w 28"/>
                  <a:gd name="T11" fmla="*/ 14 h 22"/>
                  <a:gd name="T12" fmla="*/ 6 w 28"/>
                  <a:gd name="T13" fmla="*/ 16 h 22"/>
                  <a:gd name="T14" fmla="*/ 8 w 28"/>
                  <a:gd name="T15" fmla="*/ 16 h 22"/>
                  <a:gd name="T16" fmla="*/ 12 w 28"/>
                  <a:gd name="T17" fmla="*/ 14 h 22"/>
                  <a:gd name="T18" fmla="*/ 16 w 28"/>
                  <a:gd name="T19" fmla="*/ 10 h 22"/>
                  <a:gd name="T20" fmla="*/ 16 w 28"/>
                  <a:gd name="T21" fmla="*/ 10 h 22"/>
                  <a:gd name="T22" fmla="*/ 16 w 28"/>
                  <a:gd name="T23" fmla="*/ 14 h 22"/>
                  <a:gd name="T24" fmla="*/ 16 w 28"/>
                  <a:gd name="T25" fmla="*/ 16 h 22"/>
                  <a:gd name="T26" fmla="*/ 16 w 28"/>
                  <a:gd name="T27" fmla="*/ 16 h 22"/>
                  <a:gd name="T28" fmla="*/ 18 w 28"/>
                  <a:gd name="T29" fmla="*/ 20 h 22"/>
                  <a:gd name="T30" fmla="*/ 22 w 28"/>
                  <a:gd name="T31" fmla="*/ 22 h 22"/>
                  <a:gd name="T32" fmla="*/ 26 w 28"/>
                  <a:gd name="T33" fmla="*/ 22 h 22"/>
                  <a:gd name="T34" fmla="*/ 28 w 28"/>
                  <a:gd name="T35" fmla="*/ 20 h 22"/>
                  <a:gd name="T36" fmla="*/ 2 w 28"/>
                  <a:gd name="T3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28" h="22">
                    <a:moveTo>
                      <a:pt x="2" y="0"/>
                    </a:moveTo>
                    <a:lnTo>
                      <a:pt x="2" y="0"/>
                    </a:lnTo>
                    <a:lnTo>
                      <a:pt x="0" y="4"/>
                    </a:lnTo>
                    <a:lnTo>
                      <a:pt x="0" y="8"/>
                    </a:lnTo>
                    <a:lnTo>
                      <a:pt x="0" y="12"/>
                    </a:lnTo>
                    <a:lnTo>
                      <a:pt x="2" y="14"/>
                    </a:lnTo>
                    <a:lnTo>
                      <a:pt x="6" y="16"/>
                    </a:lnTo>
                    <a:lnTo>
                      <a:pt x="8" y="16"/>
                    </a:lnTo>
                    <a:lnTo>
                      <a:pt x="12" y="14"/>
                    </a:lnTo>
                    <a:lnTo>
                      <a:pt x="16" y="10"/>
                    </a:lnTo>
                    <a:lnTo>
                      <a:pt x="16" y="10"/>
                    </a:lnTo>
                    <a:lnTo>
                      <a:pt x="16" y="14"/>
                    </a:lnTo>
                    <a:lnTo>
                      <a:pt x="16" y="16"/>
                    </a:lnTo>
                    <a:lnTo>
                      <a:pt x="16" y="16"/>
                    </a:lnTo>
                    <a:lnTo>
                      <a:pt x="18" y="20"/>
                    </a:lnTo>
                    <a:lnTo>
                      <a:pt x="22" y="22"/>
                    </a:lnTo>
                    <a:lnTo>
                      <a:pt x="26" y="22"/>
                    </a:lnTo>
                    <a:lnTo>
                      <a:pt x="28" y="20"/>
                    </a:lnTo>
                    <a:lnTo>
                      <a:pt x="2" y="0"/>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4" name="Freeform 26">
                <a:extLst>
                  <a:ext uri="{FF2B5EF4-FFF2-40B4-BE49-F238E27FC236}">
                    <a16:creationId xmlns:a16="http://schemas.microsoft.com/office/drawing/2014/main" id="{F82667AA-61B5-4B47-A7D3-F97E4B972982}"/>
                  </a:ext>
                </a:extLst>
              </p:cNvPr>
              <p:cNvSpPr>
                <a:spLocks noEditPoints="1"/>
              </p:cNvSpPr>
              <p:nvPr/>
            </p:nvSpPr>
            <p:spPr bwMode="auto">
              <a:xfrm>
                <a:off x="-1097909" y="3857154"/>
                <a:ext cx="48030" cy="116071"/>
              </a:xfrm>
              <a:custGeom>
                <a:avLst/>
                <a:gdLst>
                  <a:gd name="T0" fmla="*/ 0 w 24"/>
                  <a:gd name="T1" fmla="*/ 0 h 58"/>
                  <a:gd name="T2" fmla="*/ 24 w 24"/>
                  <a:gd name="T3" fmla="*/ 0 h 58"/>
                  <a:gd name="T4" fmla="*/ 24 w 24"/>
                  <a:gd name="T5" fmla="*/ 58 h 58"/>
                  <a:gd name="T6" fmla="*/ 0 w 24"/>
                  <a:gd name="T7" fmla="*/ 58 h 58"/>
                  <a:gd name="T8" fmla="*/ 0 w 24"/>
                  <a:gd name="T9" fmla="*/ 0 h 58"/>
                  <a:gd name="T10" fmla="*/ 0 w 24"/>
                  <a:gd name="T11" fmla="*/ 0 h 58"/>
                  <a:gd name="T12" fmla="*/ 12 w 24"/>
                  <a:gd name="T13" fmla="*/ 44 h 58"/>
                  <a:gd name="T14" fmla="*/ 12 w 24"/>
                  <a:gd name="T15" fmla="*/ 44 h 58"/>
                  <a:gd name="T16" fmla="*/ 8 w 24"/>
                  <a:gd name="T17" fmla="*/ 46 h 58"/>
                  <a:gd name="T18" fmla="*/ 8 w 24"/>
                  <a:gd name="T19" fmla="*/ 48 h 58"/>
                  <a:gd name="T20" fmla="*/ 8 w 24"/>
                  <a:gd name="T21" fmla="*/ 48 h 58"/>
                  <a:gd name="T22" fmla="*/ 8 w 24"/>
                  <a:gd name="T23" fmla="*/ 52 h 58"/>
                  <a:gd name="T24" fmla="*/ 12 w 24"/>
                  <a:gd name="T25" fmla="*/ 52 h 58"/>
                  <a:gd name="T26" fmla="*/ 12 w 24"/>
                  <a:gd name="T27" fmla="*/ 52 h 58"/>
                  <a:gd name="T28" fmla="*/ 14 w 24"/>
                  <a:gd name="T29" fmla="*/ 52 h 58"/>
                  <a:gd name="T30" fmla="*/ 16 w 24"/>
                  <a:gd name="T31" fmla="*/ 48 h 58"/>
                  <a:gd name="T32" fmla="*/ 16 w 24"/>
                  <a:gd name="T33" fmla="*/ 48 h 58"/>
                  <a:gd name="T34" fmla="*/ 14 w 24"/>
                  <a:gd name="T35" fmla="*/ 46 h 58"/>
                  <a:gd name="T36" fmla="*/ 12 w 24"/>
                  <a:gd name="T37" fmla="*/ 44 h 58"/>
                  <a:gd name="T38" fmla="*/ 12 w 24"/>
                  <a:gd name="T39"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 h="58">
                    <a:moveTo>
                      <a:pt x="0" y="0"/>
                    </a:moveTo>
                    <a:lnTo>
                      <a:pt x="24" y="0"/>
                    </a:lnTo>
                    <a:lnTo>
                      <a:pt x="24" y="58"/>
                    </a:lnTo>
                    <a:lnTo>
                      <a:pt x="0" y="58"/>
                    </a:lnTo>
                    <a:lnTo>
                      <a:pt x="0" y="0"/>
                    </a:lnTo>
                    <a:lnTo>
                      <a:pt x="0" y="0"/>
                    </a:lnTo>
                    <a:close/>
                    <a:moveTo>
                      <a:pt x="12" y="44"/>
                    </a:moveTo>
                    <a:lnTo>
                      <a:pt x="12" y="44"/>
                    </a:lnTo>
                    <a:lnTo>
                      <a:pt x="8" y="46"/>
                    </a:lnTo>
                    <a:lnTo>
                      <a:pt x="8" y="48"/>
                    </a:lnTo>
                    <a:lnTo>
                      <a:pt x="8" y="48"/>
                    </a:lnTo>
                    <a:lnTo>
                      <a:pt x="8" y="52"/>
                    </a:lnTo>
                    <a:lnTo>
                      <a:pt x="12" y="52"/>
                    </a:lnTo>
                    <a:lnTo>
                      <a:pt x="12" y="52"/>
                    </a:lnTo>
                    <a:lnTo>
                      <a:pt x="14" y="52"/>
                    </a:lnTo>
                    <a:lnTo>
                      <a:pt x="16" y="48"/>
                    </a:lnTo>
                    <a:lnTo>
                      <a:pt x="16" y="48"/>
                    </a:lnTo>
                    <a:lnTo>
                      <a:pt x="14" y="46"/>
                    </a:lnTo>
                    <a:lnTo>
                      <a:pt x="12" y="44"/>
                    </a:lnTo>
                    <a:lnTo>
                      <a:pt x="12" y="44"/>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sp>
            <p:nvSpPr>
              <p:cNvPr id="15" name="Freeform 27">
                <a:extLst>
                  <a:ext uri="{FF2B5EF4-FFF2-40B4-BE49-F238E27FC236}">
                    <a16:creationId xmlns:a16="http://schemas.microsoft.com/office/drawing/2014/main" id="{504D0169-36AC-49EC-96E5-72C97CA77BB9}"/>
                  </a:ext>
                </a:extLst>
              </p:cNvPr>
              <p:cNvSpPr>
                <a:spLocks noEditPoints="1"/>
              </p:cNvSpPr>
              <p:nvPr/>
            </p:nvSpPr>
            <p:spPr bwMode="auto">
              <a:xfrm>
                <a:off x="-769708" y="3857154"/>
                <a:ext cx="52032" cy="116071"/>
              </a:xfrm>
              <a:custGeom>
                <a:avLst/>
                <a:gdLst>
                  <a:gd name="T0" fmla="*/ 0 w 26"/>
                  <a:gd name="T1" fmla="*/ 0 h 58"/>
                  <a:gd name="T2" fmla="*/ 26 w 26"/>
                  <a:gd name="T3" fmla="*/ 0 h 58"/>
                  <a:gd name="T4" fmla="*/ 26 w 26"/>
                  <a:gd name="T5" fmla="*/ 58 h 58"/>
                  <a:gd name="T6" fmla="*/ 0 w 26"/>
                  <a:gd name="T7" fmla="*/ 58 h 58"/>
                  <a:gd name="T8" fmla="*/ 0 w 26"/>
                  <a:gd name="T9" fmla="*/ 0 h 58"/>
                  <a:gd name="T10" fmla="*/ 0 w 26"/>
                  <a:gd name="T11" fmla="*/ 0 h 58"/>
                  <a:gd name="T12" fmla="*/ 14 w 26"/>
                  <a:gd name="T13" fmla="*/ 44 h 58"/>
                  <a:gd name="T14" fmla="*/ 14 w 26"/>
                  <a:gd name="T15" fmla="*/ 44 h 58"/>
                  <a:gd name="T16" fmla="*/ 10 w 26"/>
                  <a:gd name="T17" fmla="*/ 46 h 58"/>
                  <a:gd name="T18" fmla="*/ 10 w 26"/>
                  <a:gd name="T19" fmla="*/ 48 h 58"/>
                  <a:gd name="T20" fmla="*/ 10 w 26"/>
                  <a:gd name="T21" fmla="*/ 48 h 58"/>
                  <a:gd name="T22" fmla="*/ 10 w 26"/>
                  <a:gd name="T23" fmla="*/ 52 h 58"/>
                  <a:gd name="T24" fmla="*/ 14 w 26"/>
                  <a:gd name="T25" fmla="*/ 54 h 58"/>
                  <a:gd name="T26" fmla="*/ 14 w 26"/>
                  <a:gd name="T27" fmla="*/ 54 h 58"/>
                  <a:gd name="T28" fmla="*/ 16 w 26"/>
                  <a:gd name="T29" fmla="*/ 52 h 58"/>
                  <a:gd name="T30" fmla="*/ 18 w 26"/>
                  <a:gd name="T31" fmla="*/ 48 h 58"/>
                  <a:gd name="T32" fmla="*/ 18 w 26"/>
                  <a:gd name="T33" fmla="*/ 48 h 58"/>
                  <a:gd name="T34" fmla="*/ 16 w 26"/>
                  <a:gd name="T35" fmla="*/ 46 h 58"/>
                  <a:gd name="T36" fmla="*/ 14 w 26"/>
                  <a:gd name="T37" fmla="*/ 44 h 58"/>
                  <a:gd name="T38" fmla="*/ 14 w 26"/>
                  <a:gd name="T39" fmla="*/ 44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6" h="58">
                    <a:moveTo>
                      <a:pt x="0" y="0"/>
                    </a:moveTo>
                    <a:lnTo>
                      <a:pt x="26" y="0"/>
                    </a:lnTo>
                    <a:lnTo>
                      <a:pt x="26" y="58"/>
                    </a:lnTo>
                    <a:lnTo>
                      <a:pt x="0" y="58"/>
                    </a:lnTo>
                    <a:lnTo>
                      <a:pt x="0" y="0"/>
                    </a:lnTo>
                    <a:lnTo>
                      <a:pt x="0" y="0"/>
                    </a:lnTo>
                    <a:close/>
                    <a:moveTo>
                      <a:pt x="14" y="44"/>
                    </a:moveTo>
                    <a:lnTo>
                      <a:pt x="14" y="44"/>
                    </a:lnTo>
                    <a:lnTo>
                      <a:pt x="10" y="46"/>
                    </a:lnTo>
                    <a:lnTo>
                      <a:pt x="10" y="48"/>
                    </a:lnTo>
                    <a:lnTo>
                      <a:pt x="10" y="48"/>
                    </a:lnTo>
                    <a:lnTo>
                      <a:pt x="10" y="52"/>
                    </a:lnTo>
                    <a:lnTo>
                      <a:pt x="14" y="54"/>
                    </a:lnTo>
                    <a:lnTo>
                      <a:pt x="14" y="54"/>
                    </a:lnTo>
                    <a:lnTo>
                      <a:pt x="16" y="52"/>
                    </a:lnTo>
                    <a:lnTo>
                      <a:pt x="18" y="48"/>
                    </a:lnTo>
                    <a:lnTo>
                      <a:pt x="18" y="48"/>
                    </a:lnTo>
                    <a:lnTo>
                      <a:pt x="16" y="46"/>
                    </a:lnTo>
                    <a:lnTo>
                      <a:pt x="14" y="44"/>
                    </a:lnTo>
                    <a:lnTo>
                      <a:pt x="14" y="44"/>
                    </a:lnTo>
                    <a:close/>
                  </a:path>
                </a:pathLst>
              </a:custGeom>
              <a:grpFill/>
              <a:ln>
                <a:noFill/>
              </a:ln>
            </p:spPr>
            <p:txBody>
              <a:bodyPr/>
              <a:lstStyle/>
              <a:p>
                <a:pPr eaLnBrk="1" fontAlgn="auto" hangingPunct="1">
                  <a:spcBef>
                    <a:spcPts val="0"/>
                  </a:spcBef>
                  <a:spcAft>
                    <a:spcPts val="0"/>
                  </a:spcAft>
                  <a:defRPr/>
                </a:pPr>
                <a:endParaRPr lang="en-US">
                  <a:latin typeface="+mn-lt"/>
                </a:endParaRPr>
              </a:p>
            </p:txBody>
          </p:sp>
        </p:grpSp>
      </p:grpSp>
      <p:grpSp>
        <p:nvGrpSpPr>
          <p:cNvPr id="16" name="组合 15">
            <a:extLst>
              <a:ext uri="{FF2B5EF4-FFF2-40B4-BE49-F238E27FC236}">
                <a16:creationId xmlns:a16="http://schemas.microsoft.com/office/drawing/2014/main" id="{3ED21DC5-8906-466A-A60C-5399C8D201F7}"/>
              </a:ext>
            </a:extLst>
          </p:cNvPr>
          <p:cNvGrpSpPr/>
          <p:nvPr/>
        </p:nvGrpSpPr>
        <p:grpSpPr>
          <a:xfrm>
            <a:off x="4970496" y="1348807"/>
            <a:ext cx="2368772" cy="1433505"/>
            <a:chOff x="1133459" y="1595965"/>
            <a:chExt cx="2368772" cy="1433505"/>
          </a:xfrm>
        </p:grpSpPr>
        <p:sp>
          <p:nvSpPr>
            <p:cNvPr id="17" name="Rectangle 8">
              <a:extLst>
                <a:ext uri="{FF2B5EF4-FFF2-40B4-BE49-F238E27FC236}">
                  <a16:creationId xmlns:a16="http://schemas.microsoft.com/office/drawing/2014/main" id="{FC9537A7-4B7B-4B5A-B204-85D146D0AD5D}"/>
                </a:ext>
              </a:extLst>
            </p:cNvPr>
            <p:cNvSpPr/>
            <p:nvPr/>
          </p:nvSpPr>
          <p:spPr>
            <a:xfrm>
              <a:off x="1133460" y="2135186"/>
              <a:ext cx="2368771" cy="894284"/>
            </a:xfrm>
            <a:prstGeom prst="rect">
              <a:avLst/>
            </a:prstGeom>
          </p:spPr>
          <p:txBody>
            <a:bodyPr wrap="square">
              <a:spAutoFit/>
            </a:bodyPr>
            <a:lstStyle/>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18" name="TextBox 9">
              <a:extLst>
                <a:ext uri="{FF2B5EF4-FFF2-40B4-BE49-F238E27FC236}">
                  <a16:creationId xmlns:a16="http://schemas.microsoft.com/office/drawing/2014/main" id="{431993DA-C5A7-476B-8690-B085469BD411}"/>
                </a:ext>
              </a:extLst>
            </p:cNvPr>
            <p:cNvSpPr txBox="1"/>
            <p:nvPr/>
          </p:nvSpPr>
          <p:spPr>
            <a:xfrm>
              <a:off x="1133459" y="1595965"/>
              <a:ext cx="1107996" cy="369332"/>
            </a:xfrm>
            <a:prstGeom prst="rect">
              <a:avLst/>
            </a:prstGeom>
            <a:noFill/>
          </p:spPr>
          <p:txBody>
            <a:bodyPr wrap="none" rtlCol="0">
              <a:spAutoFit/>
            </a:bodyPr>
            <a:lstStyle/>
            <a:p>
              <a:r>
                <a:rPr lang="zh-CN" altLang="en-US" b="1" dirty="0">
                  <a:solidFill>
                    <a:schemeClr val="accent1"/>
                  </a:solidFill>
                  <a:latin typeface="+mj-ea"/>
                  <a:ea typeface="+mj-ea"/>
                </a:rPr>
                <a:t>添加标题</a:t>
              </a:r>
              <a:endParaRPr lang="en-GB" b="1" dirty="0">
                <a:solidFill>
                  <a:schemeClr val="accent1"/>
                </a:solidFill>
                <a:latin typeface="+mj-ea"/>
                <a:ea typeface="+mj-ea"/>
              </a:endParaRPr>
            </a:p>
          </p:txBody>
        </p:sp>
        <p:cxnSp>
          <p:nvCxnSpPr>
            <p:cNvPr id="19" name="直接连接符 18">
              <a:extLst>
                <a:ext uri="{FF2B5EF4-FFF2-40B4-BE49-F238E27FC236}">
                  <a16:creationId xmlns:a16="http://schemas.microsoft.com/office/drawing/2014/main" id="{2B806C14-3B15-4006-8320-9D54C81D70AC}"/>
                </a:ext>
              </a:extLst>
            </p:cNvPr>
            <p:cNvCxnSpPr>
              <a:cxnSpLocks/>
            </p:cNvCxnSpPr>
            <p:nvPr/>
          </p:nvCxnSpPr>
          <p:spPr>
            <a:xfrm>
              <a:off x="1246941" y="2043741"/>
              <a:ext cx="208479" cy="0"/>
            </a:xfrm>
            <a:prstGeom prst="line">
              <a:avLst/>
            </a:prstGeom>
            <a:ln w="25400">
              <a:solidFill>
                <a:schemeClr val="accent1"/>
              </a:solidFill>
            </a:ln>
          </p:spPr>
          <p:style>
            <a:lnRef idx="1">
              <a:schemeClr val="accent1"/>
            </a:lnRef>
            <a:fillRef idx="0">
              <a:schemeClr val="accent1"/>
            </a:fillRef>
            <a:effectRef idx="0">
              <a:schemeClr val="accent1"/>
            </a:effectRef>
            <a:fontRef idx="minor">
              <a:schemeClr val="tx1"/>
            </a:fontRef>
          </p:style>
        </p:cxnSp>
      </p:grpSp>
      <p:grpSp>
        <p:nvGrpSpPr>
          <p:cNvPr id="20" name="组合 19">
            <a:extLst>
              <a:ext uri="{FF2B5EF4-FFF2-40B4-BE49-F238E27FC236}">
                <a16:creationId xmlns:a16="http://schemas.microsoft.com/office/drawing/2014/main" id="{FDF06579-4DE0-426B-A0F5-B66E954A3A35}"/>
              </a:ext>
            </a:extLst>
          </p:cNvPr>
          <p:cNvGrpSpPr/>
          <p:nvPr/>
        </p:nvGrpSpPr>
        <p:grpSpPr>
          <a:xfrm>
            <a:off x="4093665" y="3530437"/>
            <a:ext cx="745331" cy="744538"/>
            <a:chOff x="853282" y="3008313"/>
            <a:chExt cx="745331" cy="744538"/>
          </a:xfrm>
        </p:grpSpPr>
        <p:sp>
          <p:nvSpPr>
            <p:cNvPr id="21" name="Oval 72">
              <a:extLst>
                <a:ext uri="{FF2B5EF4-FFF2-40B4-BE49-F238E27FC236}">
                  <a16:creationId xmlns:a16="http://schemas.microsoft.com/office/drawing/2014/main" id="{280BBD4E-E4F4-4EB8-BCDA-7ADF0B9B1663}"/>
                </a:ext>
              </a:extLst>
            </p:cNvPr>
            <p:cNvSpPr/>
            <p:nvPr/>
          </p:nvSpPr>
          <p:spPr>
            <a:xfrm>
              <a:off x="853282" y="3008313"/>
              <a:ext cx="745331" cy="74453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22" name="Shape 392">
              <a:extLst>
                <a:ext uri="{FF2B5EF4-FFF2-40B4-BE49-F238E27FC236}">
                  <a16:creationId xmlns:a16="http://schemas.microsoft.com/office/drawing/2014/main" id="{0840A7BE-DB84-456A-8AD7-B7B80161C2A3}"/>
                </a:ext>
              </a:extLst>
            </p:cNvPr>
            <p:cNvSpPr/>
            <p:nvPr/>
          </p:nvSpPr>
          <p:spPr>
            <a:xfrm>
              <a:off x="980282" y="3221832"/>
              <a:ext cx="487363" cy="277813"/>
            </a:xfrm>
            <a:custGeom>
              <a:avLst/>
              <a:gdLst/>
              <a:ahLst/>
              <a:cxnLst>
                <a:cxn ang="0">
                  <a:pos x="wd2" y="hd2"/>
                </a:cxn>
                <a:cxn ang="5400000">
                  <a:pos x="wd2" y="hd2"/>
                </a:cxn>
                <a:cxn ang="10800000">
                  <a:pos x="wd2" y="hd2"/>
                </a:cxn>
                <a:cxn ang="16200000">
                  <a:pos x="wd2" y="hd2"/>
                </a:cxn>
              </a:cxnLst>
              <a:rect l="0" t="0" r="r" b="b"/>
              <a:pathLst>
                <a:path w="21600" h="21600" extrusionOk="0">
                  <a:moveTo>
                    <a:pt x="10867" y="0"/>
                  </a:moveTo>
                  <a:cubicBezTo>
                    <a:pt x="9332" y="0"/>
                    <a:pt x="8087" y="2188"/>
                    <a:pt x="8087" y="4885"/>
                  </a:cubicBezTo>
                  <a:cubicBezTo>
                    <a:pt x="8087" y="7580"/>
                    <a:pt x="10867" y="14648"/>
                    <a:pt x="10867" y="14648"/>
                  </a:cubicBezTo>
                  <a:cubicBezTo>
                    <a:pt x="10867" y="14648"/>
                    <a:pt x="13646" y="7580"/>
                    <a:pt x="13646" y="4885"/>
                  </a:cubicBezTo>
                  <a:cubicBezTo>
                    <a:pt x="13646" y="2188"/>
                    <a:pt x="12401" y="0"/>
                    <a:pt x="10867" y="0"/>
                  </a:cubicBezTo>
                  <a:close/>
                  <a:moveTo>
                    <a:pt x="10867" y="2439"/>
                  </a:moveTo>
                  <a:cubicBezTo>
                    <a:pt x="11634" y="2439"/>
                    <a:pt x="12254" y="3530"/>
                    <a:pt x="12254" y="4885"/>
                  </a:cubicBezTo>
                  <a:cubicBezTo>
                    <a:pt x="12254" y="6232"/>
                    <a:pt x="11634" y="7324"/>
                    <a:pt x="10867" y="7324"/>
                  </a:cubicBezTo>
                  <a:cubicBezTo>
                    <a:pt x="10099" y="7324"/>
                    <a:pt x="9474" y="6232"/>
                    <a:pt x="9474" y="4885"/>
                  </a:cubicBezTo>
                  <a:cubicBezTo>
                    <a:pt x="9474" y="3530"/>
                    <a:pt x="10099" y="2439"/>
                    <a:pt x="10867" y="2439"/>
                  </a:cubicBezTo>
                  <a:close/>
                  <a:moveTo>
                    <a:pt x="15907" y="7235"/>
                  </a:moveTo>
                  <a:cubicBezTo>
                    <a:pt x="15000" y="7235"/>
                    <a:pt x="14262" y="8522"/>
                    <a:pt x="14262" y="10118"/>
                  </a:cubicBezTo>
                  <a:cubicBezTo>
                    <a:pt x="14262" y="11711"/>
                    <a:pt x="15907" y="15883"/>
                    <a:pt x="15907" y="15883"/>
                  </a:cubicBezTo>
                  <a:cubicBezTo>
                    <a:pt x="15907" y="15883"/>
                    <a:pt x="17543" y="11705"/>
                    <a:pt x="17543" y="10118"/>
                  </a:cubicBezTo>
                  <a:cubicBezTo>
                    <a:pt x="17543" y="8522"/>
                    <a:pt x="16811" y="7235"/>
                    <a:pt x="15907" y="7235"/>
                  </a:cubicBezTo>
                  <a:close/>
                  <a:moveTo>
                    <a:pt x="15907" y="8672"/>
                  </a:moveTo>
                  <a:cubicBezTo>
                    <a:pt x="16359" y="8672"/>
                    <a:pt x="16725" y="9322"/>
                    <a:pt x="16725" y="10118"/>
                  </a:cubicBezTo>
                  <a:cubicBezTo>
                    <a:pt x="16725" y="10911"/>
                    <a:pt x="16359" y="11563"/>
                    <a:pt x="15907" y="11563"/>
                  </a:cubicBezTo>
                  <a:cubicBezTo>
                    <a:pt x="15455" y="11563"/>
                    <a:pt x="15085" y="10911"/>
                    <a:pt x="15085" y="10118"/>
                  </a:cubicBezTo>
                  <a:cubicBezTo>
                    <a:pt x="15085" y="9322"/>
                    <a:pt x="15455" y="8672"/>
                    <a:pt x="15907" y="8672"/>
                  </a:cubicBezTo>
                  <a:close/>
                  <a:moveTo>
                    <a:pt x="5482" y="9561"/>
                  </a:moveTo>
                  <a:lnTo>
                    <a:pt x="0" y="21600"/>
                  </a:lnTo>
                  <a:lnTo>
                    <a:pt x="21600" y="21600"/>
                  </a:lnTo>
                  <a:cubicBezTo>
                    <a:pt x="21600" y="21600"/>
                    <a:pt x="17580" y="12774"/>
                    <a:pt x="17580" y="12774"/>
                  </a:cubicBezTo>
                  <a:cubicBezTo>
                    <a:pt x="17420" y="13335"/>
                    <a:pt x="17245" y="13897"/>
                    <a:pt x="17070" y="14405"/>
                  </a:cubicBezTo>
                  <a:lnTo>
                    <a:pt x="19560" y="19872"/>
                  </a:lnTo>
                  <a:lnTo>
                    <a:pt x="6364" y="19872"/>
                  </a:lnTo>
                  <a:lnTo>
                    <a:pt x="6359" y="19888"/>
                  </a:lnTo>
                  <a:lnTo>
                    <a:pt x="6355" y="19872"/>
                  </a:lnTo>
                  <a:lnTo>
                    <a:pt x="2035" y="19872"/>
                  </a:lnTo>
                  <a:lnTo>
                    <a:pt x="4650" y="14147"/>
                  </a:lnTo>
                  <a:cubicBezTo>
                    <a:pt x="4647" y="14109"/>
                    <a:pt x="4636" y="14061"/>
                    <a:pt x="4636" y="14026"/>
                  </a:cubicBezTo>
                  <a:cubicBezTo>
                    <a:pt x="4636" y="12358"/>
                    <a:pt x="5410" y="10998"/>
                    <a:pt x="6359" y="10998"/>
                  </a:cubicBezTo>
                  <a:cubicBezTo>
                    <a:pt x="6613" y="10998"/>
                    <a:pt x="6855" y="11107"/>
                    <a:pt x="7071" y="11280"/>
                  </a:cubicBezTo>
                  <a:lnTo>
                    <a:pt x="8799" y="11280"/>
                  </a:lnTo>
                  <a:cubicBezTo>
                    <a:pt x="8614" y="10722"/>
                    <a:pt x="8435" y="10143"/>
                    <a:pt x="8266" y="9561"/>
                  </a:cubicBezTo>
                  <a:lnTo>
                    <a:pt x="5482" y="9561"/>
                  </a:lnTo>
                  <a:close/>
                  <a:moveTo>
                    <a:pt x="13325" y="9561"/>
                  </a:moveTo>
                  <a:cubicBezTo>
                    <a:pt x="13156" y="10143"/>
                    <a:pt x="12973" y="10722"/>
                    <a:pt x="12792" y="11280"/>
                  </a:cubicBezTo>
                  <a:lnTo>
                    <a:pt x="13826" y="11280"/>
                  </a:lnTo>
                  <a:cubicBezTo>
                    <a:pt x="13740" y="10833"/>
                    <a:pt x="13688" y="10417"/>
                    <a:pt x="13688" y="10077"/>
                  </a:cubicBezTo>
                  <a:cubicBezTo>
                    <a:pt x="13688" y="9902"/>
                    <a:pt x="13703" y="9734"/>
                    <a:pt x="13715" y="9561"/>
                  </a:cubicBezTo>
                  <a:cubicBezTo>
                    <a:pt x="13715" y="9561"/>
                    <a:pt x="13325" y="9561"/>
                    <a:pt x="13325" y="9561"/>
                  </a:cubicBezTo>
                  <a:close/>
                  <a:moveTo>
                    <a:pt x="6433" y="11886"/>
                  </a:moveTo>
                  <a:cubicBezTo>
                    <a:pt x="5723" y="11886"/>
                    <a:pt x="5146" y="12894"/>
                    <a:pt x="5146" y="14147"/>
                  </a:cubicBezTo>
                  <a:cubicBezTo>
                    <a:pt x="5146" y="15395"/>
                    <a:pt x="6433" y="18669"/>
                    <a:pt x="6433" y="18669"/>
                  </a:cubicBezTo>
                  <a:cubicBezTo>
                    <a:pt x="6433" y="18669"/>
                    <a:pt x="7719" y="15395"/>
                    <a:pt x="7719" y="14147"/>
                  </a:cubicBezTo>
                  <a:cubicBezTo>
                    <a:pt x="7719" y="12894"/>
                    <a:pt x="7143" y="11886"/>
                    <a:pt x="6433" y="11886"/>
                  </a:cubicBezTo>
                  <a:close/>
                  <a:moveTo>
                    <a:pt x="6433" y="13017"/>
                  </a:moveTo>
                  <a:cubicBezTo>
                    <a:pt x="6789" y="13017"/>
                    <a:pt x="7076" y="13522"/>
                    <a:pt x="7076" y="14147"/>
                  </a:cubicBezTo>
                  <a:cubicBezTo>
                    <a:pt x="7076" y="14770"/>
                    <a:pt x="6789" y="15277"/>
                    <a:pt x="6433" y="15277"/>
                  </a:cubicBezTo>
                  <a:cubicBezTo>
                    <a:pt x="6079" y="15277"/>
                    <a:pt x="5789" y="14770"/>
                    <a:pt x="5789" y="14147"/>
                  </a:cubicBezTo>
                  <a:cubicBezTo>
                    <a:pt x="5789" y="13522"/>
                    <a:pt x="6079" y="13017"/>
                    <a:pt x="6433" y="13017"/>
                  </a:cubicBezTo>
                  <a:close/>
                </a:path>
              </a:pathLst>
            </a:custGeom>
            <a:solidFill>
              <a:schemeClr val="bg1"/>
            </a:solidFill>
            <a:ln w="12700" cap="flat">
              <a:noFill/>
              <a:miter lim="400000"/>
            </a:ln>
            <a:effectLst/>
          </p:spPr>
          <p:txBody>
            <a:bodyPr lIns="19050" tIns="19050" rIns="19050" bIns="19050" anchor="ctr"/>
            <a:lstStyle/>
            <a:p>
              <a:pPr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23" name="组合 22">
            <a:extLst>
              <a:ext uri="{FF2B5EF4-FFF2-40B4-BE49-F238E27FC236}">
                <a16:creationId xmlns:a16="http://schemas.microsoft.com/office/drawing/2014/main" id="{CFD4C5A3-2F05-4571-A624-9F4C43473524}"/>
              </a:ext>
            </a:extLst>
          </p:cNvPr>
          <p:cNvGrpSpPr/>
          <p:nvPr/>
        </p:nvGrpSpPr>
        <p:grpSpPr>
          <a:xfrm>
            <a:off x="4970496" y="3185954"/>
            <a:ext cx="2368772" cy="1433505"/>
            <a:chOff x="1133459" y="1595965"/>
            <a:chExt cx="2368772" cy="1433505"/>
          </a:xfrm>
        </p:grpSpPr>
        <p:sp>
          <p:nvSpPr>
            <p:cNvPr id="24" name="Rectangle 8">
              <a:extLst>
                <a:ext uri="{FF2B5EF4-FFF2-40B4-BE49-F238E27FC236}">
                  <a16:creationId xmlns:a16="http://schemas.microsoft.com/office/drawing/2014/main" id="{557CA932-48D4-4CC8-956C-5C026FF47FB2}"/>
                </a:ext>
              </a:extLst>
            </p:cNvPr>
            <p:cNvSpPr/>
            <p:nvPr/>
          </p:nvSpPr>
          <p:spPr>
            <a:xfrm>
              <a:off x="1133461" y="2135186"/>
              <a:ext cx="2368770" cy="894284"/>
            </a:xfrm>
            <a:prstGeom prst="rect">
              <a:avLst/>
            </a:prstGeom>
          </p:spPr>
          <p:txBody>
            <a:bodyPr wrap="square">
              <a:spAutoFit/>
            </a:bodyPr>
            <a:lstStyle/>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25" name="TextBox 9">
              <a:extLst>
                <a:ext uri="{FF2B5EF4-FFF2-40B4-BE49-F238E27FC236}">
                  <a16:creationId xmlns:a16="http://schemas.microsoft.com/office/drawing/2014/main" id="{CAF0EF81-2B7C-465E-AF12-F904D0598BDA}"/>
                </a:ext>
              </a:extLst>
            </p:cNvPr>
            <p:cNvSpPr txBox="1"/>
            <p:nvPr/>
          </p:nvSpPr>
          <p:spPr>
            <a:xfrm>
              <a:off x="1133459" y="1595965"/>
              <a:ext cx="1107996" cy="369332"/>
            </a:xfrm>
            <a:prstGeom prst="rect">
              <a:avLst/>
            </a:prstGeom>
            <a:noFill/>
          </p:spPr>
          <p:txBody>
            <a:bodyPr wrap="none" rtlCol="0">
              <a:spAutoFit/>
            </a:bodyPr>
            <a:lstStyle/>
            <a:p>
              <a:r>
                <a:rPr lang="zh-CN" altLang="en-US" b="1" dirty="0">
                  <a:solidFill>
                    <a:schemeClr val="accent2"/>
                  </a:solidFill>
                  <a:latin typeface="+mj-ea"/>
                  <a:ea typeface="+mj-ea"/>
                </a:rPr>
                <a:t>添加标题</a:t>
              </a:r>
              <a:endParaRPr lang="en-GB" b="1" dirty="0">
                <a:solidFill>
                  <a:schemeClr val="accent2"/>
                </a:solidFill>
                <a:latin typeface="+mj-ea"/>
                <a:ea typeface="+mj-ea"/>
              </a:endParaRPr>
            </a:p>
          </p:txBody>
        </p:sp>
        <p:cxnSp>
          <p:nvCxnSpPr>
            <p:cNvPr id="26" name="直接连接符 25">
              <a:extLst>
                <a:ext uri="{FF2B5EF4-FFF2-40B4-BE49-F238E27FC236}">
                  <a16:creationId xmlns:a16="http://schemas.microsoft.com/office/drawing/2014/main" id="{F1428F89-6A05-46A5-92B3-4190B2DC403F}"/>
                </a:ext>
              </a:extLst>
            </p:cNvPr>
            <p:cNvCxnSpPr>
              <a:cxnSpLocks/>
            </p:cNvCxnSpPr>
            <p:nvPr/>
          </p:nvCxnSpPr>
          <p:spPr>
            <a:xfrm>
              <a:off x="1246941" y="2043741"/>
              <a:ext cx="208479" cy="0"/>
            </a:xfrm>
            <a:prstGeom prst="line">
              <a:avLst/>
            </a:prstGeom>
            <a:ln w="254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27" name="组合 26">
            <a:extLst>
              <a:ext uri="{FF2B5EF4-FFF2-40B4-BE49-F238E27FC236}">
                <a16:creationId xmlns:a16="http://schemas.microsoft.com/office/drawing/2014/main" id="{707DD5BD-1085-4A40-877C-C0AAB2DAAB9D}"/>
              </a:ext>
            </a:extLst>
          </p:cNvPr>
          <p:cNvGrpSpPr/>
          <p:nvPr/>
        </p:nvGrpSpPr>
        <p:grpSpPr>
          <a:xfrm>
            <a:off x="8009999" y="1693290"/>
            <a:ext cx="745331" cy="744538"/>
            <a:chOff x="853282" y="4179094"/>
            <a:chExt cx="745331" cy="744538"/>
          </a:xfrm>
        </p:grpSpPr>
        <p:sp>
          <p:nvSpPr>
            <p:cNvPr id="28" name="Oval 74">
              <a:extLst>
                <a:ext uri="{FF2B5EF4-FFF2-40B4-BE49-F238E27FC236}">
                  <a16:creationId xmlns:a16="http://schemas.microsoft.com/office/drawing/2014/main" id="{79D53593-3F63-4C99-8E4A-1F82F6BC390B}"/>
                </a:ext>
              </a:extLst>
            </p:cNvPr>
            <p:cNvSpPr/>
            <p:nvPr/>
          </p:nvSpPr>
          <p:spPr>
            <a:xfrm>
              <a:off x="853282" y="4179094"/>
              <a:ext cx="745331" cy="744538"/>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9" name="Shape 412">
              <a:extLst>
                <a:ext uri="{FF2B5EF4-FFF2-40B4-BE49-F238E27FC236}">
                  <a16:creationId xmlns:a16="http://schemas.microsoft.com/office/drawing/2014/main" id="{DD955EF1-A3F2-4348-9A7E-738108F6F40F}"/>
                </a:ext>
              </a:extLst>
            </p:cNvPr>
            <p:cNvSpPr/>
            <p:nvPr/>
          </p:nvSpPr>
          <p:spPr>
            <a:xfrm>
              <a:off x="1066007" y="4355307"/>
              <a:ext cx="346075" cy="352425"/>
            </a:xfrm>
            <a:custGeom>
              <a:avLst/>
              <a:gdLst/>
              <a:ahLst/>
              <a:cxnLst>
                <a:cxn ang="0">
                  <a:pos x="wd2" y="hd2"/>
                </a:cxn>
                <a:cxn ang="5400000">
                  <a:pos x="wd2" y="hd2"/>
                </a:cxn>
                <a:cxn ang="10800000">
                  <a:pos x="wd2" y="hd2"/>
                </a:cxn>
                <a:cxn ang="16200000">
                  <a:pos x="wd2" y="hd2"/>
                </a:cxn>
              </a:cxnLst>
              <a:rect l="0" t="0" r="r" b="b"/>
              <a:pathLst>
                <a:path w="21540" h="21600" extrusionOk="0">
                  <a:moveTo>
                    <a:pt x="4896" y="0"/>
                  </a:moveTo>
                  <a:cubicBezTo>
                    <a:pt x="4786" y="0"/>
                    <a:pt x="4683" y="49"/>
                    <a:pt x="4612" y="128"/>
                  </a:cubicBezTo>
                  <a:cubicBezTo>
                    <a:pt x="4546" y="210"/>
                    <a:pt x="4519" y="319"/>
                    <a:pt x="4539" y="424"/>
                  </a:cubicBezTo>
                  <a:lnTo>
                    <a:pt x="4749" y="1474"/>
                  </a:lnTo>
                  <a:cubicBezTo>
                    <a:pt x="4749" y="1474"/>
                    <a:pt x="16027" y="1474"/>
                    <a:pt x="16027" y="1474"/>
                  </a:cubicBezTo>
                  <a:lnTo>
                    <a:pt x="16225" y="419"/>
                  </a:lnTo>
                  <a:cubicBezTo>
                    <a:pt x="16244" y="317"/>
                    <a:pt x="16216" y="207"/>
                    <a:pt x="16146" y="128"/>
                  </a:cubicBezTo>
                  <a:cubicBezTo>
                    <a:pt x="16079" y="46"/>
                    <a:pt x="15975" y="0"/>
                    <a:pt x="15868" y="0"/>
                  </a:cubicBezTo>
                  <a:lnTo>
                    <a:pt x="4896" y="0"/>
                  </a:lnTo>
                  <a:close/>
                  <a:moveTo>
                    <a:pt x="3445" y="2322"/>
                  </a:moveTo>
                  <a:cubicBezTo>
                    <a:pt x="3332" y="2322"/>
                    <a:pt x="3233" y="2373"/>
                    <a:pt x="3162" y="2462"/>
                  </a:cubicBezTo>
                  <a:cubicBezTo>
                    <a:pt x="3091" y="2548"/>
                    <a:pt x="3067" y="2660"/>
                    <a:pt x="3094" y="2769"/>
                  </a:cubicBezTo>
                  <a:lnTo>
                    <a:pt x="3349" y="3796"/>
                  </a:lnTo>
                  <a:cubicBezTo>
                    <a:pt x="3349" y="3796"/>
                    <a:pt x="17393" y="3796"/>
                    <a:pt x="17393" y="3796"/>
                  </a:cubicBezTo>
                  <a:lnTo>
                    <a:pt x="17636" y="2758"/>
                  </a:lnTo>
                  <a:cubicBezTo>
                    <a:pt x="17660" y="2653"/>
                    <a:pt x="17639" y="2542"/>
                    <a:pt x="17568" y="2456"/>
                  </a:cubicBezTo>
                  <a:cubicBezTo>
                    <a:pt x="17502" y="2374"/>
                    <a:pt x="17395" y="2322"/>
                    <a:pt x="17285" y="2322"/>
                  </a:cubicBezTo>
                  <a:lnTo>
                    <a:pt x="3445" y="2322"/>
                  </a:lnTo>
                  <a:close/>
                  <a:moveTo>
                    <a:pt x="3043" y="4824"/>
                  </a:moveTo>
                  <a:cubicBezTo>
                    <a:pt x="1465" y="4824"/>
                    <a:pt x="180" y="6083"/>
                    <a:pt x="180" y="7637"/>
                  </a:cubicBezTo>
                  <a:lnTo>
                    <a:pt x="1195" y="14303"/>
                  </a:lnTo>
                  <a:cubicBezTo>
                    <a:pt x="1195" y="14303"/>
                    <a:pt x="2550" y="14303"/>
                    <a:pt x="2550" y="14303"/>
                  </a:cubicBezTo>
                  <a:lnTo>
                    <a:pt x="1529" y="7637"/>
                  </a:lnTo>
                  <a:cubicBezTo>
                    <a:pt x="1529" y="6817"/>
                    <a:pt x="2210" y="6152"/>
                    <a:pt x="3043" y="6152"/>
                  </a:cubicBezTo>
                  <a:lnTo>
                    <a:pt x="18441" y="6152"/>
                  </a:lnTo>
                  <a:cubicBezTo>
                    <a:pt x="19277" y="6152"/>
                    <a:pt x="19949" y="6817"/>
                    <a:pt x="19949" y="7637"/>
                  </a:cubicBezTo>
                  <a:lnTo>
                    <a:pt x="19048" y="14231"/>
                  </a:lnTo>
                  <a:lnTo>
                    <a:pt x="20396" y="14231"/>
                  </a:lnTo>
                  <a:lnTo>
                    <a:pt x="21303" y="7637"/>
                  </a:lnTo>
                  <a:cubicBezTo>
                    <a:pt x="21303" y="6083"/>
                    <a:pt x="20022" y="4824"/>
                    <a:pt x="18441" y="4824"/>
                  </a:cubicBezTo>
                  <a:lnTo>
                    <a:pt x="3043" y="4824"/>
                  </a:lnTo>
                  <a:close/>
                  <a:moveTo>
                    <a:pt x="8211" y="8575"/>
                  </a:moveTo>
                  <a:cubicBezTo>
                    <a:pt x="6304" y="8575"/>
                    <a:pt x="6032" y="10338"/>
                    <a:pt x="6160" y="11651"/>
                  </a:cubicBezTo>
                  <a:cubicBezTo>
                    <a:pt x="6132" y="11648"/>
                    <a:pt x="6101" y="11646"/>
                    <a:pt x="6075" y="11646"/>
                  </a:cubicBezTo>
                  <a:cubicBezTo>
                    <a:pt x="5771" y="11646"/>
                    <a:pt x="5773" y="12023"/>
                    <a:pt x="5831" y="12478"/>
                  </a:cubicBezTo>
                  <a:cubicBezTo>
                    <a:pt x="5884" y="12924"/>
                    <a:pt x="6305" y="13561"/>
                    <a:pt x="6596" y="13561"/>
                  </a:cubicBezTo>
                  <a:cubicBezTo>
                    <a:pt x="6633" y="13561"/>
                    <a:pt x="6670" y="13549"/>
                    <a:pt x="6698" y="13533"/>
                  </a:cubicBezTo>
                  <a:cubicBezTo>
                    <a:pt x="6912" y="13915"/>
                    <a:pt x="7175" y="14253"/>
                    <a:pt x="7469" y="14521"/>
                  </a:cubicBezTo>
                  <a:lnTo>
                    <a:pt x="9668" y="14521"/>
                  </a:lnTo>
                  <a:cubicBezTo>
                    <a:pt x="9936" y="14251"/>
                    <a:pt x="10167" y="13903"/>
                    <a:pt x="10331" y="13516"/>
                  </a:cubicBezTo>
                  <a:cubicBezTo>
                    <a:pt x="10371" y="13543"/>
                    <a:pt x="10406" y="13561"/>
                    <a:pt x="10450" y="13561"/>
                  </a:cubicBezTo>
                  <a:cubicBezTo>
                    <a:pt x="10741" y="13561"/>
                    <a:pt x="11093" y="12924"/>
                    <a:pt x="11096" y="12478"/>
                  </a:cubicBezTo>
                  <a:cubicBezTo>
                    <a:pt x="11099" y="12023"/>
                    <a:pt x="11058" y="11646"/>
                    <a:pt x="10750" y="11646"/>
                  </a:cubicBezTo>
                  <a:cubicBezTo>
                    <a:pt x="10717" y="11646"/>
                    <a:pt x="10677" y="11653"/>
                    <a:pt x="10637" y="11663"/>
                  </a:cubicBezTo>
                  <a:cubicBezTo>
                    <a:pt x="10611" y="10346"/>
                    <a:pt x="10260" y="8575"/>
                    <a:pt x="8211" y="8575"/>
                  </a:cubicBezTo>
                  <a:close/>
                  <a:moveTo>
                    <a:pt x="10881" y="9647"/>
                  </a:moveTo>
                  <a:cubicBezTo>
                    <a:pt x="11058" y="10068"/>
                    <a:pt x="11184" y="10574"/>
                    <a:pt x="11226" y="11182"/>
                  </a:cubicBezTo>
                  <a:cubicBezTo>
                    <a:pt x="11354" y="11261"/>
                    <a:pt x="11444" y="11393"/>
                    <a:pt x="11521" y="11551"/>
                  </a:cubicBezTo>
                  <a:lnTo>
                    <a:pt x="16792" y="11551"/>
                  </a:lnTo>
                  <a:cubicBezTo>
                    <a:pt x="17066" y="11551"/>
                    <a:pt x="17323" y="11324"/>
                    <a:pt x="17370" y="11037"/>
                  </a:cubicBezTo>
                  <a:lnTo>
                    <a:pt x="17500" y="10194"/>
                  </a:lnTo>
                  <a:cubicBezTo>
                    <a:pt x="17547" y="9891"/>
                    <a:pt x="17354" y="9647"/>
                    <a:pt x="17070" y="9647"/>
                  </a:cubicBezTo>
                  <a:lnTo>
                    <a:pt x="10881" y="9647"/>
                  </a:lnTo>
                  <a:close/>
                  <a:moveTo>
                    <a:pt x="11481" y="13042"/>
                  </a:moveTo>
                  <a:cubicBezTo>
                    <a:pt x="11338" y="13539"/>
                    <a:pt x="11012" y="14050"/>
                    <a:pt x="10563" y="14180"/>
                  </a:cubicBezTo>
                  <a:cubicBezTo>
                    <a:pt x="10551" y="14205"/>
                    <a:pt x="10531" y="14226"/>
                    <a:pt x="10518" y="14247"/>
                  </a:cubicBezTo>
                  <a:lnTo>
                    <a:pt x="10524" y="14661"/>
                  </a:lnTo>
                  <a:cubicBezTo>
                    <a:pt x="10524" y="14661"/>
                    <a:pt x="16214" y="14661"/>
                    <a:pt x="16214" y="14661"/>
                  </a:cubicBezTo>
                  <a:cubicBezTo>
                    <a:pt x="16465" y="14661"/>
                    <a:pt x="16701" y="14469"/>
                    <a:pt x="16741" y="14225"/>
                  </a:cubicBezTo>
                  <a:lnTo>
                    <a:pt x="16854" y="13505"/>
                  </a:lnTo>
                  <a:cubicBezTo>
                    <a:pt x="16894" y="13250"/>
                    <a:pt x="16716" y="13042"/>
                    <a:pt x="16452" y="13042"/>
                  </a:cubicBezTo>
                  <a:lnTo>
                    <a:pt x="11481" y="13042"/>
                  </a:lnTo>
                  <a:close/>
                  <a:moveTo>
                    <a:pt x="963" y="15185"/>
                  </a:moveTo>
                  <a:cubicBezTo>
                    <a:pt x="686" y="15185"/>
                    <a:pt x="416" y="15307"/>
                    <a:pt x="232" y="15515"/>
                  </a:cubicBezTo>
                  <a:cubicBezTo>
                    <a:pt x="48" y="15722"/>
                    <a:pt x="-30" y="16000"/>
                    <a:pt x="10" y="16274"/>
                  </a:cubicBezTo>
                  <a:lnTo>
                    <a:pt x="798" y="21600"/>
                  </a:lnTo>
                  <a:lnTo>
                    <a:pt x="20742" y="21600"/>
                  </a:lnTo>
                  <a:lnTo>
                    <a:pt x="21530" y="16274"/>
                  </a:lnTo>
                  <a:cubicBezTo>
                    <a:pt x="21570" y="16000"/>
                    <a:pt x="21487" y="15722"/>
                    <a:pt x="21303" y="15515"/>
                  </a:cubicBezTo>
                  <a:cubicBezTo>
                    <a:pt x="21120" y="15304"/>
                    <a:pt x="20853" y="15185"/>
                    <a:pt x="20572" y="15185"/>
                  </a:cubicBezTo>
                  <a:cubicBezTo>
                    <a:pt x="20572" y="15185"/>
                    <a:pt x="963" y="15185"/>
                    <a:pt x="963" y="15185"/>
                  </a:cubicBezTo>
                  <a:close/>
                </a:path>
              </a:pathLst>
            </a:custGeom>
            <a:solidFill>
              <a:schemeClr val="bg1"/>
            </a:solidFill>
            <a:ln w="12700" cap="flat">
              <a:noFill/>
              <a:miter lim="400000"/>
            </a:ln>
            <a:effectLst/>
          </p:spPr>
          <p:txBody>
            <a:bodyPr lIns="19050" tIns="19050" rIns="19050" bIns="19050" anchor="ctr"/>
            <a:lstStyle/>
            <a:p>
              <a:pPr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0" name="组合 29">
            <a:extLst>
              <a:ext uri="{FF2B5EF4-FFF2-40B4-BE49-F238E27FC236}">
                <a16:creationId xmlns:a16="http://schemas.microsoft.com/office/drawing/2014/main" id="{D6A81188-6E1A-4EF2-8B82-F7CD95C92565}"/>
              </a:ext>
            </a:extLst>
          </p:cNvPr>
          <p:cNvGrpSpPr/>
          <p:nvPr/>
        </p:nvGrpSpPr>
        <p:grpSpPr>
          <a:xfrm>
            <a:off x="8879127" y="1348807"/>
            <a:ext cx="2172399" cy="1433505"/>
            <a:chOff x="1133459" y="1595965"/>
            <a:chExt cx="2172399" cy="1433505"/>
          </a:xfrm>
        </p:grpSpPr>
        <p:sp>
          <p:nvSpPr>
            <p:cNvPr id="31" name="Rectangle 8">
              <a:extLst>
                <a:ext uri="{FF2B5EF4-FFF2-40B4-BE49-F238E27FC236}">
                  <a16:creationId xmlns:a16="http://schemas.microsoft.com/office/drawing/2014/main" id="{AD245543-3965-4D23-9318-328FA2F6EB84}"/>
                </a:ext>
              </a:extLst>
            </p:cNvPr>
            <p:cNvSpPr/>
            <p:nvPr/>
          </p:nvSpPr>
          <p:spPr>
            <a:xfrm>
              <a:off x="1133461" y="2135186"/>
              <a:ext cx="2172397" cy="894284"/>
            </a:xfrm>
            <a:prstGeom prst="rect">
              <a:avLst/>
            </a:prstGeom>
          </p:spPr>
          <p:txBody>
            <a:bodyPr wrap="square">
              <a:spAutoFit/>
            </a:bodyPr>
            <a:lstStyle/>
            <a:p>
              <a:pPr algn="just">
                <a:lnSpc>
                  <a:spcPct val="150000"/>
                </a:lnSpc>
              </a:pPr>
              <a:r>
                <a:rPr lang="zh-CN" altLang="en-US" sz="1200" dirty="0">
                  <a:solidFill>
                    <a:schemeClr val="tx2"/>
                  </a:solidFill>
                  <a:latin typeface="+mn-ea"/>
                </a:rPr>
                <a:t>点击此处添加标题添加标题点击此处添加标题点击此处添加标题添加标题</a:t>
              </a:r>
            </a:p>
          </p:txBody>
        </p:sp>
        <p:sp>
          <p:nvSpPr>
            <p:cNvPr id="32" name="TextBox 9">
              <a:extLst>
                <a:ext uri="{FF2B5EF4-FFF2-40B4-BE49-F238E27FC236}">
                  <a16:creationId xmlns:a16="http://schemas.microsoft.com/office/drawing/2014/main" id="{30F3C901-D50C-4978-8748-25B6ABC4CD57}"/>
                </a:ext>
              </a:extLst>
            </p:cNvPr>
            <p:cNvSpPr txBox="1"/>
            <p:nvPr/>
          </p:nvSpPr>
          <p:spPr>
            <a:xfrm>
              <a:off x="1133459" y="1595965"/>
              <a:ext cx="1107996" cy="369332"/>
            </a:xfrm>
            <a:prstGeom prst="rect">
              <a:avLst/>
            </a:prstGeom>
            <a:noFill/>
          </p:spPr>
          <p:txBody>
            <a:bodyPr wrap="none" rtlCol="0">
              <a:spAutoFit/>
            </a:bodyPr>
            <a:lstStyle/>
            <a:p>
              <a:r>
                <a:rPr lang="zh-CN" altLang="en-US" b="1" dirty="0">
                  <a:solidFill>
                    <a:schemeClr val="accent3"/>
                  </a:solidFill>
                  <a:latin typeface="+mj-ea"/>
                  <a:ea typeface="+mj-ea"/>
                </a:rPr>
                <a:t>添加标题</a:t>
              </a:r>
              <a:endParaRPr lang="en-GB" b="1" dirty="0">
                <a:solidFill>
                  <a:schemeClr val="accent3"/>
                </a:solidFill>
                <a:latin typeface="+mj-ea"/>
                <a:ea typeface="+mj-ea"/>
              </a:endParaRPr>
            </a:p>
          </p:txBody>
        </p:sp>
        <p:cxnSp>
          <p:nvCxnSpPr>
            <p:cNvPr id="33" name="直接连接符 32">
              <a:extLst>
                <a:ext uri="{FF2B5EF4-FFF2-40B4-BE49-F238E27FC236}">
                  <a16:creationId xmlns:a16="http://schemas.microsoft.com/office/drawing/2014/main" id="{94640E58-9484-4E9C-99D4-E682AD4D1FBF}"/>
                </a:ext>
              </a:extLst>
            </p:cNvPr>
            <p:cNvCxnSpPr>
              <a:cxnSpLocks/>
            </p:cNvCxnSpPr>
            <p:nvPr/>
          </p:nvCxnSpPr>
          <p:spPr>
            <a:xfrm>
              <a:off x="1246941" y="2043741"/>
              <a:ext cx="20847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grpSp>
        <p:nvGrpSpPr>
          <p:cNvPr id="34" name="组合 33">
            <a:extLst>
              <a:ext uri="{FF2B5EF4-FFF2-40B4-BE49-F238E27FC236}">
                <a16:creationId xmlns:a16="http://schemas.microsoft.com/office/drawing/2014/main" id="{0AD2AD0B-37A7-4A83-A5E3-0235B3DE9590}"/>
              </a:ext>
            </a:extLst>
          </p:cNvPr>
          <p:cNvGrpSpPr/>
          <p:nvPr/>
        </p:nvGrpSpPr>
        <p:grpSpPr>
          <a:xfrm>
            <a:off x="8009999" y="3530437"/>
            <a:ext cx="745331" cy="744538"/>
            <a:chOff x="853282" y="5348288"/>
            <a:chExt cx="745331" cy="744538"/>
          </a:xfrm>
        </p:grpSpPr>
        <p:sp>
          <p:nvSpPr>
            <p:cNvPr id="35" name="Oval 76">
              <a:extLst>
                <a:ext uri="{FF2B5EF4-FFF2-40B4-BE49-F238E27FC236}">
                  <a16:creationId xmlns:a16="http://schemas.microsoft.com/office/drawing/2014/main" id="{1850A03A-C74C-4413-BEDC-83A1AD828D63}"/>
                </a:ext>
              </a:extLst>
            </p:cNvPr>
            <p:cNvSpPr/>
            <p:nvPr/>
          </p:nvSpPr>
          <p:spPr>
            <a:xfrm>
              <a:off x="853282" y="5348288"/>
              <a:ext cx="745331" cy="744538"/>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en-US"/>
            </a:p>
          </p:txBody>
        </p:sp>
        <p:sp>
          <p:nvSpPr>
            <p:cNvPr id="36" name="Shape 1098">
              <a:extLst>
                <a:ext uri="{FF2B5EF4-FFF2-40B4-BE49-F238E27FC236}">
                  <a16:creationId xmlns:a16="http://schemas.microsoft.com/office/drawing/2014/main" id="{98D3B6D8-C127-4481-A67D-FA7729E81476}"/>
                </a:ext>
              </a:extLst>
            </p:cNvPr>
            <p:cNvSpPr/>
            <p:nvPr/>
          </p:nvSpPr>
          <p:spPr>
            <a:xfrm>
              <a:off x="1046163" y="5527675"/>
              <a:ext cx="352425" cy="379413"/>
            </a:xfrm>
            <a:custGeom>
              <a:avLst/>
              <a:gdLst/>
              <a:ahLst/>
              <a:cxnLst>
                <a:cxn ang="0">
                  <a:pos x="wd2" y="hd2"/>
                </a:cxn>
                <a:cxn ang="5400000">
                  <a:pos x="wd2" y="hd2"/>
                </a:cxn>
                <a:cxn ang="10800000">
                  <a:pos x="wd2" y="hd2"/>
                </a:cxn>
                <a:cxn ang="16200000">
                  <a:pos x="wd2" y="hd2"/>
                </a:cxn>
              </a:cxnLst>
              <a:rect l="0" t="0" r="r" b="b"/>
              <a:pathLst>
                <a:path w="21600" h="21600" extrusionOk="0">
                  <a:moveTo>
                    <a:pt x="19938" y="11186"/>
                  </a:moveTo>
                  <a:lnTo>
                    <a:pt x="16200" y="11186"/>
                  </a:lnTo>
                  <a:lnTo>
                    <a:pt x="16200" y="7714"/>
                  </a:lnTo>
                  <a:lnTo>
                    <a:pt x="19938" y="7714"/>
                  </a:lnTo>
                  <a:cubicBezTo>
                    <a:pt x="19938" y="7714"/>
                    <a:pt x="19938" y="11186"/>
                    <a:pt x="19938" y="11186"/>
                  </a:cubicBezTo>
                  <a:close/>
                  <a:moveTo>
                    <a:pt x="19938" y="15814"/>
                  </a:moveTo>
                  <a:lnTo>
                    <a:pt x="16200" y="15814"/>
                  </a:lnTo>
                  <a:lnTo>
                    <a:pt x="16200" y="11958"/>
                  </a:lnTo>
                  <a:lnTo>
                    <a:pt x="19938" y="11958"/>
                  </a:lnTo>
                  <a:cubicBezTo>
                    <a:pt x="19938" y="11958"/>
                    <a:pt x="19938" y="15814"/>
                    <a:pt x="19938" y="15814"/>
                  </a:cubicBezTo>
                  <a:close/>
                  <a:moveTo>
                    <a:pt x="19938" y="20057"/>
                  </a:moveTo>
                  <a:lnTo>
                    <a:pt x="16200" y="20057"/>
                  </a:lnTo>
                  <a:lnTo>
                    <a:pt x="16200" y="16586"/>
                  </a:lnTo>
                  <a:lnTo>
                    <a:pt x="19938" y="16586"/>
                  </a:lnTo>
                  <a:cubicBezTo>
                    <a:pt x="19938" y="16586"/>
                    <a:pt x="19938" y="20057"/>
                    <a:pt x="19938" y="20057"/>
                  </a:cubicBezTo>
                  <a:close/>
                  <a:moveTo>
                    <a:pt x="15077" y="5672"/>
                  </a:moveTo>
                  <a:cubicBezTo>
                    <a:pt x="14995" y="5595"/>
                    <a:pt x="14955" y="5505"/>
                    <a:pt x="14955" y="5400"/>
                  </a:cubicBezTo>
                  <a:lnTo>
                    <a:pt x="14955" y="1929"/>
                  </a:lnTo>
                  <a:cubicBezTo>
                    <a:pt x="14955" y="1824"/>
                    <a:pt x="14995" y="1734"/>
                    <a:pt x="15077" y="1658"/>
                  </a:cubicBezTo>
                  <a:cubicBezTo>
                    <a:pt x="15159" y="1581"/>
                    <a:pt x="15256" y="1543"/>
                    <a:pt x="15369" y="1543"/>
                  </a:cubicBezTo>
                  <a:lnTo>
                    <a:pt x="16200" y="1543"/>
                  </a:lnTo>
                  <a:cubicBezTo>
                    <a:pt x="16313" y="1543"/>
                    <a:pt x="16410" y="1581"/>
                    <a:pt x="16492" y="1658"/>
                  </a:cubicBezTo>
                  <a:cubicBezTo>
                    <a:pt x="16574" y="1734"/>
                    <a:pt x="16615" y="1824"/>
                    <a:pt x="16615" y="1929"/>
                  </a:cubicBezTo>
                  <a:lnTo>
                    <a:pt x="16615" y="5400"/>
                  </a:lnTo>
                  <a:cubicBezTo>
                    <a:pt x="16615" y="5505"/>
                    <a:pt x="16574" y="5595"/>
                    <a:pt x="16492" y="5672"/>
                  </a:cubicBezTo>
                  <a:cubicBezTo>
                    <a:pt x="16410" y="5748"/>
                    <a:pt x="16313" y="5786"/>
                    <a:pt x="16200" y="5786"/>
                  </a:cubicBezTo>
                  <a:lnTo>
                    <a:pt x="15369" y="5786"/>
                  </a:lnTo>
                  <a:cubicBezTo>
                    <a:pt x="15256" y="5786"/>
                    <a:pt x="15159" y="5748"/>
                    <a:pt x="15077" y="5672"/>
                  </a:cubicBezTo>
                  <a:cubicBezTo>
                    <a:pt x="15077" y="5672"/>
                    <a:pt x="15077" y="5672"/>
                    <a:pt x="15077" y="5672"/>
                  </a:cubicBezTo>
                  <a:close/>
                  <a:moveTo>
                    <a:pt x="15369" y="11186"/>
                  </a:moveTo>
                  <a:lnTo>
                    <a:pt x="11216" y="11186"/>
                  </a:lnTo>
                  <a:lnTo>
                    <a:pt x="11216" y="7714"/>
                  </a:lnTo>
                  <a:lnTo>
                    <a:pt x="15369" y="7714"/>
                  </a:lnTo>
                  <a:cubicBezTo>
                    <a:pt x="15369" y="7714"/>
                    <a:pt x="15369" y="11186"/>
                    <a:pt x="15369" y="11186"/>
                  </a:cubicBezTo>
                  <a:close/>
                  <a:moveTo>
                    <a:pt x="15369" y="15814"/>
                  </a:moveTo>
                  <a:lnTo>
                    <a:pt x="11216" y="15814"/>
                  </a:lnTo>
                  <a:lnTo>
                    <a:pt x="11216" y="11958"/>
                  </a:lnTo>
                  <a:lnTo>
                    <a:pt x="15369" y="11958"/>
                  </a:lnTo>
                  <a:cubicBezTo>
                    <a:pt x="15369" y="11958"/>
                    <a:pt x="15369" y="15814"/>
                    <a:pt x="15369" y="15814"/>
                  </a:cubicBezTo>
                  <a:close/>
                  <a:moveTo>
                    <a:pt x="15369" y="20057"/>
                  </a:moveTo>
                  <a:lnTo>
                    <a:pt x="11216" y="20057"/>
                  </a:lnTo>
                  <a:lnTo>
                    <a:pt x="11216" y="16586"/>
                  </a:lnTo>
                  <a:lnTo>
                    <a:pt x="15369" y="16586"/>
                  </a:lnTo>
                  <a:cubicBezTo>
                    <a:pt x="15369" y="16586"/>
                    <a:pt x="15369" y="20057"/>
                    <a:pt x="15369" y="20057"/>
                  </a:cubicBezTo>
                  <a:close/>
                  <a:moveTo>
                    <a:pt x="10385" y="11186"/>
                  </a:moveTo>
                  <a:lnTo>
                    <a:pt x="6231" y="11186"/>
                  </a:lnTo>
                  <a:lnTo>
                    <a:pt x="6231" y="7714"/>
                  </a:lnTo>
                  <a:lnTo>
                    <a:pt x="10385" y="7714"/>
                  </a:lnTo>
                  <a:cubicBezTo>
                    <a:pt x="10385" y="7714"/>
                    <a:pt x="10385" y="11186"/>
                    <a:pt x="10385" y="11186"/>
                  </a:cubicBezTo>
                  <a:close/>
                  <a:moveTo>
                    <a:pt x="10385" y="15814"/>
                  </a:moveTo>
                  <a:lnTo>
                    <a:pt x="6231" y="15814"/>
                  </a:lnTo>
                  <a:lnTo>
                    <a:pt x="6231" y="11958"/>
                  </a:lnTo>
                  <a:lnTo>
                    <a:pt x="10385" y="11958"/>
                  </a:lnTo>
                  <a:cubicBezTo>
                    <a:pt x="10385" y="11958"/>
                    <a:pt x="10385" y="15814"/>
                    <a:pt x="10385" y="15814"/>
                  </a:cubicBezTo>
                  <a:close/>
                  <a:moveTo>
                    <a:pt x="10385" y="20057"/>
                  </a:moveTo>
                  <a:lnTo>
                    <a:pt x="6231" y="20057"/>
                  </a:lnTo>
                  <a:lnTo>
                    <a:pt x="6231" y="16586"/>
                  </a:lnTo>
                  <a:lnTo>
                    <a:pt x="10385" y="16586"/>
                  </a:lnTo>
                  <a:cubicBezTo>
                    <a:pt x="10385" y="16586"/>
                    <a:pt x="10385" y="20057"/>
                    <a:pt x="10385" y="20057"/>
                  </a:cubicBezTo>
                  <a:close/>
                  <a:moveTo>
                    <a:pt x="5108" y="5672"/>
                  </a:moveTo>
                  <a:cubicBezTo>
                    <a:pt x="5026" y="5595"/>
                    <a:pt x="4985" y="5505"/>
                    <a:pt x="4985" y="5400"/>
                  </a:cubicBezTo>
                  <a:lnTo>
                    <a:pt x="4985" y="1929"/>
                  </a:lnTo>
                  <a:cubicBezTo>
                    <a:pt x="4985" y="1824"/>
                    <a:pt x="5026" y="1734"/>
                    <a:pt x="5108" y="1658"/>
                  </a:cubicBezTo>
                  <a:cubicBezTo>
                    <a:pt x="5191" y="1581"/>
                    <a:pt x="5288" y="1543"/>
                    <a:pt x="5400" y="1543"/>
                  </a:cubicBezTo>
                  <a:lnTo>
                    <a:pt x="6231" y="1543"/>
                  </a:lnTo>
                  <a:cubicBezTo>
                    <a:pt x="6343" y="1543"/>
                    <a:pt x="6441" y="1581"/>
                    <a:pt x="6523" y="1658"/>
                  </a:cubicBezTo>
                  <a:cubicBezTo>
                    <a:pt x="6605" y="1734"/>
                    <a:pt x="6646" y="1824"/>
                    <a:pt x="6646" y="1929"/>
                  </a:cubicBezTo>
                  <a:lnTo>
                    <a:pt x="6646" y="5400"/>
                  </a:lnTo>
                  <a:cubicBezTo>
                    <a:pt x="6646" y="5505"/>
                    <a:pt x="6605" y="5595"/>
                    <a:pt x="6523" y="5672"/>
                  </a:cubicBezTo>
                  <a:cubicBezTo>
                    <a:pt x="6441" y="5748"/>
                    <a:pt x="6343" y="5786"/>
                    <a:pt x="6231" y="5786"/>
                  </a:cubicBezTo>
                  <a:lnTo>
                    <a:pt x="5400" y="5786"/>
                  </a:lnTo>
                  <a:cubicBezTo>
                    <a:pt x="5288" y="5786"/>
                    <a:pt x="5191" y="5748"/>
                    <a:pt x="5108" y="5672"/>
                  </a:cubicBezTo>
                  <a:cubicBezTo>
                    <a:pt x="5108" y="5672"/>
                    <a:pt x="5108" y="5672"/>
                    <a:pt x="5108" y="5672"/>
                  </a:cubicBezTo>
                  <a:close/>
                  <a:moveTo>
                    <a:pt x="5400" y="11186"/>
                  </a:moveTo>
                  <a:lnTo>
                    <a:pt x="1662" y="11186"/>
                  </a:lnTo>
                  <a:lnTo>
                    <a:pt x="1662" y="7714"/>
                  </a:lnTo>
                  <a:lnTo>
                    <a:pt x="5400" y="7714"/>
                  </a:lnTo>
                  <a:cubicBezTo>
                    <a:pt x="5400" y="7714"/>
                    <a:pt x="5400" y="11186"/>
                    <a:pt x="5400" y="11186"/>
                  </a:cubicBezTo>
                  <a:close/>
                  <a:moveTo>
                    <a:pt x="5400" y="15814"/>
                  </a:moveTo>
                  <a:lnTo>
                    <a:pt x="1662" y="15814"/>
                  </a:lnTo>
                  <a:lnTo>
                    <a:pt x="1662" y="11958"/>
                  </a:lnTo>
                  <a:lnTo>
                    <a:pt x="5400" y="11958"/>
                  </a:lnTo>
                  <a:cubicBezTo>
                    <a:pt x="5400" y="11958"/>
                    <a:pt x="5400" y="15814"/>
                    <a:pt x="5400" y="15814"/>
                  </a:cubicBezTo>
                  <a:close/>
                  <a:moveTo>
                    <a:pt x="5400" y="20057"/>
                  </a:moveTo>
                  <a:lnTo>
                    <a:pt x="1662" y="20057"/>
                  </a:lnTo>
                  <a:lnTo>
                    <a:pt x="1662" y="16586"/>
                  </a:lnTo>
                  <a:lnTo>
                    <a:pt x="5400" y="16586"/>
                  </a:lnTo>
                  <a:cubicBezTo>
                    <a:pt x="5400" y="16586"/>
                    <a:pt x="5400" y="20057"/>
                    <a:pt x="5400" y="20057"/>
                  </a:cubicBezTo>
                  <a:close/>
                  <a:moveTo>
                    <a:pt x="21107" y="3544"/>
                  </a:moveTo>
                  <a:cubicBezTo>
                    <a:pt x="20778" y="3239"/>
                    <a:pt x="20389" y="3086"/>
                    <a:pt x="19939" y="3086"/>
                  </a:cubicBezTo>
                  <a:lnTo>
                    <a:pt x="18277" y="3086"/>
                  </a:lnTo>
                  <a:lnTo>
                    <a:pt x="18277" y="1929"/>
                  </a:lnTo>
                  <a:cubicBezTo>
                    <a:pt x="18277" y="1399"/>
                    <a:pt x="18074" y="944"/>
                    <a:pt x="17667" y="567"/>
                  </a:cubicBezTo>
                  <a:cubicBezTo>
                    <a:pt x="17260" y="189"/>
                    <a:pt x="16771" y="0"/>
                    <a:pt x="16200" y="0"/>
                  </a:cubicBezTo>
                  <a:lnTo>
                    <a:pt x="15369" y="0"/>
                  </a:lnTo>
                  <a:cubicBezTo>
                    <a:pt x="14798" y="0"/>
                    <a:pt x="14310" y="189"/>
                    <a:pt x="13903" y="567"/>
                  </a:cubicBezTo>
                  <a:cubicBezTo>
                    <a:pt x="13496" y="944"/>
                    <a:pt x="13292" y="1399"/>
                    <a:pt x="13292" y="1929"/>
                  </a:cubicBezTo>
                  <a:lnTo>
                    <a:pt x="13292" y="3086"/>
                  </a:lnTo>
                  <a:lnTo>
                    <a:pt x="8308" y="3086"/>
                  </a:lnTo>
                  <a:lnTo>
                    <a:pt x="8308" y="1929"/>
                  </a:lnTo>
                  <a:cubicBezTo>
                    <a:pt x="8308" y="1399"/>
                    <a:pt x="8105" y="944"/>
                    <a:pt x="7698" y="567"/>
                  </a:cubicBezTo>
                  <a:cubicBezTo>
                    <a:pt x="7291" y="189"/>
                    <a:pt x="6802" y="0"/>
                    <a:pt x="6231" y="0"/>
                  </a:cubicBezTo>
                  <a:lnTo>
                    <a:pt x="5400" y="0"/>
                  </a:lnTo>
                  <a:cubicBezTo>
                    <a:pt x="4829" y="0"/>
                    <a:pt x="4340" y="189"/>
                    <a:pt x="3933" y="567"/>
                  </a:cubicBezTo>
                  <a:cubicBezTo>
                    <a:pt x="3526" y="944"/>
                    <a:pt x="3323" y="1399"/>
                    <a:pt x="3323" y="1929"/>
                  </a:cubicBezTo>
                  <a:lnTo>
                    <a:pt x="3323" y="3086"/>
                  </a:lnTo>
                  <a:lnTo>
                    <a:pt x="1662" y="3086"/>
                  </a:lnTo>
                  <a:cubicBezTo>
                    <a:pt x="1211" y="3086"/>
                    <a:pt x="822" y="3239"/>
                    <a:pt x="493" y="3544"/>
                  </a:cubicBezTo>
                  <a:cubicBezTo>
                    <a:pt x="164" y="3849"/>
                    <a:pt x="0" y="4211"/>
                    <a:pt x="0" y="4629"/>
                  </a:cubicBezTo>
                  <a:lnTo>
                    <a:pt x="0" y="20058"/>
                  </a:lnTo>
                  <a:cubicBezTo>
                    <a:pt x="0" y="20475"/>
                    <a:pt x="164" y="20836"/>
                    <a:pt x="493" y="21142"/>
                  </a:cubicBezTo>
                  <a:cubicBezTo>
                    <a:pt x="822" y="21448"/>
                    <a:pt x="1211" y="21600"/>
                    <a:pt x="1662" y="21600"/>
                  </a:cubicBezTo>
                  <a:lnTo>
                    <a:pt x="19938" y="21600"/>
                  </a:lnTo>
                  <a:cubicBezTo>
                    <a:pt x="20389" y="21600"/>
                    <a:pt x="20778" y="21448"/>
                    <a:pt x="21107" y="21142"/>
                  </a:cubicBezTo>
                  <a:cubicBezTo>
                    <a:pt x="21436" y="20836"/>
                    <a:pt x="21600" y="20475"/>
                    <a:pt x="21600" y="20058"/>
                  </a:cubicBezTo>
                  <a:lnTo>
                    <a:pt x="21600" y="4629"/>
                  </a:lnTo>
                  <a:cubicBezTo>
                    <a:pt x="21600" y="4211"/>
                    <a:pt x="21436" y="3849"/>
                    <a:pt x="21107" y="3544"/>
                  </a:cubicBezTo>
                  <a:cubicBezTo>
                    <a:pt x="21107" y="3544"/>
                    <a:pt x="21107" y="3544"/>
                    <a:pt x="21107" y="3544"/>
                  </a:cubicBezTo>
                  <a:close/>
                </a:path>
              </a:pathLst>
            </a:custGeom>
            <a:solidFill>
              <a:schemeClr val="bg1"/>
            </a:solidFill>
            <a:ln w="12700" cap="flat">
              <a:noFill/>
              <a:miter lim="400000"/>
            </a:ln>
            <a:effectLst/>
          </p:spPr>
          <p:txBody>
            <a:bodyPr lIns="19050" tIns="19050" rIns="19050" bIns="19050" anchor="ctr"/>
            <a:lstStyle/>
            <a:p>
              <a:pPr eaLnBrk="1" fontAlgn="auto" hangingPunct="1">
                <a:spcBef>
                  <a:spcPts val="0"/>
                </a:spcBef>
                <a:spcAft>
                  <a:spcPts val="0"/>
                </a:spcAft>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ffectLst>
                  <a:outerShdw blurRad="38100" dist="12700" dir="5400000" rotWithShape="0">
                    <a:srgbClr val="000000">
                      <a:alpha val="50000"/>
                    </a:srgbClr>
                  </a:outerShdw>
                </a:effectLst>
                <a:latin typeface="Gill Sans"/>
                <a:ea typeface="Gill Sans"/>
                <a:cs typeface="Gill Sans"/>
                <a:sym typeface="Gill Sans"/>
              </a:endParaRPr>
            </a:p>
          </p:txBody>
        </p:sp>
      </p:grpSp>
      <p:grpSp>
        <p:nvGrpSpPr>
          <p:cNvPr id="37" name="组合 36">
            <a:extLst>
              <a:ext uri="{FF2B5EF4-FFF2-40B4-BE49-F238E27FC236}">
                <a16:creationId xmlns:a16="http://schemas.microsoft.com/office/drawing/2014/main" id="{71CB499A-5D26-45FF-AE48-75CD6ACB2751}"/>
              </a:ext>
            </a:extLst>
          </p:cNvPr>
          <p:cNvGrpSpPr/>
          <p:nvPr/>
        </p:nvGrpSpPr>
        <p:grpSpPr>
          <a:xfrm>
            <a:off x="8879127" y="3185954"/>
            <a:ext cx="2172398" cy="1433505"/>
            <a:chOff x="1133459" y="1595965"/>
            <a:chExt cx="2172398" cy="1433505"/>
          </a:xfrm>
        </p:grpSpPr>
        <p:sp>
          <p:nvSpPr>
            <p:cNvPr id="38" name="Rectangle 8">
              <a:extLst>
                <a:ext uri="{FF2B5EF4-FFF2-40B4-BE49-F238E27FC236}">
                  <a16:creationId xmlns:a16="http://schemas.microsoft.com/office/drawing/2014/main" id="{A26EA26C-6C42-4198-8F64-D4909087F7AF}"/>
                </a:ext>
              </a:extLst>
            </p:cNvPr>
            <p:cNvSpPr/>
            <p:nvPr/>
          </p:nvSpPr>
          <p:spPr>
            <a:xfrm>
              <a:off x="1133460" y="2135186"/>
              <a:ext cx="2172397" cy="894284"/>
            </a:xfrm>
            <a:prstGeom prst="rect">
              <a:avLst/>
            </a:prstGeom>
          </p:spPr>
          <p:txBody>
            <a:bodyPr wrap="square">
              <a:spAutoFit/>
            </a:bodyPr>
            <a:lstStyle/>
            <a:p>
              <a:pPr algn="just">
                <a:lnSpc>
                  <a:spcPct val="150000"/>
                </a:lnSpc>
              </a:pPr>
              <a:r>
                <a:rPr lang="zh-CN" altLang="en-US" sz="1200" dirty="0">
                  <a:solidFill>
                    <a:schemeClr val="tx2"/>
                  </a:solidFill>
                  <a:latin typeface="+mn-ea"/>
                </a:rPr>
                <a:t>点击此处添加标题添加标题点击此处添加标题点击此处添加标题添加标题</a:t>
              </a:r>
            </a:p>
          </p:txBody>
        </p:sp>
        <p:sp>
          <p:nvSpPr>
            <p:cNvPr id="39" name="TextBox 9">
              <a:extLst>
                <a:ext uri="{FF2B5EF4-FFF2-40B4-BE49-F238E27FC236}">
                  <a16:creationId xmlns:a16="http://schemas.microsoft.com/office/drawing/2014/main" id="{69A7A902-0663-4C2C-9FAB-4E325B7263C8}"/>
                </a:ext>
              </a:extLst>
            </p:cNvPr>
            <p:cNvSpPr txBox="1"/>
            <p:nvPr/>
          </p:nvSpPr>
          <p:spPr>
            <a:xfrm>
              <a:off x="1133459" y="1595965"/>
              <a:ext cx="1107996" cy="369332"/>
            </a:xfrm>
            <a:prstGeom prst="rect">
              <a:avLst/>
            </a:prstGeom>
            <a:noFill/>
          </p:spPr>
          <p:txBody>
            <a:bodyPr wrap="none" rtlCol="0">
              <a:spAutoFit/>
            </a:bodyPr>
            <a:lstStyle/>
            <a:p>
              <a:r>
                <a:rPr lang="zh-CN" altLang="en-US" b="1" dirty="0">
                  <a:solidFill>
                    <a:schemeClr val="accent4"/>
                  </a:solidFill>
                  <a:latin typeface="+mj-ea"/>
                  <a:ea typeface="+mj-ea"/>
                </a:rPr>
                <a:t>添加标题</a:t>
              </a:r>
              <a:endParaRPr lang="en-GB" b="1" dirty="0">
                <a:solidFill>
                  <a:schemeClr val="accent4"/>
                </a:solidFill>
                <a:latin typeface="+mj-ea"/>
                <a:ea typeface="+mj-ea"/>
              </a:endParaRPr>
            </a:p>
          </p:txBody>
        </p:sp>
        <p:cxnSp>
          <p:nvCxnSpPr>
            <p:cNvPr id="40" name="直接连接符 39">
              <a:extLst>
                <a:ext uri="{FF2B5EF4-FFF2-40B4-BE49-F238E27FC236}">
                  <a16:creationId xmlns:a16="http://schemas.microsoft.com/office/drawing/2014/main" id="{DF4823C7-C296-4729-8226-73F02E494ECD}"/>
                </a:ext>
              </a:extLst>
            </p:cNvPr>
            <p:cNvCxnSpPr>
              <a:cxnSpLocks/>
            </p:cNvCxnSpPr>
            <p:nvPr/>
          </p:nvCxnSpPr>
          <p:spPr>
            <a:xfrm>
              <a:off x="1246941" y="2043741"/>
              <a:ext cx="208479" cy="0"/>
            </a:xfrm>
            <a:prstGeom prst="line">
              <a:avLst/>
            </a:prstGeom>
            <a:ln w="25400">
              <a:solidFill>
                <a:schemeClr val="accent4"/>
              </a:solidFill>
            </a:ln>
          </p:spPr>
          <p:style>
            <a:lnRef idx="1">
              <a:schemeClr val="accent1"/>
            </a:lnRef>
            <a:fillRef idx="0">
              <a:schemeClr val="accent1"/>
            </a:fillRef>
            <a:effectRef idx="0">
              <a:schemeClr val="accent1"/>
            </a:effectRef>
            <a:fontRef idx="minor">
              <a:schemeClr val="tx1"/>
            </a:fontRef>
          </p:style>
        </p:cxnSp>
      </p:grpSp>
      <p:graphicFrame>
        <p:nvGraphicFramePr>
          <p:cNvPr id="41" name="图表 40">
            <a:extLst>
              <a:ext uri="{FF2B5EF4-FFF2-40B4-BE49-F238E27FC236}">
                <a16:creationId xmlns:a16="http://schemas.microsoft.com/office/drawing/2014/main" id="{C2E5A71F-53FC-420A-9F55-A62FE5C045D8}"/>
              </a:ext>
            </a:extLst>
          </p:cNvPr>
          <p:cNvGraphicFramePr/>
          <p:nvPr>
            <p:extLst>
              <p:ext uri="{D42A27DB-BD31-4B8C-83A1-F6EECF244321}">
                <p14:modId xmlns:p14="http://schemas.microsoft.com/office/powerpoint/2010/main" val="3118494734"/>
              </p:ext>
            </p:extLst>
          </p:nvPr>
        </p:nvGraphicFramePr>
        <p:xfrm>
          <a:off x="3520859" y="4837700"/>
          <a:ext cx="2682866" cy="1666677"/>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42" name="图表 41">
            <a:extLst>
              <a:ext uri="{FF2B5EF4-FFF2-40B4-BE49-F238E27FC236}">
                <a16:creationId xmlns:a16="http://schemas.microsoft.com/office/drawing/2014/main" id="{E30EDE44-2BB3-41A7-9FCF-0BA427344360}"/>
              </a:ext>
            </a:extLst>
          </p:cNvPr>
          <p:cNvGraphicFramePr/>
          <p:nvPr>
            <p:extLst>
              <p:ext uri="{D42A27DB-BD31-4B8C-83A1-F6EECF244321}">
                <p14:modId xmlns:p14="http://schemas.microsoft.com/office/powerpoint/2010/main" val="2602945093"/>
              </p:ext>
            </p:extLst>
          </p:nvPr>
        </p:nvGraphicFramePr>
        <p:xfrm>
          <a:off x="5327728" y="4837700"/>
          <a:ext cx="2682866" cy="1666677"/>
        </p:xfrm>
        <a:graphic>
          <a:graphicData uri="http://schemas.openxmlformats.org/drawingml/2006/chart">
            <c:chart xmlns:c="http://schemas.openxmlformats.org/drawingml/2006/chart" xmlns:r="http://schemas.openxmlformats.org/officeDocument/2006/relationships" r:id="rId5"/>
          </a:graphicData>
        </a:graphic>
      </p:graphicFrame>
      <p:graphicFrame>
        <p:nvGraphicFramePr>
          <p:cNvPr id="43" name="图表 42">
            <a:extLst>
              <a:ext uri="{FF2B5EF4-FFF2-40B4-BE49-F238E27FC236}">
                <a16:creationId xmlns:a16="http://schemas.microsoft.com/office/drawing/2014/main" id="{168D37D4-3839-4414-8023-2EEF73CDEA76}"/>
              </a:ext>
            </a:extLst>
          </p:cNvPr>
          <p:cNvGraphicFramePr/>
          <p:nvPr>
            <p:extLst>
              <p:ext uri="{D42A27DB-BD31-4B8C-83A1-F6EECF244321}">
                <p14:modId xmlns:p14="http://schemas.microsoft.com/office/powerpoint/2010/main" val="2943627477"/>
              </p:ext>
            </p:extLst>
          </p:nvPr>
        </p:nvGraphicFramePr>
        <p:xfrm>
          <a:off x="7134597" y="4837700"/>
          <a:ext cx="2682866" cy="1666677"/>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44" name="图表 43">
            <a:extLst>
              <a:ext uri="{FF2B5EF4-FFF2-40B4-BE49-F238E27FC236}">
                <a16:creationId xmlns:a16="http://schemas.microsoft.com/office/drawing/2014/main" id="{914B186B-1065-42C8-AA0B-84EAD96EA086}"/>
              </a:ext>
            </a:extLst>
          </p:cNvPr>
          <p:cNvGraphicFramePr/>
          <p:nvPr>
            <p:extLst>
              <p:ext uri="{D42A27DB-BD31-4B8C-83A1-F6EECF244321}">
                <p14:modId xmlns:p14="http://schemas.microsoft.com/office/powerpoint/2010/main" val="748609448"/>
              </p:ext>
            </p:extLst>
          </p:nvPr>
        </p:nvGraphicFramePr>
        <p:xfrm>
          <a:off x="8941465" y="4837700"/>
          <a:ext cx="2682866" cy="1666677"/>
        </p:xfrm>
        <a:graphic>
          <a:graphicData uri="http://schemas.openxmlformats.org/drawingml/2006/chart">
            <c:chart xmlns:c="http://schemas.openxmlformats.org/drawingml/2006/chart" xmlns:r="http://schemas.openxmlformats.org/officeDocument/2006/relationships" r:id="rId7"/>
          </a:graphicData>
        </a:graphic>
      </p:graphicFrame>
    </p:spTree>
    <p:extLst>
      <p:ext uri="{BB962C8B-B14F-4D97-AF65-F5344CB8AC3E}">
        <p14:creationId xmlns:p14="http://schemas.microsoft.com/office/powerpoint/2010/main" val="289487856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par>
                          <p:cTn id="10" fill="hold">
                            <p:stCondLst>
                              <p:cond delay="500"/>
                            </p:stCondLst>
                            <p:childTnLst>
                              <p:par>
                                <p:cTn id="11" presetID="2" presetClass="entr" presetSubtype="2" fill="hold" nodeType="after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1+#ppt_w/2"/>
                                          </p:val>
                                        </p:tav>
                                        <p:tav tm="100000">
                                          <p:val>
                                            <p:strVal val="#ppt_x"/>
                                          </p:val>
                                        </p:tav>
                                      </p:tavLst>
                                    </p:anim>
                                    <p:anim calcmode="lin" valueType="num">
                                      <p:cBhvr additive="base">
                                        <p:cTn id="14" dur="500" fill="hold"/>
                                        <p:tgtEl>
                                          <p:spTgt spid="7"/>
                                        </p:tgtEl>
                                        <p:attrNameLst>
                                          <p:attrName>ppt_y</p:attrName>
                                        </p:attrNameLst>
                                      </p:cBhvr>
                                      <p:tavLst>
                                        <p:tav tm="0">
                                          <p:val>
                                            <p:strVal val="#ppt_y"/>
                                          </p:val>
                                        </p:tav>
                                        <p:tav tm="100000">
                                          <p:val>
                                            <p:strVal val="#ppt_y"/>
                                          </p:val>
                                        </p:tav>
                                      </p:tavLst>
                                    </p:anim>
                                  </p:childTnLst>
                                </p:cTn>
                              </p:par>
                            </p:childTnLst>
                          </p:cTn>
                        </p:par>
                        <p:par>
                          <p:cTn id="15" fill="hold">
                            <p:stCondLst>
                              <p:cond delay="1000"/>
                            </p:stCondLst>
                            <p:childTnLst>
                              <p:par>
                                <p:cTn id="16" presetID="2" presetClass="entr" presetSubtype="2" fill="hold" nodeType="afterEffect">
                                  <p:stCondLst>
                                    <p:cond delay="0"/>
                                  </p:stCondLst>
                                  <p:childTnLst>
                                    <p:set>
                                      <p:cBhvr>
                                        <p:cTn id="17" dur="1" fill="hold">
                                          <p:stCondLst>
                                            <p:cond delay="0"/>
                                          </p:stCondLst>
                                        </p:cTn>
                                        <p:tgtEl>
                                          <p:spTgt spid="16"/>
                                        </p:tgtEl>
                                        <p:attrNameLst>
                                          <p:attrName>style.visibility</p:attrName>
                                        </p:attrNameLst>
                                      </p:cBhvr>
                                      <p:to>
                                        <p:strVal val="visible"/>
                                      </p:to>
                                    </p:set>
                                    <p:anim calcmode="lin" valueType="num">
                                      <p:cBhvr additive="base">
                                        <p:cTn id="18" dur="500" fill="hold"/>
                                        <p:tgtEl>
                                          <p:spTgt spid="16"/>
                                        </p:tgtEl>
                                        <p:attrNameLst>
                                          <p:attrName>ppt_x</p:attrName>
                                        </p:attrNameLst>
                                      </p:cBhvr>
                                      <p:tavLst>
                                        <p:tav tm="0">
                                          <p:val>
                                            <p:strVal val="1+#ppt_w/2"/>
                                          </p:val>
                                        </p:tav>
                                        <p:tav tm="100000">
                                          <p:val>
                                            <p:strVal val="#ppt_x"/>
                                          </p:val>
                                        </p:tav>
                                      </p:tavLst>
                                    </p:anim>
                                    <p:anim calcmode="lin" valueType="num">
                                      <p:cBhvr additive="base">
                                        <p:cTn id="19" dur="500" fill="hold"/>
                                        <p:tgtEl>
                                          <p:spTgt spid="16"/>
                                        </p:tgtEl>
                                        <p:attrNameLst>
                                          <p:attrName>ppt_y</p:attrName>
                                        </p:attrNameLst>
                                      </p:cBhvr>
                                      <p:tavLst>
                                        <p:tav tm="0">
                                          <p:val>
                                            <p:strVal val="#ppt_y"/>
                                          </p:val>
                                        </p:tav>
                                        <p:tav tm="100000">
                                          <p:val>
                                            <p:strVal val="#ppt_y"/>
                                          </p:val>
                                        </p:tav>
                                      </p:tavLst>
                                    </p:anim>
                                  </p:childTnLst>
                                </p:cTn>
                              </p:par>
                            </p:childTnLst>
                          </p:cTn>
                        </p:par>
                        <p:par>
                          <p:cTn id="20" fill="hold">
                            <p:stCondLst>
                              <p:cond delay="1500"/>
                            </p:stCondLst>
                            <p:childTnLst>
                              <p:par>
                                <p:cTn id="21" presetID="2" presetClass="entr" presetSubtype="2" fill="hold" nodeType="afterEffect">
                                  <p:stCondLst>
                                    <p:cond delay="0"/>
                                  </p:stCondLst>
                                  <p:childTnLst>
                                    <p:set>
                                      <p:cBhvr>
                                        <p:cTn id="22" dur="1" fill="hold">
                                          <p:stCondLst>
                                            <p:cond delay="0"/>
                                          </p:stCondLst>
                                        </p:cTn>
                                        <p:tgtEl>
                                          <p:spTgt spid="20"/>
                                        </p:tgtEl>
                                        <p:attrNameLst>
                                          <p:attrName>style.visibility</p:attrName>
                                        </p:attrNameLst>
                                      </p:cBhvr>
                                      <p:to>
                                        <p:strVal val="visible"/>
                                      </p:to>
                                    </p:set>
                                    <p:anim calcmode="lin" valueType="num">
                                      <p:cBhvr additive="base">
                                        <p:cTn id="23" dur="500" fill="hold"/>
                                        <p:tgtEl>
                                          <p:spTgt spid="20"/>
                                        </p:tgtEl>
                                        <p:attrNameLst>
                                          <p:attrName>ppt_x</p:attrName>
                                        </p:attrNameLst>
                                      </p:cBhvr>
                                      <p:tavLst>
                                        <p:tav tm="0">
                                          <p:val>
                                            <p:strVal val="1+#ppt_w/2"/>
                                          </p:val>
                                        </p:tav>
                                        <p:tav tm="100000">
                                          <p:val>
                                            <p:strVal val="#ppt_x"/>
                                          </p:val>
                                        </p:tav>
                                      </p:tavLst>
                                    </p:anim>
                                    <p:anim calcmode="lin" valueType="num">
                                      <p:cBhvr additive="base">
                                        <p:cTn id="24" dur="500" fill="hold"/>
                                        <p:tgtEl>
                                          <p:spTgt spid="20"/>
                                        </p:tgtEl>
                                        <p:attrNameLst>
                                          <p:attrName>ppt_y</p:attrName>
                                        </p:attrNameLst>
                                      </p:cBhvr>
                                      <p:tavLst>
                                        <p:tav tm="0">
                                          <p:val>
                                            <p:strVal val="#ppt_y"/>
                                          </p:val>
                                        </p:tav>
                                        <p:tav tm="100000">
                                          <p:val>
                                            <p:strVal val="#ppt_y"/>
                                          </p:val>
                                        </p:tav>
                                      </p:tavLst>
                                    </p:anim>
                                  </p:childTnLst>
                                </p:cTn>
                              </p:par>
                            </p:childTnLst>
                          </p:cTn>
                        </p:par>
                        <p:par>
                          <p:cTn id="25" fill="hold">
                            <p:stCondLst>
                              <p:cond delay="2000"/>
                            </p:stCondLst>
                            <p:childTnLst>
                              <p:par>
                                <p:cTn id="26" presetID="2" presetClass="entr" presetSubtype="2" fill="hold" nodeType="afterEffect">
                                  <p:stCondLst>
                                    <p:cond delay="0"/>
                                  </p:stCondLst>
                                  <p:childTnLst>
                                    <p:set>
                                      <p:cBhvr>
                                        <p:cTn id="27" dur="1" fill="hold">
                                          <p:stCondLst>
                                            <p:cond delay="0"/>
                                          </p:stCondLst>
                                        </p:cTn>
                                        <p:tgtEl>
                                          <p:spTgt spid="23"/>
                                        </p:tgtEl>
                                        <p:attrNameLst>
                                          <p:attrName>style.visibility</p:attrName>
                                        </p:attrNameLst>
                                      </p:cBhvr>
                                      <p:to>
                                        <p:strVal val="visible"/>
                                      </p:to>
                                    </p:set>
                                    <p:anim calcmode="lin" valueType="num">
                                      <p:cBhvr additive="base">
                                        <p:cTn id="28" dur="500" fill="hold"/>
                                        <p:tgtEl>
                                          <p:spTgt spid="23"/>
                                        </p:tgtEl>
                                        <p:attrNameLst>
                                          <p:attrName>ppt_x</p:attrName>
                                        </p:attrNameLst>
                                      </p:cBhvr>
                                      <p:tavLst>
                                        <p:tav tm="0">
                                          <p:val>
                                            <p:strVal val="1+#ppt_w/2"/>
                                          </p:val>
                                        </p:tav>
                                        <p:tav tm="100000">
                                          <p:val>
                                            <p:strVal val="#ppt_x"/>
                                          </p:val>
                                        </p:tav>
                                      </p:tavLst>
                                    </p:anim>
                                    <p:anim calcmode="lin" valueType="num">
                                      <p:cBhvr additive="base">
                                        <p:cTn id="29" dur="500" fill="hold"/>
                                        <p:tgtEl>
                                          <p:spTgt spid="23"/>
                                        </p:tgtEl>
                                        <p:attrNameLst>
                                          <p:attrName>ppt_y</p:attrName>
                                        </p:attrNameLst>
                                      </p:cBhvr>
                                      <p:tavLst>
                                        <p:tav tm="0">
                                          <p:val>
                                            <p:strVal val="#ppt_y"/>
                                          </p:val>
                                        </p:tav>
                                        <p:tav tm="100000">
                                          <p:val>
                                            <p:strVal val="#ppt_y"/>
                                          </p:val>
                                        </p:tav>
                                      </p:tavLst>
                                    </p:anim>
                                  </p:childTnLst>
                                </p:cTn>
                              </p:par>
                            </p:childTnLst>
                          </p:cTn>
                        </p:par>
                        <p:par>
                          <p:cTn id="30" fill="hold">
                            <p:stCondLst>
                              <p:cond delay="2500"/>
                            </p:stCondLst>
                            <p:childTnLst>
                              <p:par>
                                <p:cTn id="31" presetID="2" presetClass="entr" presetSubtype="2" fill="hold" nodeType="afterEffect">
                                  <p:stCondLst>
                                    <p:cond delay="0"/>
                                  </p:stCondLst>
                                  <p:childTnLst>
                                    <p:set>
                                      <p:cBhvr>
                                        <p:cTn id="32" dur="1" fill="hold">
                                          <p:stCondLst>
                                            <p:cond delay="0"/>
                                          </p:stCondLst>
                                        </p:cTn>
                                        <p:tgtEl>
                                          <p:spTgt spid="27"/>
                                        </p:tgtEl>
                                        <p:attrNameLst>
                                          <p:attrName>style.visibility</p:attrName>
                                        </p:attrNameLst>
                                      </p:cBhvr>
                                      <p:to>
                                        <p:strVal val="visible"/>
                                      </p:to>
                                    </p:set>
                                    <p:anim calcmode="lin" valueType="num">
                                      <p:cBhvr additive="base">
                                        <p:cTn id="33" dur="500" fill="hold"/>
                                        <p:tgtEl>
                                          <p:spTgt spid="27"/>
                                        </p:tgtEl>
                                        <p:attrNameLst>
                                          <p:attrName>ppt_x</p:attrName>
                                        </p:attrNameLst>
                                      </p:cBhvr>
                                      <p:tavLst>
                                        <p:tav tm="0">
                                          <p:val>
                                            <p:strVal val="1+#ppt_w/2"/>
                                          </p:val>
                                        </p:tav>
                                        <p:tav tm="100000">
                                          <p:val>
                                            <p:strVal val="#ppt_x"/>
                                          </p:val>
                                        </p:tav>
                                      </p:tavLst>
                                    </p:anim>
                                    <p:anim calcmode="lin" valueType="num">
                                      <p:cBhvr additive="base">
                                        <p:cTn id="34" dur="500" fill="hold"/>
                                        <p:tgtEl>
                                          <p:spTgt spid="27"/>
                                        </p:tgtEl>
                                        <p:attrNameLst>
                                          <p:attrName>ppt_y</p:attrName>
                                        </p:attrNameLst>
                                      </p:cBhvr>
                                      <p:tavLst>
                                        <p:tav tm="0">
                                          <p:val>
                                            <p:strVal val="#ppt_y"/>
                                          </p:val>
                                        </p:tav>
                                        <p:tav tm="100000">
                                          <p:val>
                                            <p:strVal val="#ppt_y"/>
                                          </p:val>
                                        </p:tav>
                                      </p:tavLst>
                                    </p:anim>
                                  </p:childTnLst>
                                </p:cTn>
                              </p:par>
                            </p:childTnLst>
                          </p:cTn>
                        </p:par>
                        <p:par>
                          <p:cTn id="35" fill="hold">
                            <p:stCondLst>
                              <p:cond delay="3000"/>
                            </p:stCondLst>
                            <p:childTnLst>
                              <p:par>
                                <p:cTn id="36" presetID="2" presetClass="entr" presetSubtype="2" fill="hold" nodeType="afterEffect">
                                  <p:stCondLst>
                                    <p:cond delay="0"/>
                                  </p:stCondLst>
                                  <p:childTnLst>
                                    <p:set>
                                      <p:cBhvr>
                                        <p:cTn id="37" dur="1" fill="hold">
                                          <p:stCondLst>
                                            <p:cond delay="0"/>
                                          </p:stCondLst>
                                        </p:cTn>
                                        <p:tgtEl>
                                          <p:spTgt spid="30"/>
                                        </p:tgtEl>
                                        <p:attrNameLst>
                                          <p:attrName>style.visibility</p:attrName>
                                        </p:attrNameLst>
                                      </p:cBhvr>
                                      <p:to>
                                        <p:strVal val="visible"/>
                                      </p:to>
                                    </p:set>
                                    <p:anim calcmode="lin" valueType="num">
                                      <p:cBhvr additive="base">
                                        <p:cTn id="38" dur="500" fill="hold"/>
                                        <p:tgtEl>
                                          <p:spTgt spid="30"/>
                                        </p:tgtEl>
                                        <p:attrNameLst>
                                          <p:attrName>ppt_x</p:attrName>
                                        </p:attrNameLst>
                                      </p:cBhvr>
                                      <p:tavLst>
                                        <p:tav tm="0">
                                          <p:val>
                                            <p:strVal val="1+#ppt_w/2"/>
                                          </p:val>
                                        </p:tav>
                                        <p:tav tm="100000">
                                          <p:val>
                                            <p:strVal val="#ppt_x"/>
                                          </p:val>
                                        </p:tav>
                                      </p:tavLst>
                                    </p:anim>
                                    <p:anim calcmode="lin" valueType="num">
                                      <p:cBhvr additive="base">
                                        <p:cTn id="39" dur="500" fill="hold"/>
                                        <p:tgtEl>
                                          <p:spTgt spid="30"/>
                                        </p:tgtEl>
                                        <p:attrNameLst>
                                          <p:attrName>ppt_y</p:attrName>
                                        </p:attrNameLst>
                                      </p:cBhvr>
                                      <p:tavLst>
                                        <p:tav tm="0">
                                          <p:val>
                                            <p:strVal val="#ppt_y"/>
                                          </p:val>
                                        </p:tav>
                                        <p:tav tm="100000">
                                          <p:val>
                                            <p:strVal val="#ppt_y"/>
                                          </p:val>
                                        </p:tav>
                                      </p:tavLst>
                                    </p:anim>
                                  </p:childTnLst>
                                </p:cTn>
                              </p:par>
                            </p:childTnLst>
                          </p:cTn>
                        </p:par>
                        <p:par>
                          <p:cTn id="40" fill="hold">
                            <p:stCondLst>
                              <p:cond delay="3500"/>
                            </p:stCondLst>
                            <p:childTnLst>
                              <p:par>
                                <p:cTn id="41" presetID="2" presetClass="entr" presetSubtype="2" fill="hold" nodeType="afterEffect">
                                  <p:stCondLst>
                                    <p:cond delay="0"/>
                                  </p:stCondLst>
                                  <p:childTnLst>
                                    <p:set>
                                      <p:cBhvr>
                                        <p:cTn id="42" dur="1" fill="hold">
                                          <p:stCondLst>
                                            <p:cond delay="0"/>
                                          </p:stCondLst>
                                        </p:cTn>
                                        <p:tgtEl>
                                          <p:spTgt spid="34"/>
                                        </p:tgtEl>
                                        <p:attrNameLst>
                                          <p:attrName>style.visibility</p:attrName>
                                        </p:attrNameLst>
                                      </p:cBhvr>
                                      <p:to>
                                        <p:strVal val="visible"/>
                                      </p:to>
                                    </p:set>
                                    <p:anim calcmode="lin" valueType="num">
                                      <p:cBhvr additive="base">
                                        <p:cTn id="43" dur="500" fill="hold"/>
                                        <p:tgtEl>
                                          <p:spTgt spid="34"/>
                                        </p:tgtEl>
                                        <p:attrNameLst>
                                          <p:attrName>ppt_x</p:attrName>
                                        </p:attrNameLst>
                                      </p:cBhvr>
                                      <p:tavLst>
                                        <p:tav tm="0">
                                          <p:val>
                                            <p:strVal val="1+#ppt_w/2"/>
                                          </p:val>
                                        </p:tav>
                                        <p:tav tm="100000">
                                          <p:val>
                                            <p:strVal val="#ppt_x"/>
                                          </p:val>
                                        </p:tav>
                                      </p:tavLst>
                                    </p:anim>
                                    <p:anim calcmode="lin" valueType="num">
                                      <p:cBhvr additive="base">
                                        <p:cTn id="44" dur="500" fill="hold"/>
                                        <p:tgtEl>
                                          <p:spTgt spid="34"/>
                                        </p:tgtEl>
                                        <p:attrNameLst>
                                          <p:attrName>ppt_y</p:attrName>
                                        </p:attrNameLst>
                                      </p:cBhvr>
                                      <p:tavLst>
                                        <p:tav tm="0">
                                          <p:val>
                                            <p:strVal val="#ppt_y"/>
                                          </p:val>
                                        </p:tav>
                                        <p:tav tm="100000">
                                          <p:val>
                                            <p:strVal val="#ppt_y"/>
                                          </p:val>
                                        </p:tav>
                                      </p:tavLst>
                                    </p:anim>
                                  </p:childTnLst>
                                </p:cTn>
                              </p:par>
                            </p:childTnLst>
                          </p:cTn>
                        </p:par>
                        <p:par>
                          <p:cTn id="45" fill="hold">
                            <p:stCondLst>
                              <p:cond delay="4000"/>
                            </p:stCondLst>
                            <p:childTnLst>
                              <p:par>
                                <p:cTn id="46" presetID="2" presetClass="entr" presetSubtype="2" fill="hold" nodeType="afterEffect">
                                  <p:stCondLst>
                                    <p:cond delay="0"/>
                                  </p:stCondLst>
                                  <p:childTnLst>
                                    <p:set>
                                      <p:cBhvr>
                                        <p:cTn id="47" dur="1" fill="hold">
                                          <p:stCondLst>
                                            <p:cond delay="0"/>
                                          </p:stCondLst>
                                        </p:cTn>
                                        <p:tgtEl>
                                          <p:spTgt spid="37"/>
                                        </p:tgtEl>
                                        <p:attrNameLst>
                                          <p:attrName>style.visibility</p:attrName>
                                        </p:attrNameLst>
                                      </p:cBhvr>
                                      <p:to>
                                        <p:strVal val="visible"/>
                                      </p:to>
                                    </p:set>
                                    <p:anim calcmode="lin" valueType="num">
                                      <p:cBhvr additive="base">
                                        <p:cTn id="48" dur="500" fill="hold"/>
                                        <p:tgtEl>
                                          <p:spTgt spid="37"/>
                                        </p:tgtEl>
                                        <p:attrNameLst>
                                          <p:attrName>ppt_x</p:attrName>
                                        </p:attrNameLst>
                                      </p:cBhvr>
                                      <p:tavLst>
                                        <p:tav tm="0">
                                          <p:val>
                                            <p:strVal val="1+#ppt_w/2"/>
                                          </p:val>
                                        </p:tav>
                                        <p:tav tm="100000">
                                          <p:val>
                                            <p:strVal val="#ppt_x"/>
                                          </p:val>
                                        </p:tav>
                                      </p:tavLst>
                                    </p:anim>
                                    <p:anim calcmode="lin" valueType="num">
                                      <p:cBhvr additive="base">
                                        <p:cTn id="49" dur="500" fill="hold"/>
                                        <p:tgtEl>
                                          <p:spTgt spid="37"/>
                                        </p:tgtEl>
                                        <p:attrNameLst>
                                          <p:attrName>ppt_y</p:attrName>
                                        </p:attrNameLst>
                                      </p:cBhvr>
                                      <p:tavLst>
                                        <p:tav tm="0">
                                          <p:val>
                                            <p:strVal val="#ppt_y"/>
                                          </p:val>
                                        </p:tav>
                                        <p:tav tm="100000">
                                          <p:val>
                                            <p:strVal val="#ppt_y"/>
                                          </p:val>
                                        </p:tav>
                                      </p:tavLst>
                                    </p:anim>
                                  </p:childTnLst>
                                </p:cTn>
                              </p:par>
                            </p:childTnLst>
                          </p:cTn>
                        </p:par>
                        <p:par>
                          <p:cTn id="50" fill="hold">
                            <p:stCondLst>
                              <p:cond delay="4500"/>
                            </p:stCondLst>
                            <p:childTnLst>
                              <p:par>
                                <p:cTn id="51" presetID="21" presetClass="entr" presetSubtype="1" fill="hold" grpId="0" nodeType="afterEffect">
                                  <p:stCondLst>
                                    <p:cond delay="0"/>
                                  </p:stCondLst>
                                  <p:childTnLst>
                                    <p:set>
                                      <p:cBhvr>
                                        <p:cTn id="52" dur="1" fill="hold">
                                          <p:stCondLst>
                                            <p:cond delay="0"/>
                                          </p:stCondLst>
                                        </p:cTn>
                                        <p:tgtEl>
                                          <p:spTgt spid="41"/>
                                        </p:tgtEl>
                                        <p:attrNameLst>
                                          <p:attrName>style.visibility</p:attrName>
                                        </p:attrNameLst>
                                      </p:cBhvr>
                                      <p:to>
                                        <p:strVal val="visible"/>
                                      </p:to>
                                    </p:set>
                                    <p:animEffect transition="in" filter="wheel(1)">
                                      <p:cBhvr>
                                        <p:cTn id="53" dur="500"/>
                                        <p:tgtEl>
                                          <p:spTgt spid="41"/>
                                        </p:tgtEl>
                                      </p:cBhvr>
                                    </p:animEffect>
                                  </p:childTnLst>
                                </p:cTn>
                              </p:par>
                            </p:childTnLst>
                          </p:cTn>
                        </p:par>
                        <p:par>
                          <p:cTn id="54" fill="hold">
                            <p:stCondLst>
                              <p:cond delay="5000"/>
                            </p:stCondLst>
                            <p:childTnLst>
                              <p:par>
                                <p:cTn id="55" presetID="21" presetClass="entr" presetSubtype="1" fill="hold" grpId="0" nodeType="afterEffect">
                                  <p:stCondLst>
                                    <p:cond delay="0"/>
                                  </p:stCondLst>
                                  <p:childTnLst>
                                    <p:set>
                                      <p:cBhvr>
                                        <p:cTn id="56" dur="1" fill="hold">
                                          <p:stCondLst>
                                            <p:cond delay="0"/>
                                          </p:stCondLst>
                                        </p:cTn>
                                        <p:tgtEl>
                                          <p:spTgt spid="42"/>
                                        </p:tgtEl>
                                        <p:attrNameLst>
                                          <p:attrName>style.visibility</p:attrName>
                                        </p:attrNameLst>
                                      </p:cBhvr>
                                      <p:to>
                                        <p:strVal val="visible"/>
                                      </p:to>
                                    </p:set>
                                    <p:animEffect transition="in" filter="wheel(1)">
                                      <p:cBhvr>
                                        <p:cTn id="57" dur="500"/>
                                        <p:tgtEl>
                                          <p:spTgt spid="42"/>
                                        </p:tgtEl>
                                      </p:cBhvr>
                                    </p:animEffect>
                                  </p:childTnLst>
                                </p:cTn>
                              </p:par>
                            </p:childTnLst>
                          </p:cTn>
                        </p:par>
                        <p:par>
                          <p:cTn id="58" fill="hold">
                            <p:stCondLst>
                              <p:cond delay="5500"/>
                            </p:stCondLst>
                            <p:childTnLst>
                              <p:par>
                                <p:cTn id="59" presetID="21" presetClass="entr" presetSubtype="1" fill="hold" grpId="0" nodeType="afterEffect">
                                  <p:stCondLst>
                                    <p:cond delay="0"/>
                                  </p:stCondLst>
                                  <p:childTnLst>
                                    <p:set>
                                      <p:cBhvr>
                                        <p:cTn id="60" dur="1" fill="hold">
                                          <p:stCondLst>
                                            <p:cond delay="0"/>
                                          </p:stCondLst>
                                        </p:cTn>
                                        <p:tgtEl>
                                          <p:spTgt spid="43"/>
                                        </p:tgtEl>
                                        <p:attrNameLst>
                                          <p:attrName>style.visibility</p:attrName>
                                        </p:attrNameLst>
                                      </p:cBhvr>
                                      <p:to>
                                        <p:strVal val="visible"/>
                                      </p:to>
                                    </p:set>
                                    <p:animEffect transition="in" filter="wheel(1)">
                                      <p:cBhvr>
                                        <p:cTn id="61" dur="500"/>
                                        <p:tgtEl>
                                          <p:spTgt spid="43"/>
                                        </p:tgtEl>
                                      </p:cBhvr>
                                    </p:animEffect>
                                  </p:childTnLst>
                                </p:cTn>
                              </p:par>
                            </p:childTnLst>
                          </p:cTn>
                        </p:par>
                        <p:par>
                          <p:cTn id="62" fill="hold">
                            <p:stCondLst>
                              <p:cond delay="6000"/>
                            </p:stCondLst>
                            <p:childTnLst>
                              <p:par>
                                <p:cTn id="63" presetID="21" presetClass="entr" presetSubtype="1" fill="hold" grpId="0" nodeType="afterEffect">
                                  <p:stCondLst>
                                    <p:cond delay="0"/>
                                  </p:stCondLst>
                                  <p:childTnLst>
                                    <p:set>
                                      <p:cBhvr>
                                        <p:cTn id="64" dur="1" fill="hold">
                                          <p:stCondLst>
                                            <p:cond delay="0"/>
                                          </p:stCondLst>
                                        </p:cTn>
                                        <p:tgtEl>
                                          <p:spTgt spid="44"/>
                                        </p:tgtEl>
                                        <p:attrNameLst>
                                          <p:attrName>style.visibility</p:attrName>
                                        </p:attrNameLst>
                                      </p:cBhvr>
                                      <p:to>
                                        <p:strVal val="visible"/>
                                      </p:to>
                                    </p:set>
                                    <p:animEffect transition="in" filter="wheel(1)">
                                      <p:cBhvr>
                                        <p:cTn id="65"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1" grpId="0">
        <p:bldAsOne/>
      </p:bldGraphic>
      <p:bldGraphic spid="42" grpId="0">
        <p:bldAsOne/>
      </p:bldGraphic>
      <p:bldGraphic spid="43" grpId="0">
        <p:bldAsOne/>
      </p:bldGraphic>
      <p:bldGraphic spid="44" grpId="0">
        <p:bldAsOne/>
      </p:bldGraphic>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4545A-610C-47B9-850E-63563114179A}"/>
              </a:ext>
            </a:extLst>
          </p:cNvPr>
          <p:cNvSpPr>
            <a:spLocks noGrp="1"/>
          </p:cNvSpPr>
          <p:nvPr>
            <p:ph type="title"/>
          </p:nvPr>
        </p:nvSpPr>
        <p:spPr/>
        <p:txBody>
          <a:bodyPr/>
          <a:lstStyle/>
          <a:p>
            <a:r>
              <a:rPr lang="zh-CN" altLang="en-US" dirty="0"/>
              <a:t>单击此处添加标题</a:t>
            </a:r>
            <a:endParaRPr lang="en-US" altLang="zh-CN" dirty="0"/>
          </a:p>
        </p:txBody>
      </p:sp>
      <p:sp>
        <p:nvSpPr>
          <p:cNvPr id="3" name="矩形 2">
            <a:extLst>
              <a:ext uri="{FF2B5EF4-FFF2-40B4-BE49-F238E27FC236}">
                <a16:creationId xmlns:a16="http://schemas.microsoft.com/office/drawing/2014/main" id="{34CBE1FE-637D-4450-AAF8-7FCA8D53BC55}"/>
              </a:ext>
            </a:extLst>
          </p:cNvPr>
          <p:cNvSpPr/>
          <p:nvPr/>
        </p:nvSpPr>
        <p:spPr>
          <a:xfrm>
            <a:off x="0" y="3361765"/>
            <a:ext cx="12192000" cy="3496235"/>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a:extLst>
              <a:ext uri="{FF2B5EF4-FFF2-40B4-BE49-F238E27FC236}">
                <a16:creationId xmlns:a16="http://schemas.microsoft.com/office/drawing/2014/main" id="{5312E1AE-1267-4F41-B12C-26152161E03D}"/>
              </a:ext>
            </a:extLst>
          </p:cNvPr>
          <p:cNvGrpSpPr/>
          <p:nvPr/>
        </p:nvGrpSpPr>
        <p:grpSpPr>
          <a:xfrm>
            <a:off x="6983506" y="1473529"/>
            <a:ext cx="3657600" cy="3032284"/>
            <a:chOff x="6860774" y="1966588"/>
            <a:chExt cx="3657600" cy="3032284"/>
          </a:xfrm>
        </p:grpSpPr>
        <p:sp>
          <p:nvSpPr>
            <p:cNvPr id="5" name="Freeform 3">
              <a:extLst>
                <a:ext uri="{FF2B5EF4-FFF2-40B4-BE49-F238E27FC236}">
                  <a16:creationId xmlns:a16="http://schemas.microsoft.com/office/drawing/2014/main" id="{021B4E79-B7C5-47A9-9677-D7A37B2B3208}"/>
                </a:ext>
              </a:extLst>
            </p:cNvPr>
            <p:cNvSpPr/>
            <p:nvPr/>
          </p:nvSpPr>
          <p:spPr>
            <a:xfrm flipH="1">
              <a:off x="8124889" y="4493287"/>
              <a:ext cx="1128100" cy="505585"/>
            </a:xfrm>
            <a:custGeom>
              <a:avLst/>
              <a:gdLst/>
              <a:ahLst/>
              <a:cxnLst>
                <a:cxn ang="0">
                  <a:pos x="wd2" y="hd2"/>
                </a:cxn>
                <a:cxn ang="5400000">
                  <a:pos x="wd2" y="hd2"/>
                </a:cxn>
                <a:cxn ang="10800000">
                  <a:pos x="wd2" y="hd2"/>
                </a:cxn>
                <a:cxn ang="16200000">
                  <a:pos x="wd2" y="hd2"/>
                </a:cxn>
              </a:cxnLst>
              <a:rect l="0" t="0" r="r" b="b"/>
              <a:pathLst>
                <a:path w="20711" h="21587" extrusionOk="0">
                  <a:moveTo>
                    <a:pt x="17143" y="0"/>
                  </a:moveTo>
                  <a:lnTo>
                    <a:pt x="3569" y="0"/>
                  </a:lnTo>
                  <a:cubicBezTo>
                    <a:pt x="3255" y="18469"/>
                    <a:pt x="2522" y="17542"/>
                    <a:pt x="411" y="20004"/>
                  </a:cubicBezTo>
                  <a:cubicBezTo>
                    <a:pt x="-444" y="21289"/>
                    <a:pt x="79" y="21600"/>
                    <a:pt x="1580" y="21586"/>
                  </a:cubicBezTo>
                  <a:lnTo>
                    <a:pt x="10356" y="21549"/>
                  </a:lnTo>
                  <a:lnTo>
                    <a:pt x="19132" y="21586"/>
                  </a:lnTo>
                  <a:cubicBezTo>
                    <a:pt x="20633" y="21600"/>
                    <a:pt x="21156" y="21289"/>
                    <a:pt x="20301" y="20004"/>
                  </a:cubicBezTo>
                  <a:cubicBezTo>
                    <a:pt x="18190" y="17542"/>
                    <a:pt x="17457" y="18469"/>
                    <a:pt x="17143" y="0"/>
                  </a:cubicBezTo>
                  <a:close/>
                </a:path>
              </a:pathLst>
            </a:custGeom>
            <a:gradFill>
              <a:gsLst>
                <a:gs pos="0">
                  <a:schemeClr val="bg1">
                    <a:lumMod val="75000"/>
                  </a:schemeClr>
                </a:gs>
                <a:gs pos="100000">
                  <a:schemeClr val="bg1">
                    <a:lumMod val="95000"/>
                  </a:schemeClr>
                </a:gs>
              </a:gsLst>
              <a:lin ang="5400000" scaled="1"/>
            </a:gradFill>
            <a:ln w="12700" cap="rnd">
              <a:noFill/>
            </a:ln>
            <a:effectLst/>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6" name="Round Same Side Corner Rectangle 5">
              <a:extLst>
                <a:ext uri="{FF2B5EF4-FFF2-40B4-BE49-F238E27FC236}">
                  <a16:creationId xmlns:a16="http://schemas.microsoft.com/office/drawing/2014/main" id="{0CF4C841-FABC-4E77-BD3C-69D6E8DF8BB0}"/>
                </a:ext>
              </a:extLst>
            </p:cNvPr>
            <p:cNvSpPr/>
            <p:nvPr/>
          </p:nvSpPr>
          <p:spPr>
            <a:xfrm>
              <a:off x="6860774" y="1966588"/>
              <a:ext cx="3657600" cy="2189560"/>
            </a:xfrm>
            <a:custGeom>
              <a:avLst/>
              <a:gdLst/>
              <a:ahLst/>
              <a:cxnLst>
                <a:cxn ang="0">
                  <a:pos x="wd2" y="hd2"/>
                </a:cxn>
                <a:cxn ang="5400000">
                  <a:pos x="wd2" y="hd2"/>
                </a:cxn>
                <a:cxn ang="10800000">
                  <a:pos x="wd2" y="hd2"/>
                </a:cxn>
                <a:cxn ang="16200000">
                  <a:pos x="wd2" y="hd2"/>
                </a:cxn>
              </a:cxnLst>
              <a:rect l="0" t="0" r="r" b="b"/>
              <a:pathLst>
                <a:path w="21600" h="21600" extrusionOk="0">
                  <a:moveTo>
                    <a:pt x="460" y="0"/>
                  </a:moveTo>
                  <a:lnTo>
                    <a:pt x="21140" y="0"/>
                  </a:lnTo>
                  <a:cubicBezTo>
                    <a:pt x="21394" y="0"/>
                    <a:pt x="21600" y="344"/>
                    <a:pt x="21600" y="769"/>
                  </a:cubicBezTo>
                  <a:lnTo>
                    <a:pt x="21600" y="21600"/>
                  </a:lnTo>
                  <a:lnTo>
                    <a:pt x="0" y="21600"/>
                  </a:lnTo>
                  <a:lnTo>
                    <a:pt x="0" y="769"/>
                  </a:lnTo>
                  <a:cubicBezTo>
                    <a:pt x="0" y="344"/>
                    <a:pt x="206" y="0"/>
                    <a:pt x="460" y="0"/>
                  </a:cubicBezTo>
                  <a:close/>
                </a:path>
              </a:pathLst>
            </a:custGeom>
            <a:solidFill>
              <a:schemeClr val="tx1"/>
            </a:solidFill>
            <a:ln w="12700" cap="rnd">
              <a:noFill/>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7" name="Round Same Side Corner Rectangle 6">
              <a:extLst>
                <a:ext uri="{FF2B5EF4-FFF2-40B4-BE49-F238E27FC236}">
                  <a16:creationId xmlns:a16="http://schemas.microsoft.com/office/drawing/2014/main" id="{228F09D2-16D4-4FD3-8156-6AE0B83EE0BD}"/>
                </a:ext>
              </a:extLst>
            </p:cNvPr>
            <p:cNvSpPr/>
            <p:nvPr/>
          </p:nvSpPr>
          <p:spPr>
            <a:xfrm rot="10800000" flipH="1">
              <a:off x="6860774" y="4156149"/>
              <a:ext cx="3657600" cy="337254"/>
            </a:xfrm>
            <a:custGeom>
              <a:avLst/>
              <a:gdLst/>
              <a:ahLst/>
              <a:cxnLst>
                <a:cxn ang="0">
                  <a:pos x="wd2" y="hd2"/>
                </a:cxn>
                <a:cxn ang="5400000">
                  <a:pos x="wd2" y="hd2"/>
                </a:cxn>
                <a:cxn ang="10800000">
                  <a:pos x="wd2" y="hd2"/>
                </a:cxn>
                <a:cxn ang="16200000">
                  <a:pos x="wd2" y="hd2"/>
                </a:cxn>
              </a:cxnLst>
              <a:rect l="0" t="0" r="r" b="b"/>
              <a:pathLst>
                <a:path w="21600" h="21600" extrusionOk="0">
                  <a:moveTo>
                    <a:pt x="455" y="0"/>
                  </a:moveTo>
                  <a:lnTo>
                    <a:pt x="21145" y="0"/>
                  </a:lnTo>
                  <a:cubicBezTo>
                    <a:pt x="21397" y="0"/>
                    <a:pt x="21600" y="2207"/>
                    <a:pt x="21600" y="4929"/>
                  </a:cubicBezTo>
                  <a:lnTo>
                    <a:pt x="21600" y="21600"/>
                  </a:lnTo>
                  <a:lnTo>
                    <a:pt x="0" y="21600"/>
                  </a:lnTo>
                  <a:lnTo>
                    <a:pt x="0" y="4929"/>
                  </a:lnTo>
                  <a:cubicBezTo>
                    <a:pt x="0" y="2207"/>
                    <a:pt x="203" y="0"/>
                    <a:pt x="455" y="0"/>
                  </a:cubicBezTo>
                  <a:close/>
                </a:path>
              </a:pathLst>
            </a:custGeom>
            <a:solidFill>
              <a:schemeClr val="bg1">
                <a:lumMod val="95000"/>
              </a:schemeClr>
            </a:solidFill>
            <a:ln w="12700" cap="rnd">
              <a:noFill/>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pic>
          <p:nvPicPr>
            <p:cNvPr id="8" name="图片占位符 8">
              <a:extLst>
                <a:ext uri="{FF2B5EF4-FFF2-40B4-BE49-F238E27FC236}">
                  <a16:creationId xmlns:a16="http://schemas.microsoft.com/office/drawing/2014/main" id="{C3A1DE60-0C8F-4105-AA1C-16FB8A4FB59A}"/>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012555" y="2101248"/>
              <a:ext cx="3354038" cy="1920240"/>
            </a:xfrm>
            <a:custGeom>
              <a:avLst/>
              <a:gdLst>
                <a:gd name="connsiteX0" fmla="*/ 0 w 3000375"/>
                <a:gd name="connsiteY0" fmla="*/ 0 h 5335587"/>
                <a:gd name="connsiteX1" fmla="*/ 3000375 w 3000375"/>
                <a:gd name="connsiteY1" fmla="*/ 0 h 5335587"/>
                <a:gd name="connsiteX2" fmla="*/ 3000375 w 3000375"/>
                <a:gd name="connsiteY2" fmla="*/ 5335587 h 5335587"/>
                <a:gd name="connsiteX3" fmla="*/ 0 w 3000375"/>
                <a:gd name="connsiteY3" fmla="*/ 5335587 h 5335587"/>
              </a:gdLst>
              <a:ahLst/>
              <a:cxnLst>
                <a:cxn ang="0">
                  <a:pos x="connsiteX0" y="connsiteY0"/>
                </a:cxn>
                <a:cxn ang="0">
                  <a:pos x="connsiteX1" y="connsiteY1"/>
                </a:cxn>
                <a:cxn ang="0">
                  <a:pos x="connsiteX2" y="connsiteY2"/>
                </a:cxn>
                <a:cxn ang="0">
                  <a:pos x="connsiteX3" y="connsiteY3"/>
                </a:cxn>
              </a:cxnLst>
              <a:rect l="l" t="t" r="r" b="b"/>
              <a:pathLst>
                <a:path w="3000375" h="5335587">
                  <a:moveTo>
                    <a:pt x="0" y="0"/>
                  </a:moveTo>
                  <a:lnTo>
                    <a:pt x="3000375" y="0"/>
                  </a:lnTo>
                  <a:lnTo>
                    <a:pt x="3000375" y="5335587"/>
                  </a:lnTo>
                  <a:lnTo>
                    <a:pt x="0" y="5335587"/>
                  </a:lnTo>
                  <a:close/>
                </a:path>
              </a:pathLst>
            </a:custGeom>
            <a:solidFill>
              <a:srgbClr val="FFFFFF">
                <a:lumMod val="85000"/>
              </a:srgbClr>
            </a:solidFill>
            <a:effectLst>
              <a:outerShdw blurRad="812800" dist="431800" dir="8100000" algn="tr" rotWithShape="0">
                <a:prstClr val="black">
                  <a:alpha val="18000"/>
                </a:prstClr>
              </a:outerShdw>
            </a:effectLst>
          </p:spPr>
        </p:pic>
      </p:grpSp>
      <p:grpSp>
        <p:nvGrpSpPr>
          <p:cNvPr id="9" name="组合 8">
            <a:extLst>
              <a:ext uri="{FF2B5EF4-FFF2-40B4-BE49-F238E27FC236}">
                <a16:creationId xmlns:a16="http://schemas.microsoft.com/office/drawing/2014/main" id="{757A04DE-E6DD-4193-978F-BCDFE6376B80}"/>
              </a:ext>
            </a:extLst>
          </p:cNvPr>
          <p:cNvGrpSpPr/>
          <p:nvPr/>
        </p:nvGrpSpPr>
        <p:grpSpPr>
          <a:xfrm>
            <a:off x="1550894" y="1473529"/>
            <a:ext cx="3657600" cy="3032284"/>
            <a:chOff x="1428162" y="1966588"/>
            <a:chExt cx="3657600" cy="3032284"/>
          </a:xfrm>
        </p:grpSpPr>
        <p:sp>
          <p:nvSpPr>
            <p:cNvPr id="10" name="Freeform 3">
              <a:extLst>
                <a:ext uri="{FF2B5EF4-FFF2-40B4-BE49-F238E27FC236}">
                  <a16:creationId xmlns:a16="http://schemas.microsoft.com/office/drawing/2014/main" id="{1A7B33E1-1841-45AB-ADD2-0FC822075059}"/>
                </a:ext>
              </a:extLst>
            </p:cNvPr>
            <p:cNvSpPr/>
            <p:nvPr/>
          </p:nvSpPr>
          <p:spPr>
            <a:xfrm flipH="1">
              <a:off x="2692277" y="4493287"/>
              <a:ext cx="1128100" cy="505585"/>
            </a:xfrm>
            <a:custGeom>
              <a:avLst/>
              <a:gdLst/>
              <a:ahLst/>
              <a:cxnLst>
                <a:cxn ang="0">
                  <a:pos x="wd2" y="hd2"/>
                </a:cxn>
                <a:cxn ang="5400000">
                  <a:pos x="wd2" y="hd2"/>
                </a:cxn>
                <a:cxn ang="10800000">
                  <a:pos x="wd2" y="hd2"/>
                </a:cxn>
                <a:cxn ang="16200000">
                  <a:pos x="wd2" y="hd2"/>
                </a:cxn>
              </a:cxnLst>
              <a:rect l="0" t="0" r="r" b="b"/>
              <a:pathLst>
                <a:path w="20711" h="21587" extrusionOk="0">
                  <a:moveTo>
                    <a:pt x="17143" y="0"/>
                  </a:moveTo>
                  <a:lnTo>
                    <a:pt x="3569" y="0"/>
                  </a:lnTo>
                  <a:cubicBezTo>
                    <a:pt x="3255" y="18469"/>
                    <a:pt x="2522" y="17542"/>
                    <a:pt x="411" y="20004"/>
                  </a:cubicBezTo>
                  <a:cubicBezTo>
                    <a:pt x="-444" y="21289"/>
                    <a:pt x="79" y="21600"/>
                    <a:pt x="1580" y="21586"/>
                  </a:cubicBezTo>
                  <a:lnTo>
                    <a:pt x="10356" y="21549"/>
                  </a:lnTo>
                  <a:lnTo>
                    <a:pt x="19132" y="21586"/>
                  </a:lnTo>
                  <a:cubicBezTo>
                    <a:pt x="20633" y="21600"/>
                    <a:pt x="21156" y="21289"/>
                    <a:pt x="20301" y="20004"/>
                  </a:cubicBezTo>
                  <a:cubicBezTo>
                    <a:pt x="18190" y="17542"/>
                    <a:pt x="17457" y="18469"/>
                    <a:pt x="17143" y="0"/>
                  </a:cubicBezTo>
                  <a:close/>
                </a:path>
              </a:pathLst>
            </a:custGeom>
            <a:gradFill>
              <a:gsLst>
                <a:gs pos="0">
                  <a:schemeClr val="bg1">
                    <a:lumMod val="75000"/>
                  </a:schemeClr>
                </a:gs>
                <a:gs pos="100000">
                  <a:schemeClr val="bg1">
                    <a:lumMod val="95000"/>
                  </a:schemeClr>
                </a:gs>
              </a:gsLst>
              <a:lin ang="5400000" scaled="1"/>
            </a:gradFill>
            <a:ln w="12700" cap="rnd">
              <a:noFill/>
            </a:ln>
            <a:effectLst/>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11" name="Round Same Side Corner Rectangle 5">
              <a:extLst>
                <a:ext uri="{FF2B5EF4-FFF2-40B4-BE49-F238E27FC236}">
                  <a16:creationId xmlns:a16="http://schemas.microsoft.com/office/drawing/2014/main" id="{F04E0FBF-36D4-464F-AA33-A88156A6E790}"/>
                </a:ext>
              </a:extLst>
            </p:cNvPr>
            <p:cNvSpPr/>
            <p:nvPr/>
          </p:nvSpPr>
          <p:spPr>
            <a:xfrm>
              <a:off x="1428162" y="1966588"/>
              <a:ext cx="3657600" cy="2189560"/>
            </a:xfrm>
            <a:custGeom>
              <a:avLst/>
              <a:gdLst/>
              <a:ahLst/>
              <a:cxnLst>
                <a:cxn ang="0">
                  <a:pos x="wd2" y="hd2"/>
                </a:cxn>
                <a:cxn ang="5400000">
                  <a:pos x="wd2" y="hd2"/>
                </a:cxn>
                <a:cxn ang="10800000">
                  <a:pos x="wd2" y="hd2"/>
                </a:cxn>
                <a:cxn ang="16200000">
                  <a:pos x="wd2" y="hd2"/>
                </a:cxn>
              </a:cxnLst>
              <a:rect l="0" t="0" r="r" b="b"/>
              <a:pathLst>
                <a:path w="21600" h="21600" extrusionOk="0">
                  <a:moveTo>
                    <a:pt x="460" y="0"/>
                  </a:moveTo>
                  <a:lnTo>
                    <a:pt x="21140" y="0"/>
                  </a:lnTo>
                  <a:cubicBezTo>
                    <a:pt x="21394" y="0"/>
                    <a:pt x="21600" y="344"/>
                    <a:pt x="21600" y="769"/>
                  </a:cubicBezTo>
                  <a:lnTo>
                    <a:pt x="21600" y="21600"/>
                  </a:lnTo>
                  <a:lnTo>
                    <a:pt x="0" y="21600"/>
                  </a:lnTo>
                  <a:lnTo>
                    <a:pt x="0" y="769"/>
                  </a:lnTo>
                  <a:cubicBezTo>
                    <a:pt x="0" y="344"/>
                    <a:pt x="206" y="0"/>
                    <a:pt x="460" y="0"/>
                  </a:cubicBezTo>
                  <a:close/>
                </a:path>
              </a:pathLst>
            </a:custGeom>
            <a:solidFill>
              <a:schemeClr val="tx1"/>
            </a:solidFill>
            <a:ln w="12700" cap="rnd">
              <a:noFill/>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12" name="Round Same Side Corner Rectangle 6">
              <a:extLst>
                <a:ext uri="{FF2B5EF4-FFF2-40B4-BE49-F238E27FC236}">
                  <a16:creationId xmlns:a16="http://schemas.microsoft.com/office/drawing/2014/main" id="{2EE5DCA8-4DD9-4907-84D3-C85453CC6FCC}"/>
                </a:ext>
              </a:extLst>
            </p:cNvPr>
            <p:cNvSpPr/>
            <p:nvPr/>
          </p:nvSpPr>
          <p:spPr>
            <a:xfrm rot="10800000" flipH="1">
              <a:off x="1428162" y="4156149"/>
              <a:ext cx="3657600" cy="337254"/>
            </a:xfrm>
            <a:custGeom>
              <a:avLst/>
              <a:gdLst/>
              <a:ahLst/>
              <a:cxnLst>
                <a:cxn ang="0">
                  <a:pos x="wd2" y="hd2"/>
                </a:cxn>
                <a:cxn ang="5400000">
                  <a:pos x="wd2" y="hd2"/>
                </a:cxn>
                <a:cxn ang="10800000">
                  <a:pos x="wd2" y="hd2"/>
                </a:cxn>
                <a:cxn ang="16200000">
                  <a:pos x="wd2" y="hd2"/>
                </a:cxn>
              </a:cxnLst>
              <a:rect l="0" t="0" r="r" b="b"/>
              <a:pathLst>
                <a:path w="21600" h="21600" extrusionOk="0">
                  <a:moveTo>
                    <a:pt x="455" y="0"/>
                  </a:moveTo>
                  <a:lnTo>
                    <a:pt x="21145" y="0"/>
                  </a:lnTo>
                  <a:cubicBezTo>
                    <a:pt x="21397" y="0"/>
                    <a:pt x="21600" y="2207"/>
                    <a:pt x="21600" y="4929"/>
                  </a:cubicBezTo>
                  <a:lnTo>
                    <a:pt x="21600" y="21600"/>
                  </a:lnTo>
                  <a:lnTo>
                    <a:pt x="0" y="21600"/>
                  </a:lnTo>
                  <a:lnTo>
                    <a:pt x="0" y="4929"/>
                  </a:lnTo>
                  <a:cubicBezTo>
                    <a:pt x="0" y="2207"/>
                    <a:pt x="203" y="0"/>
                    <a:pt x="455" y="0"/>
                  </a:cubicBezTo>
                  <a:close/>
                </a:path>
              </a:pathLst>
            </a:custGeom>
            <a:solidFill>
              <a:schemeClr val="bg1">
                <a:lumMod val="95000"/>
              </a:schemeClr>
            </a:solidFill>
            <a:ln w="12700" cap="rnd">
              <a:noFill/>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pic>
          <p:nvPicPr>
            <p:cNvPr id="13" name="图片 12">
              <a:extLst>
                <a:ext uri="{FF2B5EF4-FFF2-40B4-BE49-F238E27FC236}">
                  <a16:creationId xmlns:a16="http://schemas.microsoft.com/office/drawing/2014/main" id="{9657F835-DB77-4B9C-BFE7-B1D3C5CCC56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602200" y="2101248"/>
              <a:ext cx="3309524" cy="1920240"/>
            </a:xfrm>
            <a:custGeom>
              <a:avLst/>
              <a:gdLst>
                <a:gd name="connsiteX0" fmla="*/ 0 w 3000375"/>
                <a:gd name="connsiteY0" fmla="*/ 0 h 5335587"/>
                <a:gd name="connsiteX1" fmla="*/ 3000375 w 3000375"/>
                <a:gd name="connsiteY1" fmla="*/ 0 h 5335587"/>
                <a:gd name="connsiteX2" fmla="*/ 3000375 w 3000375"/>
                <a:gd name="connsiteY2" fmla="*/ 5335587 h 5335587"/>
                <a:gd name="connsiteX3" fmla="*/ 0 w 3000375"/>
                <a:gd name="connsiteY3" fmla="*/ 5335587 h 5335587"/>
              </a:gdLst>
              <a:ahLst/>
              <a:cxnLst>
                <a:cxn ang="0">
                  <a:pos x="connsiteX0" y="connsiteY0"/>
                </a:cxn>
                <a:cxn ang="0">
                  <a:pos x="connsiteX1" y="connsiteY1"/>
                </a:cxn>
                <a:cxn ang="0">
                  <a:pos x="connsiteX2" y="connsiteY2"/>
                </a:cxn>
                <a:cxn ang="0">
                  <a:pos x="connsiteX3" y="connsiteY3"/>
                </a:cxn>
              </a:cxnLst>
              <a:rect l="l" t="t" r="r" b="b"/>
              <a:pathLst>
                <a:path w="3000375" h="5335587">
                  <a:moveTo>
                    <a:pt x="0" y="0"/>
                  </a:moveTo>
                  <a:lnTo>
                    <a:pt x="3000375" y="0"/>
                  </a:lnTo>
                  <a:lnTo>
                    <a:pt x="3000375" y="5335587"/>
                  </a:lnTo>
                  <a:lnTo>
                    <a:pt x="0" y="5335587"/>
                  </a:lnTo>
                  <a:close/>
                </a:path>
              </a:pathLst>
            </a:custGeom>
            <a:solidFill>
              <a:srgbClr val="FFFFFF">
                <a:lumMod val="85000"/>
              </a:srgbClr>
            </a:solidFill>
            <a:effectLst>
              <a:outerShdw blurRad="812800" dist="431800" dir="8100000" algn="tr" rotWithShape="0">
                <a:prstClr val="black">
                  <a:alpha val="18000"/>
                </a:prstClr>
              </a:outerShdw>
            </a:effectLst>
          </p:spPr>
        </p:pic>
      </p:grpSp>
      <p:sp>
        <p:nvSpPr>
          <p:cNvPr id="14" name="添加标题">
            <a:extLst>
              <a:ext uri="{FF2B5EF4-FFF2-40B4-BE49-F238E27FC236}">
                <a16:creationId xmlns:a16="http://schemas.microsoft.com/office/drawing/2014/main" id="{497E600C-B038-4482-BA61-B96D84A5E8C5}"/>
              </a:ext>
            </a:extLst>
          </p:cNvPr>
          <p:cNvSpPr txBox="1"/>
          <p:nvPr/>
        </p:nvSpPr>
        <p:spPr>
          <a:xfrm>
            <a:off x="1942528" y="4861881"/>
            <a:ext cx="2874333" cy="1586781"/>
          </a:xfrm>
          <a:prstGeom prst="rect">
            <a:avLst/>
          </a:prstGeom>
          <a:noFill/>
        </p:spPr>
        <p:txBody>
          <a:bodyPr wrap="square" rtlCol="0">
            <a:spAutoFit/>
          </a:bodyPr>
          <a:lstStyle/>
          <a:p>
            <a:pPr algn="ctr">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ctr">
              <a:lnSpc>
                <a:spcPct val="150000"/>
              </a:lnSpc>
            </a:pPr>
            <a:r>
              <a:rPr lang="zh-CN" altLang="en-US" sz="1200" dirty="0">
                <a:solidFill>
                  <a:srgbClr val="FFFFFF"/>
                </a:solidFill>
                <a:latin typeface="+mn-ea"/>
              </a:rPr>
              <a:t>点击此处添加标题点击此处添加标题点击此处添加标题点击此处添加标题点击此处添加标题点击此处添加标题添加标题添加标题</a:t>
            </a:r>
          </a:p>
        </p:txBody>
      </p:sp>
      <p:sp>
        <p:nvSpPr>
          <p:cNvPr id="15" name="添加标题">
            <a:extLst>
              <a:ext uri="{FF2B5EF4-FFF2-40B4-BE49-F238E27FC236}">
                <a16:creationId xmlns:a16="http://schemas.microsoft.com/office/drawing/2014/main" id="{95E43035-800E-4941-B436-67BC993483FE}"/>
              </a:ext>
            </a:extLst>
          </p:cNvPr>
          <p:cNvSpPr txBox="1"/>
          <p:nvPr/>
        </p:nvSpPr>
        <p:spPr>
          <a:xfrm>
            <a:off x="7375140" y="4861881"/>
            <a:ext cx="2874333" cy="1586781"/>
          </a:xfrm>
          <a:prstGeom prst="rect">
            <a:avLst/>
          </a:prstGeom>
          <a:noFill/>
        </p:spPr>
        <p:txBody>
          <a:bodyPr wrap="square" rtlCol="0">
            <a:spAutoFit/>
          </a:bodyPr>
          <a:lstStyle/>
          <a:p>
            <a:pPr algn="ctr">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ctr">
              <a:lnSpc>
                <a:spcPct val="150000"/>
              </a:lnSpc>
            </a:pPr>
            <a:r>
              <a:rPr lang="zh-CN" altLang="en-US" sz="1200" dirty="0">
                <a:solidFill>
                  <a:srgbClr val="FFFFFF"/>
                </a:solidFill>
                <a:latin typeface="+mn-ea"/>
              </a:rPr>
              <a:t>点击此处添加标题点击此处添加标题点击此处添加标题点击此处添加标题点击此处添加标题点击此处添加标题添加标题添加标题</a:t>
            </a:r>
          </a:p>
        </p:txBody>
      </p:sp>
    </p:spTree>
    <p:extLst>
      <p:ext uri="{BB962C8B-B14F-4D97-AF65-F5344CB8AC3E}">
        <p14:creationId xmlns:p14="http://schemas.microsoft.com/office/powerpoint/2010/main" val="3416948595"/>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1+#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nodeType="after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down)">
                                      <p:cBhvr>
                                        <p:cTn id="12" dur="500"/>
                                        <p:tgtEl>
                                          <p:spTgt spid="4"/>
                                        </p:tgtEl>
                                      </p:cBhvr>
                                    </p:animEffect>
                                  </p:childTnLst>
                                </p:cTn>
                              </p:par>
                            </p:childTnLst>
                          </p:cTn>
                        </p:par>
                        <p:par>
                          <p:cTn id="13" fill="hold">
                            <p:stCondLst>
                              <p:cond delay="1000"/>
                            </p:stCondLst>
                            <p:childTnLst>
                              <p:par>
                                <p:cTn id="14" presetID="22" presetClass="entr" presetSubtype="4" fill="hold" nodeType="after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wipe(down)">
                                      <p:cBhvr>
                                        <p:cTn id="16" dur="500"/>
                                        <p:tgtEl>
                                          <p:spTgt spid="9"/>
                                        </p:tgtEl>
                                      </p:cBhvr>
                                    </p:animEffect>
                                  </p:childTnLst>
                                </p:cTn>
                              </p:par>
                            </p:childTnLst>
                          </p:cTn>
                        </p:par>
                        <p:par>
                          <p:cTn id="17" fill="hold">
                            <p:stCondLst>
                              <p:cond delay="1500"/>
                            </p:stCondLst>
                            <p:childTnLst>
                              <p:par>
                                <p:cTn id="18" presetID="10" presetClass="entr" presetSubtype="0" fill="hold" grpId="0" nodeType="afterEffect">
                                  <p:stCondLst>
                                    <p:cond delay="0"/>
                                  </p:stCondLst>
                                  <p:childTnLst>
                                    <p:set>
                                      <p:cBhvr>
                                        <p:cTn id="19" dur="1" fill="hold">
                                          <p:stCondLst>
                                            <p:cond delay="0"/>
                                          </p:stCondLst>
                                        </p:cTn>
                                        <p:tgtEl>
                                          <p:spTgt spid="14"/>
                                        </p:tgtEl>
                                        <p:attrNameLst>
                                          <p:attrName>style.visibility</p:attrName>
                                        </p:attrNameLst>
                                      </p:cBhvr>
                                      <p:to>
                                        <p:strVal val="visible"/>
                                      </p:to>
                                    </p:set>
                                    <p:animEffect transition="in" filter="fade">
                                      <p:cBhvr>
                                        <p:cTn id="20" dur="500"/>
                                        <p:tgtEl>
                                          <p:spTgt spid="14"/>
                                        </p:tgtEl>
                                      </p:cBhvr>
                                    </p:animEffect>
                                  </p:childTnLst>
                                </p:cTn>
                              </p:par>
                            </p:childTnLst>
                          </p:cTn>
                        </p:par>
                        <p:par>
                          <p:cTn id="21" fill="hold">
                            <p:stCondLst>
                              <p:cond delay="2000"/>
                            </p:stCondLst>
                            <p:childTnLst>
                              <p:par>
                                <p:cTn id="22" presetID="10" presetClass="entr" presetSubtype="0" fill="hold" grpId="0" nodeType="after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14" grpId="0"/>
      <p:bldP spid="15"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图片 15">
            <a:extLst>
              <a:ext uri="{FF2B5EF4-FFF2-40B4-BE49-F238E27FC236}">
                <a16:creationId xmlns:a16="http://schemas.microsoft.com/office/drawing/2014/main" id="{05E12C7C-6DFF-4074-845A-EF0E3ED22511}"/>
              </a:ext>
            </a:extLst>
          </p:cNvPr>
          <p:cNvPicPr>
            <a:picLocks noChangeAspect="1"/>
          </p:cNvPicPr>
          <p:nvPr/>
        </p:nvPicPr>
        <p:blipFill rotWithShape="1">
          <a:blip r:embed="rId3">
            <a:extLst>
              <a:ext uri="{28A0092B-C50C-407E-A947-70E740481C1C}">
                <a14:useLocalDpi xmlns:a14="http://schemas.microsoft.com/office/drawing/2010/main" val="0"/>
              </a:ext>
            </a:extLst>
          </a:blip>
          <a:srcRect l="21061" t="4765" r="21061" b="4765"/>
          <a:stretch/>
        </p:blipFill>
        <p:spPr>
          <a:xfrm>
            <a:off x="0" y="0"/>
            <a:ext cx="6575922" cy="6858000"/>
          </a:xfrm>
          <a:custGeom>
            <a:avLst/>
            <a:gdLst>
              <a:gd name="connsiteX0" fmla="*/ 0 w 6575922"/>
              <a:gd name="connsiteY0" fmla="*/ 0 h 6858000"/>
              <a:gd name="connsiteX1" fmla="*/ 6575922 w 6575922"/>
              <a:gd name="connsiteY1" fmla="*/ 0 h 6858000"/>
              <a:gd name="connsiteX2" fmla="*/ 6575922 w 6575922"/>
              <a:gd name="connsiteY2" fmla="*/ 6858000 h 6858000"/>
              <a:gd name="connsiteX3" fmla="*/ 0 w 6575922"/>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575922" h="6858000">
                <a:moveTo>
                  <a:pt x="0" y="0"/>
                </a:moveTo>
                <a:lnTo>
                  <a:pt x="6575922" y="0"/>
                </a:lnTo>
                <a:lnTo>
                  <a:pt x="6575922" y="6858000"/>
                </a:lnTo>
                <a:lnTo>
                  <a:pt x="0" y="6858000"/>
                </a:lnTo>
                <a:close/>
              </a:path>
            </a:pathLst>
          </a:custGeom>
        </p:spPr>
      </p:pic>
      <p:sp>
        <p:nvSpPr>
          <p:cNvPr id="17" name="Shape 4938">
            <a:extLst>
              <a:ext uri="{FF2B5EF4-FFF2-40B4-BE49-F238E27FC236}">
                <a16:creationId xmlns:a16="http://schemas.microsoft.com/office/drawing/2014/main" id="{547A6196-FF80-4C81-9297-3601AF13C91B}"/>
              </a:ext>
            </a:extLst>
          </p:cNvPr>
          <p:cNvSpPr/>
          <p:nvPr/>
        </p:nvSpPr>
        <p:spPr>
          <a:xfrm>
            <a:off x="3305177" y="1896058"/>
            <a:ext cx="3270746" cy="3065884"/>
          </a:xfrm>
          <a:prstGeom prst="rect">
            <a:avLst/>
          </a:prstGeom>
          <a:solidFill>
            <a:srgbClr val="FFFFFF">
              <a:alpha val="90000"/>
            </a:srgbClr>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grpSp>
        <p:nvGrpSpPr>
          <p:cNvPr id="18" name="Group 4942">
            <a:extLst>
              <a:ext uri="{FF2B5EF4-FFF2-40B4-BE49-F238E27FC236}">
                <a16:creationId xmlns:a16="http://schemas.microsoft.com/office/drawing/2014/main" id="{F3B960E0-B25F-44C4-B017-82348F7F323B}"/>
              </a:ext>
            </a:extLst>
          </p:cNvPr>
          <p:cNvGrpSpPr/>
          <p:nvPr/>
        </p:nvGrpSpPr>
        <p:grpSpPr>
          <a:xfrm>
            <a:off x="3305177" y="1896058"/>
            <a:ext cx="3270746" cy="63501"/>
            <a:chOff x="0" y="0"/>
            <a:chExt cx="4185315" cy="127000"/>
          </a:xfrm>
        </p:grpSpPr>
        <p:sp>
          <p:nvSpPr>
            <p:cNvPr id="19" name="Shape 4939">
              <a:extLst>
                <a:ext uri="{FF2B5EF4-FFF2-40B4-BE49-F238E27FC236}">
                  <a16:creationId xmlns:a16="http://schemas.microsoft.com/office/drawing/2014/main" id="{01F7ECDB-1079-432B-A02E-69EC5AEBDBB3}"/>
                </a:ext>
              </a:extLst>
            </p:cNvPr>
            <p:cNvSpPr/>
            <p:nvPr/>
          </p:nvSpPr>
          <p:spPr>
            <a:xfrm>
              <a:off x="0" y="0"/>
              <a:ext cx="1391316" cy="127001"/>
            </a:xfrm>
            <a:prstGeom prst="rect">
              <a:avLst/>
            </a:pr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0" name="Shape 4940">
              <a:extLst>
                <a:ext uri="{FF2B5EF4-FFF2-40B4-BE49-F238E27FC236}">
                  <a16:creationId xmlns:a16="http://schemas.microsoft.com/office/drawing/2014/main" id="{0FF82778-4FE8-40BC-B0AC-5927C01CA721}"/>
                </a:ext>
              </a:extLst>
            </p:cNvPr>
            <p:cNvSpPr/>
            <p:nvPr/>
          </p:nvSpPr>
          <p:spPr>
            <a:xfrm>
              <a:off x="1397000" y="0"/>
              <a:ext cx="1391316" cy="127000"/>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1" name="Shape 4941">
              <a:extLst>
                <a:ext uri="{FF2B5EF4-FFF2-40B4-BE49-F238E27FC236}">
                  <a16:creationId xmlns:a16="http://schemas.microsoft.com/office/drawing/2014/main" id="{D24B151C-FA49-456B-9A33-61F4FBC43F70}"/>
                </a:ext>
              </a:extLst>
            </p:cNvPr>
            <p:cNvSpPr/>
            <p:nvPr/>
          </p:nvSpPr>
          <p:spPr>
            <a:xfrm>
              <a:off x="2794000" y="0"/>
              <a:ext cx="1391316" cy="127000"/>
            </a:xfrm>
            <a:prstGeom prst="rect">
              <a:avLst/>
            </a:pr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grpSp>
      <p:grpSp>
        <p:nvGrpSpPr>
          <p:cNvPr id="22" name="Group 4948">
            <a:extLst>
              <a:ext uri="{FF2B5EF4-FFF2-40B4-BE49-F238E27FC236}">
                <a16:creationId xmlns:a16="http://schemas.microsoft.com/office/drawing/2014/main" id="{0DEB3352-6E26-4613-B3A7-AB7D5208AB9D}"/>
              </a:ext>
            </a:extLst>
          </p:cNvPr>
          <p:cNvGrpSpPr/>
          <p:nvPr/>
        </p:nvGrpSpPr>
        <p:grpSpPr>
          <a:xfrm>
            <a:off x="3305177" y="4898441"/>
            <a:ext cx="3270746" cy="63501"/>
            <a:chOff x="0" y="0"/>
            <a:chExt cx="4185315" cy="127000"/>
          </a:xfrm>
        </p:grpSpPr>
        <p:sp>
          <p:nvSpPr>
            <p:cNvPr id="23" name="Shape 4945">
              <a:extLst>
                <a:ext uri="{FF2B5EF4-FFF2-40B4-BE49-F238E27FC236}">
                  <a16:creationId xmlns:a16="http://schemas.microsoft.com/office/drawing/2014/main" id="{74A9B188-450B-44E6-A30C-BFCF09D62F12}"/>
                </a:ext>
              </a:extLst>
            </p:cNvPr>
            <p:cNvSpPr/>
            <p:nvPr/>
          </p:nvSpPr>
          <p:spPr>
            <a:xfrm>
              <a:off x="0" y="0"/>
              <a:ext cx="1391316" cy="127001"/>
            </a:xfrm>
            <a:prstGeom prst="rect">
              <a:avLst/>
            </a:pr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4" name="Shape 4946">
              <a:extLst>
                <a:ext uri="{FF2B5EF4-FFF2-40B4-BE49-F238E27FC236}">
                  <a16:creationId xmlns:a16="http://schemas.microsoft.com/office/drawing/2014/main" id="{CF63288D-5DEC-42D6-BE0B-BFD6D9D6681F}"/>
                </a:ext>
              </a:extLst>
            </p:cNvPr>
            <p:cNvSpPr/>
            <p:nvPr/>
          </p:nvSpPr>
          <p:spPr>
            <a:xfrm>
              <a:off x="1397000" y="0"/>
              <a:ext cx="1391316" cy="127000"/>
            </a:xfrm>
            <a:prstGeom prst="rect">
              <a:avLst/>
            </a:pr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5" name="Shape 4947">
              <a:extLst>
                <a:ext uri="{FF2B5EF4-FFF2-40B4-BE49-F238E27FC236}">
                  <a16:creationId xmlns:a16="http://schemas.microsoft.com/office/drawing/2014/main" id="{286EFDA0-EC09-4297-AF02-FB8AA3CA2A0E}"/>
                </a:ext>
              </a:extLst>
            </p:cNvPr>
            <p:cNvSpPr/>
            <p:nvPr/>
          </p:nvSpPr>
          <p:spPr>
            <a:xfrm>
              <a:off x="2794000" y="0"/>
              <a:ext cx="1391316" cy="127000"/>
            </a:xfrm>
            <a:prstGeom prst="rect">
              <a:avLst/>
            </a:pr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grpSp>
      <p:sp>
        <p:nvSpPr>
          <p:cNvPr id="26" name="Shape 4944">
            <a:extLst>
              <a:ext uri="{FF2B5EF4-FFF2-40B4-BE49-F238E27FC236}">
                <a16:creationId xmlns:a16="http://schemas.microsoft.com/office/drawing/2014/main" id="{83C4F220-6999-426D-B9FA-4019A440F9AC}"/>
              </a:ext>
            </a:extLst>
          </p:cNvPr>
          <p:cNvSpPr/>
          <p:nvPr/>
        </p:nvSpPr>
        <p:spPr>
          <a:xfrm>
            <a:off x="4734895" y="2410899"/>
            <a:ext cx="411310" cy="348017"/>
          </a:xfrm>
          <a:custGeom>
            <a:avLst/>
            <a:gdLst/>
            <a:ahLst/>
            <a:cxnLst>
              <a:cxn ang="0">
                <a:pos x="wd2" y="hd2"/>
              </a:cxn>
              <a:cxn ang="5400000">
                <a:pos x="wd2" y="hd2"/>
              </a:cxn>
              <a:cxn ang="10800000">
                <a:pos x="wd2" y="hd2"/>
              </a:cxn>
              <a:cxn ang="16200000">
                <a:pos x="wd2" y="hd2"/>
              </a:cxn>
            </a:cxnLst>
            <a:rect l="0" t="0" r="r" b="b"/>
            <a:pathLst>
              <a:path w="21600" h="21600" extrusionOk="0">
                <a:moveTo>
                  <a:pt x="21600" y="18657"/>
                </a:moveTo>
                <a:cubicBezTo>
                  <a:pt x="21600" y="20280"/>
                  <a:pt x="20483" y="21600"/>
                  <a:pt x="19108" y="21600"/>
                </a:cubicBezTo>
                <a:lnTo>
                  <a:pt x="14124" y="21600"/>
                </a:lnTo>
                <a:cubicBezTo>
                  <a:pt x="12747" y="21600"/>
                  <a:pt x="11632" y="20280"/>
                  <a:pt x="11632" y="18657"/>
                </a:cubicBezTo>
                <a:lnTo>
                  <a:pt x="11632" y="7854"/>
                </a:lnTo>
                <a:cubicBezTo>
                  <a:pt x="11632" y="3528"/>
                  <a:pt x="14616" y="0"/>
                  <a:pt x="18277" y="0"/>
                </a:cubicBezTo>
                <a:lnTo>
                  <a:pt x="19108" y="0"/>
                </a:lnTo>
                <a:cubicBezTo>
                  <a:pt x="19562" y="0"/>
                  <a:pt x="19938" y="447"/>
                  <a:pt x="19938" y="984"/>
                </a:cubicBezTo>
                <a:lnTo>
                  <a:pt x="19938" y="2947"/>
                </a:lnTo>
                <a:cubicBezTo>
                  <a:pt x="19938" y="3484"/>
                  <a:pt x="19562" y="3927"/>
                  <a:pt x="19108" y="3927"/>
                </a:cubicBezTo>
                <a:lnTo>
                  <a:pt x="18277" y="3927"/>
                </a:lnTo>
                <a:cubicBezTo>
                  <a:pt x="16447" y="3927"/>
                  <a:pt x="14954" y="5694"/>
                  <a:pt x="14954" y="7854"/>
                </a:cubicBezTo>
                <a:lnTo>
                  <a:pt x="14954" y="8347"/>
                </a:lnTo>
                <a:cubicBezTo>
                  <a:pt x="14954" y="9160"/>
                  <a:pt x="15512" y="9818"/>
                  <a:pt x="16200" y="9818"/>
                </a:cubicBezTo>
                <a:lnTo>
                  <a:pt x="19108" y="9818"/>
                </a:lnTo>
                <a:cubicBezTo>
                  <a:pt x="20483" y="9818"/>
                  <a:pt x="21600" y="11137"/>
                  <a:pt x="21600" y="12766"/>
                </a:cubicBezTo>
                <a:cubicBezTo>
                  <a:pt x="21600" y="12766"/>
                  <a:pt x="21600" y="18657"/>
                  <a:pt x="21600" y="18657"/>
                </a:cubicBezTo>
                <a:close/>
                <a:moveTo>
                  <a:pt x="9969" y="18657"/>
                </a:moveTo>
                <a:cubicBezTo>
                  <a:pt x="9969" y="20280"/>
                  <a:pt x="8853" y="21600"/>
                  <a:pt x="7477" y="21600"/>
                </a:cubicBezTo>
                <a:lnTo>
                  <a:pt x="2493" y="21600"/>
                </a:lnTo>
                <a:cubicBezTo>
                  <a:pt x="1117" y="21600"/>
                  <a:pt x="0" y="20280"/>
                  <a:pt x="0" y="18657"/>
                </a:cubicBezTo>
                <a:lnTo>
                  <a:pt x="0" y="7854"/>
                </a:lnTo>
                <a:cubicBezTo>
                  <a:pt x="0" y="3528"/>
                  <a:pt x="2986" y="0"/>
                  <a:pt x="6647" y="0"/>
                </a:cubicBezTo>
                <a:lnTo>
                  <a:pt x="7477" y="0"/>
                </a:lnTo>
                <a:cubicBezTo>
                  <a:pt x="7931" y="0"/>
                  <a:pt x="8308" y="447"/>
                  <a:pt x="8308" y="984"/>
                </a:cubicBezTo>
                <a:lnTo>
                  <a:pt x="8308" y="2947"/>
                </a:lnTo>
                <a:cubicBezTo>
                  <a:pt x="8308" y="3484"/>
                  <a:pt x="7931" y="3927"/>
                  <a:pt x="7477" y="3927"/>
                </a:cubicBezTo>
                <a:lnTo>
                  <a:pt x="6647" y="3927"/>
                </a:lnTo>
                <a:cubicBezTo>
                  <a:pt x="4816" y="3927"/>
                  <a:pt x="3324" y="5694"/>
                  <a:pt x="3324" y="7854"/>
                </a:cubicBezTo>
                <a:lnTo>
                  <a:pt x="3324" y="8347"/>
                </a:lnTo>
                <a:cubicBezTo>
                  <a:pt x="3324" y="9160"/>
                  <a:pt x="3882" y="9818"/>
                  <a:pt x="4570" y="9818"/>
                </a:cubicBezTo>
                <a:lnTo>
                  <a:pt x="7477" y="9818"/>
                </a:lnTo>
                <a:cubicBezTo>
                  <a:pt x="8853" y="9818"/>
                  <a:pt x="9969" y="11137"/>
                  <a:pt x="9969" y="12766"/>
                </a:cubicBezTo>
                <a:cubicBezTo>
                  <a:pt x="9969" y="12766"/>
                  <a:pt x="9969" y="18657"/>
                  <a:pt x="9969" y="18657"/>
                </a:cubicBezTo>
                <a:close/>
              </a:path>
            </a:pathLst>
          </a:custGeom>
          <a:solidFill>
            <a:schemeClr val="accent1"/>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27" name="Shape 468">
            <a:extLst>
              <a:ext uri="{FF2B5EF4-FFF2-40B4-BE49-F238E27FC236}">
                <a16:creationId xmlns:a16="http://schemas.microsoft.com/office/drawing/2014/main" id="{954C1C84-01F4-4337-B51D-C83D6A8981F1}"/>
              </a:ext>
            </a:extLst>
          </p:cNvPr>
          <p:cNvSpPr/>
          <p:nvPr/>
        </p:nvSpPr>
        <p:spPr>
          <a:xfrm>
            <a:off x="3422256" y="2998675"/>
            <a:ext cx="3036588" cy="1397627"/>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ctr">
              <a:lnSpc>
                <a:spcPct val="150000"/>
              </a:lnSpc>
            </a:pPr>
            <a:r>
              <a:rPr lang="zh-CN" altLang="en-US" sz="2000" b="1" dirty="0">
                <a:solidFill>
                  <a:schemeClr val="accent1"/>
                </a:solidFill>
                <a:latin typeface="Source Han Sans Heavy" panose="020B0A00000000000000" pitchFamily="34" charset="-122"/>
                <a:ea typeface="Source Han Sans Heavy" panose="020B0A00000000000000" pitchFamily="34" charset="-122"/>
              </a:rPr>
              <a:t>添加标题</a:t>
            </a:r>
            <a:endParaRPr lang="en-US" altLang="zh-CN" sz="2000" b="1" dirty="0">
              <a:solidFill>
                <a:schemeClr val="accent1"/>
              </a:solidFill>
              <a:latin typeface="Source Han Sans Heavy" panose="020B0A00000000000000" pitchFamily="34" charset="-122"/>
              <a:ea typeface="Source Han Sans Heavy" panose="020B0A00000000000000" pitchFamily="34" charset="-122"/>
            </a:endParaRPr>
          </a:p>
          <a:p>
            <a:pPr algn="ctr">
              <a:lnSpc>
                <a:spcPct val="150000"/>
              </a:lnSpc>
            </a:pPr>
            <a:r>
              <a:rPr lang="zh-CN" altLang="en-US" sz="14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点击此处添加标题添加标题点击此处添加标题点击此处添加标题添加标题添加标题添加标题</a:t>
            </a:r>
          </a:p>
        </p:txBody>
      </p:sp>
      <p:sp>
        <p:nvSpPr>
          <p:cNvPr id="28" name="Shape 4913">
            <a:extLst>
              <a:ext uri="{FF2B5EF4-FFF2-40B4-BE49-F238E27FC236}">
                <a16:creationId xmlns:a16="http://schemas.microsoft.com/office/drawing/2014/main" id="{18EBC44F-FB98-46AB-8C7A-02E75AFD9064}"/>
              </a:ext>
            </a:extLst>
          </p:cNvPr>
          <p:cNvSpPr/>
          <p:nvPr/>
        </p:nvSpPr>
        <p:spPr>
          <a:xfrm flipV="1">
            <a:off x="7454900" y="4895160"/>
            <a:ext cx="1" cy="749638"/>
          </a:xfrm>
          <a:prstGeom prst="line">
            <a:avLst/>
          </a:prstGeom>
          <a:ln w="25400" cap="rnd">
            <a:solidFill>
              <a:schemeClr val="accent3"/>
            </a:solidFill>
            <a:custDash>
              <a:ds d="100000" sp="200000"/>
            </a:custDash>
            <a:round/>
          </a:ln>
        </p:spPr>
        <p:txBody>
          <a:bodyPr lIns="0" tIns="0" rIns="0" bIns="0" anchor="ctr"/>
          <a:lstStyle/>
          <a:p>
            <a:pPr lvl="0">
              <a:defRPr sz="3200"/>
            </a:pPr>
            <a:endParaRPr sz="1600"/>
          </a:p>
        </p:txBody>
      </p:sp>
      <p:sp>
        <p:nvSpPr>
          <p:cNvPr id="29" name="Shape 4914">
            <a:extLst>
              <a:ext uri="{FF2B5EF4-FFF2-40B4-BE49-F238E27FC236}">
                <a16:creationId xmlns:a16="http://schemas.microsoft.com/office/drawing/2014/main" id="{ED1DCA85-93A1-45E1-BFE3-B9C5BE3B4C4E}"/>
              </a:ext>
            </a:extLst>
          </p:cNvPr>
          <p:cNvSpPr/>
          <p:nvPr/>
        </p:nvSpPr>
        <p:spPr>
          <a:xfrm flipV="1">
            <a:off x="7454900" y="3677377"/>
            <a:ext cx="1" cy="749637"/>
          </a:xfrm>
          <a:prstGeom prst="line">
            <a:avLst/>
          </a:prstGeom>
          <a:ln w="25400" cap="rnd">
            <a:solidFill>
              <a:schemeClr val="accent2"/>
            </a:solidFill>
            <a:custDash>
              <a:ds d="100000" sp="200000"/>
            </a:custDash>
            <a:round/>
          </a:ln>
        </p:spPr>
        <p:txBody>
          <a:bodyPr lIns="0" tIns="0" rIns="0" bIns="0" anchor="ctr"/>
          <a:lstStyle/>
          <a:p>
            <a:pPr lvl="0">
              <a:defRPr sz="3200"/>
            </a:pPr>
            <a:endParaRPr sz="1600"/>
          </a:p>
        </p:txBody>
      </p:sp>
      <p:sp>
        <p:nvSpPr>
          <p:cNvPr id="30" name="Shape 4915">
            <a:extLst>
              <a:ext uri="{FF2B5EF4-FFF2-40B4-BE49-F238E27FC236}">
                <a16:creationId xmlns:a16="http://schemas.microsoft.com/office/drawing/2014/main" id="{D2973A29-292F-49B4-8727-7061349C15C8}"/>
              </a:ext>
            </a:extLst>
          </p:cNvPr>
          <p:cNvSpPr/>
          <p:nvPr/>
        </p:nvSpPr>
        <p:spPr>
          <a:xfrm flipV="1">
            <a:off x="7454900" y="2465943"/>
            <a:ext cx="1" cy="749638"/>
          </a:xfrm>
          <a:prstGeom prst="line">
            <a:avLst/>
          </a:prstGeom>
          <a:ln w="25400" cap="rnd">
            <a:solidFill>
              <a:schemeClr val="accent1"/>
            </a:solidFill>
            <a:custDash>
              <a:ds d="100000" sp="200000"/>
            </a:custDash>
            <a:round/>
          </a:ln>
        </p:spPr>
        <p:txBody>
          <a:bodyPr lIns="0" tIns="0" rIns="0" bIns="0" anchor="ctr"/>
          <a:lstStyle/>
          <a:p>
            <a:pPr lvl="0">
              <a:defRPr sz="3200"/>
            </a:pPr>
            <a:endParaRPr sz="1600"/>
          </a:p>
        </p:txBody>
      </p:sp>
      <p:grpSp>
        <p:nvGrpSpPr>
          <p:cNvPr id="31" name="Group 4928">
            <a:extLst>
              <a:ext uri="{FF2B5EF4-FFF2-40B4-BE49-F238E27FC236}">
                <a16:creationId xmlns:a16="http://schemas.microsoft.com/office/drawing/2014/main" id="{F29F167F-9C3D-4592-A671-AD2C58F3AEDD}"/>
              </a:ext>
            </a:extLst>
          </p:cNvPr>
          <p:cNvGrpSpPr/>
          <p:nvPr/>
        </p:nvGrpSpPr>
        <p:grpSpPr>
          <a:xfrm>
            <a:off x="7132253" y="1913448"/>
            <a:ext cx="644122" cy="651645"/>
            <a:chOff x="0" y="0"/>
            <a:chExt cx="1288242" cy="1303287"/>
          </a:xfrm>
        </p:grpSpPr>
        <p:sp>
          <p:nvSpPr>
            <p:cNvPr id="32" name="Shape 4926">
              <a:extLst>
                <a:ext uri="{FF2B5EF4-FFF2-40B4-BE49-F238E27FC236}">
                  <a16:creationId xmlns:a16="http://schemas.microsoft.com/office/drawing/2014/main" id="{B7DB82DB-9D30-4CD2-BEB9-213D43BC3222}"/>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33" name="Shape 4927">
              <a:extLst>
                <a:ext uri="{FF2B5EF4-FFF2-40B4-BE49-F238E27FC236}">
                  <a16:creationId xmlns:a16="http://schemas.microsoft.com/office/drawing/2014/main" id="{A7B05B82-ADDA-4234-874B-02EE25003559}"/>
                </a:ext>
              </a:extLst>
            </p:cNvPr>
            <p:cNvSpPr/>
            <p:nvPr/>
          </p:nvSpPr>
          <p:spPr>
            <a:xfrm>
              <a:off x="352838" y="217121"/>
              <a:ext cx="575754" cy="863601"/>
            </a:xfrm>
            <a:custGeom>
              <a:avLst/>
              <a:gdLst/>
              <a:ahLst/>
              <a:cxnLst>
                <a:cxn ang="0">
                  <a:pos x="wd2" y="hd2"/>
                </a:cxn>
                <a:cxn ang="5400000">
                  <a:pos x="wd2" y="hd2"/>
                </a:cxn>
                <a:cxn ang="10800000">
                  <a:pos x="wd2" y="hd2"/>
                </a:cxn>
                <a:cxn ang="16200000">
                  <a:pos x="wd2" y="hd2"/>
                </a:cxn>
              </a:cxnLst>
              <a:rect l="0" t="0" r="r" b="b"/>
              <a:pathLst>
                <a:path w="21600" h="21600" extrusionOk="0">
                  <a:moveTo>
                    <a:pt x="14849" y="6749"/>
                  </a:moveTo>
                  <a:cubicBezTo>
                    <a:pt x="14492" y="6749"/>
                    <a:pt x="14174" y="6540"/>
                    <a:pt x="14174" y="6298"/>
                  </a:cubicBezTo>
                  <a:cubicBezTo>
                    <a:pt x="14174" y="5330"/>
                    <a:pt x="11918" y="4949"/>
                    <a:pt x="10800" y="4949"/>
                  </a:cubicBezTo>
                  <a:cubicBezTo>
                    <a:pt x="10442" y="4949"/>
                    <a:pt x="10126" y="4740"/>
                    <a:pt x="10126" y="4498"/>
                  </a:cubicBezTo>
                  <a:cubicBezTo>
                    <a:pt x="10126" y="4261"/>
                    <a:pt x="10442" y="4051"/>
                    <a:pt x="10800" y="4051"/>
                  </a:cubicBezTo>
                  <a:cubicBezTo>
                    <a:pt x="12762" y="4051"/>
                    <a:pt x="15526" y="4740"/>
                    <a:pt x="15526" y="6298"/>
                  </a:cubicBezTo>
                  <a:cubicBezTo>
                    <a:pt x="15526" y="6540"/>
                    <a:pt x="15207" y="6749"/>
                    <a:pt x="14849" y="6749"/>
                  </a:cubicBezTo>
                  <a:close/>
                  <a:moveTo>
                    <a:pt x="10800" y="1800"/>
                  </a:moveTo>
                  <a:cubicBezTo>
                    <a:pt x="6982" y="1800"/>
                    <a:pt x="2701" y="3485"/>
                    <a:pt x="2701" y="6298"/>
                  </a:cubicBezTo>
                  <a:cubicBezTo>
                    <a:pt x="2701" y="7201"/>
                    <a:pt x="3249" y="8143"/>
                    <a:pt x="4134" y="8832"/>
                  </a:cubicBezTo>
                  <a:cubicBezTo>
                    <a:pt x="4536" y="9139"/>
                    <a:pt x="4999" y="9435"/>
                    <a:pt x="5422" y="9759"/>
                  </a:cubicBezTo>
                  <a:cubicBezTo>
                    <a:pt x="6920" y="10952"/>
                    <a:pt x="8185" y="12359"/>
                    <a:pt x="8395" y="13949"/>
                  </a:cubicBezTo>
                  <a:lnTo>
                    <a:pt x="13205" y="13949"/>
                  </a:lnTo>
                  <a:cubicBezTo>
                    <a:pt x="13417" y="12359"/>
                    <a:pt x="14681" y="10952"/>
                    <a:pt x="16179" y="9759"/>
                  </a:cubicBezTo>
                  <a:cubicBezTo>
                    <a:pt x="16602" y="9435"/>
                    <a:pt x="17065" y="9139"/>
                    <a:pt x="17465" y="8832"/>
                  </a:cubicBezTo>
                  <a:cubicBezTo>
                    <a:pt x="18351" y="8143"/>
                    <a:pt x="18899" y="7201"/>
                    <a:pt x="18899" y="6298"/>
                  </a:cubicBezTo>
                  <a:cubicBezTo>
                    <a:pt x="18899" y="3485"/>
                    <a:pt x="14618" y="1800"/>
                    <a:pt x="10800" y="1800"/>
                  </a:cubicBezTo>
                  <a:close/>
                  <a:moveTo>
                    <a:pt x="19428" y="10067"/>
                  </a:moveTo>
                  <a:cubicBezTo>
                    <a:pt x="17972" y="11136"/>
                    <a:pt x="16052" y="12641"/>
                    <a:pt x="15882" y="14145"/>
                  </a:cubicBezTo>
                  <a:cubicBezTo>
                    <a:pt x="16496" y="14384"/>
                    <a:pt x="16875" y="14835"/>
                    <a:pt x="16875" y="15298"/>
                  </a:cubicBezTo>
                  <a:cubicBezTo>
                    <a:pt x="16875" y="15638"/>
                    <a:pt x="16685" y="15959"/>
                    <a:pt x="16347" y="16200"/>
                  </a:cubicBezTo>
                  <a:cubicBezTo>
                    <a:pt x="16685" y="16438"/>
                    <a:pt x="16875" y="16761"/>
                    <a:pt x="16875" y="17098"/>
                  </a:cubicBezTo>
                  <a:cubicBezTo>
                    <a:pt x="16875" y="17561"/>
                    <a:pt x="16517" y="17984"/>
                    <a:pt x="15926" y="18237"/>
                  </a:cubicBezTo>
                  <a:cubicBezTo>
                    <a:pt x="16096" y="18435"/>
                    <a:pt x="16201" y="18673"/>
                    <a:pt x="16201" y="18898"/>
                  </a:cubicBezTo>
                  <a:cubicBezTo>
                    <a:pt x="16201" y="19813"/>
                    <a:pt x="15124" y="20251"/>
                    <a:pt x="13901" y="20251"/>
                  </a:cubicBezTo>
                  <a:cubicBezTo>
                    <a:pt x="13354" y="21063"/>
                    <a:pt x="12129" y="21600"/>
                    <a:pt x="10800" y="21600"/>
                  </a:cubicBezTo>
                  <a:cubicBezTo>
                    <a:pt x="9472" y="21600"/>
                    <a:pt x="8248" y="21063"/>
                    <a:pt x="7699" y="20251"/>
                  </a:cubicBezTo>
                  <a:cubicBezTo>
                    <a:pt x="6477" y="20251"/>
                    <a:pt x="5400" y="19813"/>
                    <a:pt x="5400" y="18898"/>
                  </a:cubicBezTo>
                  <a:cubicBezTo>
                    <a:pt x="5400" y="18673"/>
                    <a:pt x="5507" y="18435"/>
                    <a:pt x="5674" y="18237"/>
                  </a:cubicBezTo>
                  <a:cubicBezTo>
                    <a:pt x="5083" y="17984"/>
                    <a:pt x="4725" y="17561"/>
                    <a:pt x="4725" y="17098"/>
                  </a:cubicBezTo>
                  <a:cubicBezTo>
                    <a:pt x="4725" y="16761"/>
                    <a:pt x="4915" y="16438"/>
                    <a:pt x="5253" y="16200"/>
                  </a:cubicBezTo>
                  <a:cubicBezTo>
                    <a:pt x="4915" y="15959"/>
                    <a:pt x="4725" y="15638"/>
                    <a:pt x="4725" y="15298"/>
                  </a:cubicBezTo>
                  <a:cubicBezTo>
                    <a:pt x="4725" y="14835"/>
                    <a:pt x="5106" y="14384"/>
                    <a:pt x="5717" y="14145"/>
                  </a:cubicBezTo>
                  <a:cubicBezTo>
                    <a:pt x="5548" y="12641"/>
                    <a:pt x="3628" y="11136"/>
                    <a:pt x="2172" y="10067"/>
                  </a:cubicBezTo>
                  <a:cubicBezTo>
                    <a:pt x="717" y="9000"/>
                    <a:pt x="0" y="7749"/>
                    <a:pt x="0" y="6298"/>
                  </a:cubicBezTo>
                  <a:cubicBezTo>
                    <a:pt x="0" y="2472"/>
                    <a:pt x="5463" y="0"/>
                    <a:pt x="10800" y="0"/>
                  </a:cubicBezTo>
                  <a:cubicBezTo>
                    <a:pt x="16137" y="0"/>
                    <a:pt x="21600" y="2472"/>
                    <a:pt x="21600" y="6298"/>
                  </a:cubicBezTo>
                  <a:cubicBezTo>
                    <a:pt x="21600" y="7749"/>
                    <a:pt x="20884" y="9000"/>
                    <a:pt x="19428" y="1006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4" name="Group 4931">
            <a:extLst>
              <a:ext uri="{FF2B5EF4-FFF2-40B4-BE49-F238E27FC236}">
                <a16:creationId xmlns:a16="http://schemas.microsoft.com/office/drawing/2014/main" id="{7A699070-FAB9-47B4-A0D2-3BF41A8D85C5}"/>
              </a:ext>
            </a:extLst>
          </p:cNvPr>
          <p:cNvGrpSpPr/>
          <p:nvPr/>
        </p:nvGrpSpPr>
        <p:grpSpPr>
          <a:xfrm>
            <a:off x="7132253" y="3145348"/>
            <a:ext cx="644122" cy="651645"/>
            <a:chOff x="0" y="0"/>
            <a:chExt cx="1288242" cy="1303287"/>
          </a:xfrm>
        </p:grpSpPr>
        <p:sp>
          <p:nvSpPr>
            <p:cNvPr id="35" name="Shape 4929">
              <a:extLst>
                <a:ext uri="{FF2B5EF4-FFF2-40B4-BE49-F238E27FC236}">
                  <a16:creationId xmlns:a16="http://schemas.microsoft.com/office/drawing/2014/main" id="{85CA3B40-AE63-4BF8-86A6-85DAA30A1EF4}"/>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36" name="Shape 4930">
              <a:extLst>
                <a:ext uri="{FF2B5EF4-FFF2-40B4-BE49-F238E27FC236}">
                  <a16:creationId xmlns:a16="http://schemas.microsoft.com/office/drawing/2014/main" id="{AA9BDE5D-B34B-4C65-9CD2-1902D61B130B}"/>
                </a:ext>
              </a:extLst>
            </p:cNvPr>
            <p:cNvSpPr/>
            <p:nvPr/>
          </p:nvSpPr>
          <p:spPr>
            <a:xfrm>
              <a:off x="320761" y="312842"/>
              <a:ext cx="655019" cy="655037"/>
            </a:xfrm>
            <a:custGeom>
              <a:avLst/>
              <a:gdLst/>
              <a:ahLst/>
              <a:cxnLst>
                <a:cxn ang="0">
                  <a:pos x="wd2" y="hd2"/>
                </a:cxn>
                <a:cxn ang="5400000">
                  <a:pos x="wd2" y="hd2"/>
                </a:cxn>
                <a:cxn ang="10800000">
                  <a:pos x="wd2" y="hd2"/>
                </a:cxn>
                <a:cxn ang="16200000">
                  <a:pos x="wd2" y="hd2"/>
                </a:cxn>
              </a:cxnLst>
              <a:rect l="0" t="0" r="r" b="b"/>
              <a:pathLst>
                <a:path w="21600" h="21600" extrusionOk="0">
                  <a:moveTo>
                    <a:pt x="10800" y="7201"/>
                  </a:moveTo>
                  <a:cubicBezTo>
                    <a:pt x="8817" y="7201"/>
                    <a:pt x="7200" y="8816"/>
                    <a:pt x="7200" y="10800"/>
                  </a:cubicBezTo>
                  <a:cubicBezTo>
                    <a:pt x="7200" y="12781"/>
                    <a:pt x="8817" y="14400"/>
                    <a:pt x="10800" y="14400"/>
                  </a:cubicBezTo>
                  <a:cubicBezTo>
                    <a:pt x="12783" y="14400"/>
                    <a:pt x="14400" y="12781"/>
                    <a:pt x="14400" y="10800"/>
                  </a:cubicBezTo>
                  <a:cubicBezTo>
                    <a:pt x="14400" y="8816"/>
                    <a:pt x="12783" y="7201"/>
                    <a:pt x="10800" y="7201"/>
                  </a:cubicBezTo>
                  <a:close/>
                  <a:moveTo>
                    <a:pt x="21600" y="12387"/>
                  </a:moveTo>
                  <a:cubicBezTo>
                    <a:pt x="21600" y="12600"/>
                    <a:pt x="21431" y="12851"/>
                    <a:pt x="21206" y="12896"/>
                  </a:cubicBezTo>
                  <a:lnTo>
                    <a:pt x="18605" y="13290"/>
                  </a:lnTo>
                  <a:cubicBezTo>
                    <a:pt x="18450" y="13740"/>
                    <a:pt x="18280" y="14159"/>
                    <a:pt x="18056" y="14568"/>
                  </a:cubicBezTo>
                  <a:cubicBezTo>
                    <a:pt x="18534" y="15258"/>
                    <a:pt x="19041" y="15876"/>
                    <a:pt x="19561" y="16508"/>
                  </a:cubicBezTo>
                  <a:cubicBezTo>
                    <a:pt x="19646" y="16606"/>
                    <a:pt x="19702" y="16734"/>
                    <a:pt x="19702" y="16861"/>
                  </a:cubicBezTo>
                  <a:cubicBezTo>
                    <a:pt x="19702" y="16988"/>
                    <a:pt x="19660" y="17086"/>
                    <a:pt x="19575" y="17184"/>
                  </a:cubicBezTo>
                  <a:cubicBezTo>
                    <a:pt x="19238" y="17636"/>
                    <a:pt x="17338" y="19702"/>
                    <a:pt x="16862" y="19702"/>
                  </a:cubicBezTo>
                  <a:cubicBezTo>
                    <a:pt x="16734" y="19702"/>
                    <a:pt x="16608" y="19644"/>
                    <a:pt x="16495" y="19575"/>
                  </a:cubicBezTo>
                  <a:lnTo>
                    <a:pt x="14555" y="18054"/>
                  </a:lnTo>
                  <a:cubicBezTo>
                    <a:pt x="14147" y="18267"/>
                    <a:pt x="13712" y="18452"/>
                    <a:pt x="13275" y="18591"/>
                  </a:cubicBezTo>
                  <a:cubicBezTo>
                    <a:pt x="13177" y="19448"/>
                    <a:pt x="13092" y="20362"/>
                    <a:pt x="12868" y="21207"/>
                  </a:cubicBezTo>
                  <a:cubicBezTo>
                    <a:pt x="12812" y="21433"/>
                    <a:pt x="12614" y="21600"/>
                    <a:pt x="12361" y="21600"/>
                  </a:cubicBezTo>
                  <a:lnTo>
                    <a:pt x="9239" y="21600"/>
                  </a:lnTo>
                  <a:cubicBezTo>
                    <a:pt x="8986" y="21600"/>
                    <a:pt x="8761" y="21416"/>
                    <a:pt x="8732" y="21179"/>
                  </a:cubicBezTo>
                  <a:lnTo>
                    <a:pt x="8338" y="18591"/>
                  </a:lnTo>
                  <a:cubicBezTo>
                    <a:pt x="7903" y="18452"/>
                    <a:pt x="7480" y="18280"/>
                    <a:pt x="7073" y="18070"/>
                  </a:cubicBezTo>
                  <a:lnTo>
                    <a:pt x="5090" y="19575"/>
                  </a:lnTo>
                  <a:cubicBezTo>
                    <a:pt x="4992" y="19657"/>
                    <a:pt x="4865" y="19702"/>
                    <a:pt x="4738" y="19702"/>
                  </a:cubicBezTo>
                  <a:cubicBezTo>
                    <a:pt x="4613" y="19702"/>
                    <a:pt x="4486" y="19644"/>
                    <a:pt x="4388" y="19546"/>
                  </a:cubicBezTo>
                  <a:cubicBezTo>
                    <a:pt x="3642" y="18870"/>
                    <a:pt x="2657" y="18000"/>
                    <a:pt x="2067" y="17184"/>
                  </a:cubicBezTo>
                  <a:cubicBezTo>
                    <a:pt x="1996" y="17086"/>
                    <a:pt x="1969" y="16972"/>
                    <a:pt x="1969" y="16861"/>
                  </a:cubicBezTo>
                  <a:cubicBezTo>
                    <a:pt x="1969" y="16734"/>
                    <a:pt x="2011" y="16636"/>
                    <a:pt x="2080" y="16537"/>
                  </a:cubicBezTo>
                  <a:cubicBezTo>
                    <a:pt x="2559" y="15890"/>
                    <a:pt x="3079" y="15270"/>
                    <a:pt x="3558" y="14610"/>
                  </a:cubicBezTo>
                  <a:cubicBezTo>
                    <a:pt x="3319" y="14159"/>
                    <a:pt x="3122" y="13695"/>
                    <a:pt x="2981" y="13220"/>
                  </a:cubicBezTo>
                  <a:lnTo>
                    <a:pt x="408" y="12838"/>
                  </a:lnTo>
                  <a:cubicBezTo>
                    <a:pt x="169" y="12798"/>
                    <a:pt x="0" y="12572"/>
                    <a:pt x="0" y="12334"/>
                  </a:cubicBezTo>
                  <a:lnTo>
                    <a:pt x="0" y="9210"/>
                  </a:lnTo>
                  <a:cubicBezTo>
                    <a:pt x="0" y="9000"/>
                    <a:pt x="169" y="8746"/>
                    <a:pt x="379" y="8705"/>
                  </a:cubicBezTo>
                  <a:lnTo>
                    <a:pt x="2995" y="8312"/>
                  </a:lnTo>
                  <a:cubicBezTo>
                    <a:pt x="3136" y="7861"/>
                    <a:pt x="3319" y="7439"/>
                    <a:pt x="3544" y="7016"/>
                  </a:cubicBezTo>
                  <a:cubicBezTo>
                    <a:pt x="3066" y="6343"/>
                    <a:pt x="2559" y="5708"/>
                    <a:pt x="2038" y="5077"/>
                  </a:cubicBezTo>
                  <a:cubicBezTo>
                    <a:pt x="1954" y="4978"/>
                    <a:pt x="1898" y="4863"/>
                    <a:pt x="1898" y="4740"/>
                  </a:cubicBezTo>
                  <a:cubicBezTo>
                    <a:pt x="1898" y="4613"/>
                    <a:pt x="1954" y="4515"/>
                    <a:pt x="2025" y="4416"/>
                  </a:cubicBezTo>
                  <a:cubicBezTo>
                    <a:pt x="2363" y="3949"/>
                    <a:pt x="4261" y="1899"/>
                    <a:pt x="4738" y="1899"/>
                  </a:cubicBezTo>
                  <a:cubicBezTo>
                    <a:pt x="4865" y="1899"/>
                    <a:pt x="4992" y="1952"/>
                    <a:pt x="5105" y="2039"/>
                  </a:cubicBezTo>
                  <a:lnTo>
                    <a:pt x="7045" y="3543"/>
                  </a:lnTo>
                  <a:cubicBezTo>
                    <a:pt x="7453" y="3334"/>
                    <a:pt x="7888" y="3149"/>
                    <a:pt x="8325" y="3010"/>
                  </a:cubicBezTo>
                  <a:cubicBezTo>
                    <a:pt x="8424" y="2149"/>
                    <a:pt x="8508" y="1239"/>
                    <a:pt x="8732" y="394"/>
                  </a:cubicBezTo>
                  <a:cubicBezTo>
                    <a:pt x="8788" y="169"/>
                    <a:pt x="8986" y="0"/>
                    <a:pt x="9239" y="0"/>
                  </a:cubicBezTo>
                  <a:lnTo>
                    <a:pt x="12361" y="0"/>
                  </a:lnTo>
                  <a:cubicBezTo>
                    <a:pt x="12614" y="0"/>
                    <a:pt x="12839" y="181"/>
                    <a:pt x="12868" y="423"/>
                  </a:cubicBezTo>
                  <a:lnTo>
                    <a:pt x="13262" y="3010"/>
                  </a:lnTo>
                  <a:cubicBezTo>
                    <a:pt x="13696" y="3149"/>
                    <a:pt x="14120" y="3318"/>
                    <a:pt x="14527" y="3531"/>
                  </a:cubicBezTo>
                  <a:lnTo>
                    <a:pt x="16524" y="2026"/>
                  </a:lnTo>
                  <a:cubicBezTo>
                    <a:pt x="16608" y="1940"/>
                    <a:pt x="16734" y="1899"/>
                    <a:pt x="16862" y="1899"/>
                  </a:cubicBezTo>
                  <a:cubicBezTo>
                    <a:pt x="16988" y="1899"/>
                    <a:pt x="17114" y="1952"/>
                    <a:pt x="17213" y="2039"/>
                  </a:cubicBezTo>
                  <a:cubicBezTo>
                    <a:pt x="17958" y="2727"/>
                    <a:pt x="18942" y="3601"/>
                    <a:pt x="19533" y="4429"/>
                  </a:cubicBezTo>
                  <a:cubicBezTo>
                    <a:pt x="19603" y="4515"/>
                    <a:pt x="19631" y="4625"/>
                    <a:pt x="19631" y="4740"/>
                  </a:cubicBezTo>
                  <a:cubicBezTo>
                    <a:pt x="19631" y="4863"/>
                    <a:pt x="19589" y="4962"/>
                    <a:pt x="19520" y="5060"/>
                  </a:cubicBezTo>
                  <a:cubicBezTo>
                    <a:pt x="19041" y="5708"/>
                    <a:pt x="18521" y="6327"/>
                    <a:pt x="18042" y="6987"/>
                  </a:cubicBezTo>
                  <a:cubicBezTo>
                    <a:pt x="18280" y="7439"/>
                    <a:pt x="18478" y="7901"/>
                    <a:pt x="18619" y="8365"/>
                  </a:cubicBezTo>
                  <a:lnTo>
                    <a:pt x="21192" y="8758"/>
                  </a:lnTo>
                  <a:cubicBezTo>
                    <a:pt x="21431" y="8803"/>
                    <a:pt x="21600" y="9029"/>
                    <a:pt x="21600" y="9267"/>
                  </a:cubicBezTo>
                  <a:cubicBezTo>
                    <a:pt x="21600" y="9267"/>
                    <a:pt x="21600" y="12387"/>
                    <a:pt x="21600" y="1238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37" name="Group 4934">
            <a:extLst>
              <a:ext uri="{FF2B5EF4-FFF2-40B4-BE49-F238E27FC236}">
                <a16:creationId xmlns:a16="http://schemas.microsoft.com/office/drawing/2014/main" id="{58C016C5-BF27-425D-91E8-304F4BF9414E}"/>
              </a:ext>
            </a:extLst>
          </p:cNvPr>
          <p:cNvGrpSpPr/>
          <p:nvPr/>
        </p:nvGrpSpPr>
        <p:grpSpPr>
          <a:xfrm>
            <a:off x="7132253" y="5609148"/>
            <a:ext cx="644122" cy="651645"/>
            <a:chOff x="0" y="0"/>
            <a:chExt cx="1288242" cy="1303287"/>
          </a:xfrm>
        </p:grpSpPr>
        <p:sp>
          <p:nvSpPr>
            <p:cNvPr id="38" name="Shape 4932">
              <a:extLst>
                <a:ext uri="{FF2B5EF4-FFF2-40B4-BE49-F238E27FC236}">
                  <a16:creationId xmlns:a16="http://schemas.microsoft.com/office/drawing/2014/main" id="{14FB71A6-F2D2-4AF5-AE72-00A3F838590D}"/>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39" name="Shape 4933">
              <a:extLst>
                <a:ext uri="{FF2B5EF4-FFF2-40B4-BE49-F238E27FC236}">
                  <a16:creationId xmlns:a16="http://schemas.microsoft.com/office/drawing/2014/main" id="{954DFB63-8AB4-4DFB-8ABC-C862CE08EBCF}"/>
                </a:ext>
              </a:extLst>
            </p:cNvPr>
            <p:cNvSpPr/>
            <p:nvPr/>
          </p:nvSpPr>
          <p:spPr>
            <a:xfrm>
              <a:off x="295361" y="306257"/>
              <a:ext cx="696033" cy="696033"/>
            </a:xfrm>
            <a:custGeom>
              <a:avLst/>
              <a:gdLst/>
              <a:ahLst/>
              <a:cxnLst>
                <a:cxn ang="0">
                  <a:pos x="wd2" y="hd2"/>
                </a:cxn>
                <a:cxn ang="5400000">
                  <a:pos x="wd2" y="hd2"/>
                </a:cxn>
                <a:cxn ang="10800000">
                  <a:pos x="wd2" y="hd2"/>
                </a:cxn>
                <a:cxn ang="16200000">
                  <a:pos x="wd2" y="hd2"/>
                </a:cxn>
              </a:cxnLst>
              <a:rect l="0" t="0" r="r" b="b"/>
              <a:pathLst>
                <a:path w="21563" h="21600" extrusionOk="0">
                  <a:moveTo>
                    <a:pt x="17336" y="2965"/>
                  </a:moveTo>
                  <a:cubicBezTo>
                    <a:pt x="16635" y="2965"/>
                    <a:pt x="16068" y="3533"/>
                    <a:pt x="16068" y="4234"/>
                  </a:cubicBezTo>
                  <a:cubicBezTo>
                    <a:pt x="16068" y="4937"/>
                    <a:pt x="16635" y="5505"/>
                    <a:pt x="17336" y="5505"/>
                  </a:cubicBezTo>
                  <a:cubicBezTo>
                    <a:pt x="18035" y="5505"/>
                    <a:pt x="18604" y="4937"/>
                    <a:pt x="18604" y="4234"/>
                  </a:cubicBezTo>
                  <a:cubicBezTo>
                    <a:pt x="18604" y="3533"/>
                    <a:pt x="18035" y="2965"/>
                    <a:pt x="17336" y="2965"/>
                  </a:cubicBezTo>
                  <a:close/>
                  <a:moveTo>
                    <a:pt x="17217" y="10891"/>
                  </a:moveTo>
                  <a:cubicBezTo>
                    <a:pt x="16451" y="11647"/>
                    <a:pt x="15578" y="12427"/>
                    <a:pt x="14640" y="13222"/>
                  </a:cubicBezTo>
                  <a:lnTo>
                    <a:pt x="14377" y="18237"/>
                  </a:lnTo>
                  <a:cubicBezTo>
                    <a:pt x="14363" y="18370"/>
                    <a:pt x="14284" y="18501"/>
                    <a:pt x="14165" y="18582"/>
                  </a:cubicBezTo>
                  <a:lnTo>
                    <a:pt x="9092" y="21545"/>
                  </a:lnTo>
                  <a:cubicBezTo>
                    <a:pt x="9025" y="21583"/>
                    <a:pt x="8959" y="21600"/>
                    <a:pt x="8880" y="21600"/>
                  </a:cubicBezTo>
                  <a:cubicBezTo>
                    <a:pt x="8774" y="21600"/>
                    <a:pt x="8668" y="21559"/>
                    <a:pt x="8576" y="21480"/>
                  </a:cubicBezTo>
                  <a:lnTo>
                    <a:pt x="7730" y="20633"/>
                  </a:lnTo>
                  <a:cubicBezTo>
                    <a:pt x="7625" y="20513"/>
                    <a:pt x="7585" y="20353"/>
                    <a:pt x="7625" y="20210"/>
                  </a:cubicBezTo>
                  <a:lnTo>
                    <a:pt x="8748" y="16556"/>
                  </a:lnTo>
                  <a:lnTo>
                    <a:pt x="5036" y="12837"/>
                  </a:lnTo>
                  <a:lnTo>
                    <a:pt x="1389" y="13962"/>
                  </a:lnTo>
                  <a:cubicBezTo>
                    <a:pt x="1350" y="13975"/>
                    <a:pt x="1310" y="13975"/>
                    <a:pt x="1270" y="13975"/>
                  </a:cubicBezTo>
                  <a:cubicBezTo>
                    <a:pt x="1164" y="13975"/>
                    <a:pt x="1045" y="13937"/>
                    <a:pt x="967" y="13857"/>
                  </a:cubicBezTo>
                  <a:lnTo>
                    <a:pt x="121" y="13010"/>
                  </a:lnTo>
                  <a:cubicBezTo>
                    <a:pt x="-12" y="12863"/>
                    <a:pt x="-37" y="12651"/>
                    <a:pt x="55" y="12493"/>
                  </a:cubicBezTo>
                  <a:lnTo>
                    <a:pt x="3015" y="7410"/>
                  </a:lnTo>
                  <a:cubicBezTo>
                    <a:pt x="3093" y="7291"/>
                    <a:pt x="3225" y="7214"/>
                    <a:pt x="3358" y="7198"/>
                  </a:cubicBezTo>
                  <a:lnTo>
                    <a:pt x="8365" y="6936"/>
                  </a:lnTo>
                  <a:cubicBezTo>
                    <a:pt x="9157" y="5995"/>
                    <a:pt x="9938" y="5122"/>
                    <a:pt x="10690" y="4355"/>
                  </a:cubicBezTo>
                  <a:cubicBezTo>
                    <a:pt x="13993" y="1059"/>
                    <a:pt x="16516" y="0"/>
                    <a:pt x="21114" y="0"/>
                  </a:cubicBezTo>
                  <a:cubicBezTo>
                    <a:pt x="21351" y="0"/>
                    <a:pt x="21563" y="185"/>
                    <a:pt x="21563" y="422"/>
                  </a:cubicBezTo>
                  <a:cubicBezTo>
                    <a:pt x="21563" y="4818"/>
                    <a:pt x="20348" y="7742"/>
                    <a:pt x="17217" y="10891"/>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40" name="Group 4937">
            <a:extLst>
              <a:ext uri="{FF2B5EF4-FFF2-40B4-BE49-F238E27FC236}">
                <a16:creationId xmlns:a16="http://schemas.microsoft.com/office/drawing/2014/main" id="{851AB72B-C4A5-4B34-9535-69A031D7D5DC}"/>
              </a:ext>
            </a:extLst>
          </p:cNvPr>
          <p:cNvGrpSpPr/>
          <p:nvPr/>
        </p:nvGrpSpPr>
        <p:grpSpPr>
          <a:xfrm>
            <a:off x="7132253" y="4377248"/>
            <a:ext cx="644122" cy="651645"/>
            <a:chOff x="0" y="0"/>
            <a:chExt cx="1288242" cy="1303287"/>
          </a:xfrm>
        </p:grpSpPr>
        <p:sp>
          <p:nvSpPr>
            <p:cNvPr id="41" name="Shape 4935">
              <a:extLst>
                <a:ext uri="{FF2B5EF4-FFF2-40B4-BE49-F238E27FC236}">
                  <a16:creationId xmlns:a16="http://schemas.microsoft.com/office/drawing/2014/main" id="{D3DDCE1C-C4AB-4B96-BD8E-ECC3B2E83C77}"/>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42" name="Shape 4936">
              <a:extLst>
                <a:ext uri="{FF2B5EF4-FFF2-40B4-BE49-F238E27FC236}">
                  <a16:creationId xmlns:a16="http://schemas.microsoft.com/office/drawing/2014/main" id="{86535A6E-22A0-4AF8-A2C9-0141E352F20C}"/>
                </a:ext>
              </a:extLst>
            </p:cNvPr>
            <p:cNvSpPr/>
            <p:nvPr/>
          </p:nvSpPr>
          <p:spPr>
            <a:xfrm>
              <a:off x="295361" y="288608"/>
              <a:ext cx="699865" cy="700672"/>
            </a:xfrm>
            <a:custGeom>
              <a:avLst/>
              <a:gdLst/>
              <a:ahLst/>
              <a:cxnLst>
                <a:cxn ang="0">
                  <a:pos x="wd2" y="hd2"/>
                </a:cxn>
                <a:cxn ang="5400000">
                  <a:pos x="wd2" y="hd2"/>
                </a:cxn>
                <a:cxn ang="10800000">
                  <a:pos x="wd2" y="hd2"/>
                </a:cxn>
                <a:cxn ang="16200000">
                  <a:pos x="wd2" y="hd2"/>
                </a:cxn>
              </a:cxnLst>
              <a:rect l="0" t="0" r="r" b="b"/>
              <a:pathLst>
                <a:path w="21600" h="21600" extrusionOk="0">
                  <a:moveTo>
                    <a:pt x="21296" y="7820"/>
                  </a:moveTo>
                  <a:cubicBezTo>
                    <a:pt x="20468" y="10162"/>
                    <a:pt x="18215" y="11780"/>
                    <a:pt x="15728" y="11780"/>
                  </a:cubicBezTo>
                  <a:cubicBezTo>
                    <a:pt x="12478" y="11780"/>
                    <a:pt x="9832" y="9134"/>
                    <a:pt x="9832" y="5889"/>
                  </a:cubicBezTo>
                  <a:cubicBezTo>
                    <a:pt x="9832" y="2640"/>
                    <a:pt x="12478" y="0"/>
                    <a:pt x="15728" y="0"/>
                  </a:cubicBezTo>
                  <a:cubicBezTo>
                    <a:pt x="16688" y="0"/>
                    <a:pt x="17939" y="287"/>
                    <a:pt x="18743" y="828"/>
                  </a:cubicBezTo>
                  <a:cubicBezTo>
                    <a:pt x="18875" y="920"/>
                    <a:pt x="18952" y="1038"/>
                    <a:pt x="18952" y="1196"/>
                  </a:cubicBezTo>
                  <a:cubicBezTo>
                    <a:pt x="18952" y="1340"/>
                    <a:pt x="18859" y="1483"/>
                    <a:pt x="18743" y="1564"/>
                  </a:cubicBezTo>
                  <a:lnTo>
                    <a:pt x="14886" y="3787"/>
                  </a:lnTo>
                  <a:lnTo>
                    <a:pt x="14886" y="6731"/>
                  </a:lnTo>
                  <a:lnTo>
                    <a:pt x="17426" y="8138"/>
                  </a:lnTo>
                  <a:cubicBezTo>
                    <a:pt x="17860" y="7889"/>
                    <a:pt x="20913" y="5967"/>
                    <a:pt x="21178" y="5967"/>
                  </a:cubicBezTo>
                  <a:cubicBezTo>
                    <a:pt x="21441" y="5967"/>
                    <a:pt x="21600" y="6164"/>
                    <a:pt x="21600" y="6427"/>
                  </a:cubicBezTo>
                  <a:cubicBezTo>
                    <a:pt x="21600" y="6862"/>
                    <a:pt x="21441" y="7402"/>
                    <a:pt x="21296" y="7820"/>
                  </a:cubicBezTo>
                  <a:close/>
                  <a:moveTo>
                    <a:pt x="3935" y="16829"/>
                  </a:moveTo>
                  <a:cubicBezTo>
                    <a:pt x="3475" y="16829"/>
                    <a:pt x="3093" y="17209"/>
                    <a:pt x="3093" y="17668"/>
                  </a:cubicBezTo>
                  <a:cubicBezTo>
                    <a:pt x="3093" y="18127"/>
                    <a:pt x="3475" y="18511"/>
                    <a:pt x="3935" y="18511"/>
                  </a:cubicBezTo>
                  <a:cubicBezTo>
                    <a:pt x="4396" y="18511"/>
                    <a:pt x="4777" y="18127"/>
                    <a:pt x="4777" y="17668"/>
                  </a:cubicBezTo>
                  <a:cubicBezTo>
                    <a:pt x="4777" y="17209"/>
                    <a:pt x="4396" y="16829"/>
                    <a:pt x="3935" y="16829"/>
                  </a:cubicBezTo>
                  <a:close/>
                  <a:moveTo>
                    <a:pt x="4277" y="21114"/>
                  </a:moveTo>
                  <a:cubicBezTo>
                    <a:pt x="3974" y="21416"/>
                    <a:pt x="3540" y="21600"/>
                    <a:pt x="3093" y="21600"/>
                  </a:cubicBezTo>
                  <a:cubicBezTo>
                    <a:pt x="2645" y="21600"/>
                    <a:pt x="2212" y="21416"/>
                    <a:pt x="1896" y="21114"/>
                  </a:cubicBezTo>
                  <a:lnTo>
                    <a:pt x="500" y="19692"/>
                  </a:lnTo>
                  <a:cubicBezTo>
                    <a:pt x="184" y="19392"/>
                    <a:pt x="0" y="18956"/>
                    <a:pt x="0" y="18511"/>
                  </a:cubicBezTo>
                  <a:cubicBezTo>
                    <a:pt x="0" y="18061"/>
                    <a:pt x="184" y="17629"/>
                    <a:pt x="500" y="17314"/>
                  </a:cubicBezTo>
                  <a:lnTo>
                    <a:pt x="9463" y="8360"/>
                  </a:lnTo>
                  <a:cubicBezTo>
                    <a:pt x="10149" y="10081"/>
                    <a:pt x="11530" y="11461"/>
                    <a:pt x="13252" y="12147"/>
                  </a:cubicBezTo>
                  <a:cubicBezTo>
                    <a:pt x="13252" y="12147"/>
                    <a:pt x="4277" y="21114"/>
                    <a:pt x="4277" y="21114"/>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43" name="添加标题">
            <a:extLst>
              <a:ext uri="{FF2B5EF4-FFF2-40B4-BE49-F238E27FC236}">
                <a16:creationId xmlns:a16="http://schemas.microsoft.com/office/drawing/2014/main" id="{DF5BEE66-40D0-4B1D-BD7E-4533192CE76A}"/>
              </a:ext>
            </a:extLst>
          </p:cNvPr>
          <p:cNvSpPr txBox="1"/>
          <p:nvPr/>
        </p:nvSpPr>
        <p:spPr>
          <a:xfrm>
            <a:off x="7962123" y="1775962"/>
            <a:ext cx="2887002" cy="942887"/>
          </a:xfrm>
          <a:prstGeom prst="rect">
            <a:avLst/>
          </a:prstGeom>
          <a:noFill/>
        </p:spPr>
        <p:txBody>
          <a:bodyPr wrap="square" rtlCol="0">
            <a:spAutoFit/>
          </a:bodyPr>
          <a:lstStyle/>
          <a:p>
            <a:pPr algn="just">
              <a:lnSpc>
                <a:spcPct val="150000"/>
              </a:lnSpc>
            </a:pPr>
            <a:r>
              <a:rPr lang="zh-CN" altLang="en-US" sz="1600" b="1" dirty="0">
                <a:solidFill>
                  <a:schemeClr val="accent1"/>
                </a:solidFill>
                <a:latin typeface="+mj-ea"/>
                <a:ea typeface="+mj-ea"/>
              </a:rPr>
              <a:t>添加标题</a:t>
            </a:r>
            <a:endParaRPr lang="en-US" altLang="zh-CN" sz="1600" b="1" dirty="0">
              <a:solidFill>
                <a:schemeClr val="accent1"/>
              </a:solidFill>
              <a:latin typeface="+mj-ea"/>
              <a:ea typeface="+mj-ea"/>
            </a:endParaRPr>
          </a:p>
          <a:p>
            <a:pPr algn="just">
              <a:lnSpc>
                <a:spcPct val="150000"/>
              </a:lnSpc>
            </a:pPr>
            <a:r>
              <a:rPr lang="zh-CN" altLang="en-US" sz="1100" dirty="0">
                <a:solidFill>
                  <a:schemeClr val="tx2"/>
                </a:solidFill>
                <a:latin typeface="+mn-ea"/>
              </a:rPr>
              <a:t>点击此处添加标题添加标题点击此处添加标题添加标题添加标题</a:t>
            </a:r>
          </a:p>
        </p:txBody>
      </p:sp>
      <p:sp>
        <p:nvSpPr>
          <p:cNvPr id="44" name="添加标题">
            <a:extLst>
              <a:ext uri="{FF2B5EF4-FFF2-40B4-BE49-F238E27FC236}">
                <a16:creationId xmlns:a16="http://schemas.microsoft.com/office/drawing/2014/main" id="{67DE00E9-C91D-4842-A37E-F63FC4074F0D}"/>
              </a:ext>
            </a:extLst>
          </p:cNvPr>
          <p:cNvSpPr txBox="1"/>
          <p:nvPr/>
        </p:nvSpPr>
        <p:spPr>
          <a:xfrm>
            <a:off x="7962123" y="3005150"/>
            <a:ext cx="2887002" cy="942887"/>
          </a:xfrm>
          <a:prstGeom prst="rect">
            <a:avLst/>
          </a:prstGeom>
          <a:noFill/>
        </p:spPr>
        <p:txBody>
          <a:bodyPr wrap="square" rtlCol="0">
            <a:spAutoFit/>
          </a:bodyPr>
          <a:lstStyle/>
          <a:p>
            <a:pPr algn="just">
              <a:lnSpc>
                <a:spcPct val="150000"/>
              </a:lnSpc>
            </a:pPr>
            <a:r>
              <a:rPr lang="zh-CN" altLang="en-US" sz="1600" b="1" dirty="0">
                <a:solidFill>
                  <a:schemeClr val="accent2"/>
                </a:solidFill>
                <a:latin typeface="+mj-ea"/>
                <a:ea typeface="+mj-ea"/>
              </a:rPr>
              <a:t>添加标题</a:t>
            </a:r>
            <a:endParaRPr lang="en-US" altLang="zh-CN" sz="1600" b="1" dirty="0">
              <a:solidFill>
                <a:schemeClr val="accent2"/>
              </a:solidFill>
              <a:latin typeface="+mj-ea"/>
              <a:ea typeface="+mj-ea"/>
            </a:endParaRPr>
          </a:p>
          <a:p>
            <a:pPr algn="just">
              <a:lnSpc>
                <a:spcPct val="150000"/>
              </a:lnSpc>
            </a:pPr>
            <a:r>
              <a:rPr lang="zh-CN" altLang="en-US" sz="1100" dirty="0">
                <a:solidFill>
                  <a:schemeClr val="tx2"/>
                </a:solidFill>
                <a:latin typeface="+mn-ea"/>
              </a:rPr>
              <a:t>点击此处添加标题添加标题点击此处添加标题添加标题</a:t>
            </a:r>
            <a:r>
              <a:rPr lang="en-US" altLang="zh-CN" sz="1100" dirty="0">
                <a:solidFill>
                  <a:schemeClr val="tx2"/>
                </a:solidFill>
                <a:latin typeface="+mn-ea"/>
              </a:rPr>
              <a:t> </a:t>
            </a:r>
            <a:r>
              <a:rPr lang="zh-CN" altLang="en-US" sz="1100" dirty="0">
                <a:solidFill>
                  <a:schemeClr val="tx2"/>
                </a:solidFill>
                <a:latin typeface="+mn-ea"/>
              </a:rPr>
              <a:t>添加标题</a:t>
            </a:r>
          </a:p>
        </p:txBody>
      </p:sp>
      <p:sp>
        <p:nvSpPr>
          <p:cNvPr id="45" name="添加标题">
            <a:extLst>
              <a:ext uri="{FF2B5EF4-FFF2-40B4-BE49-F238E27FC236}">
                <a16:creationId xmlns:a16="http://schemas.microsoft.com/office/drawing/2014/main" id="{215437D8-5A68-4FDF-9C27-75BC8E6167C8}"/>
              </a:ext>
            </a:extLst>
          </p:cNvPr>
          <p:cNvSpPr txBox="1"/>
          <p:nvPr/>
        </p:nvSpPr>
        <p:spPr>
          <a:xfrm>
            <a:off x="7962123" y="4234338"/>
            <a:ext cx="2887002" cy="942887"/>
          </a:xfrm>
          <a:prstGeom prst="rect">
            <a:avLst/>
          </a:prstGeom>
          <a:noFill/>
        </p:spPr>
        <p:txBody>
          <a:bodyPr wrap="square" rtlCol="0">
            <a:spAutoFit/>
          </a:bodyPr>
          <a:lstStyle/>
          <a:p>
            <a:pPr algn="just">
              <a:lnSpc>
                <a:spcPct val="150000"/>
              </a:lnSpc>
            </a:pPr>
            <a:r>
              <a:rPr lang="zh-CN" altLang="en-US" sz="1600" b="1" dirty="0">
                <a:solidFill>
                  <a:schemeClr val="accent3"/>
                </a:solidFill>
                <a:latin typeface="+mj-ea"/>
                <a:ea typeface="+mj-ea"/>
              </a:rPr>
              <a:t>添加标题</a:t>
            </a:r>
            <a:endParaRPr lang="en-US" altLang="zh-CN" sz="1600" b="1" dirty="0">
              <a:solidFill>
                <a:schemeClr val="accent3"/>
              </a:solidFill>
              <a:latin typeface="+mj-ea"/>
              <a:ea typeface="+mj-ea"/>
            </a:endParaRPr>
          </a:p>
          <a:p>
            <a:pPr algn="just">
              <a:lnSpc>
                <a:spcPct val="150000"/>
              </a:lnSpc>
            </a:pPr>
            <a:r>
              <a:rPr lang="zh-CN" altLang="en-US" sz="1100" dirty="0">
                <a:solidFill>
                  <a:schemeClr val="tx2"/>
                </a:solidFill>
                <a:latin typeface="+mn-ea"/>
              </a:rPr>
              <a:t>点击此处添加标题添加标题点击此处添加标题添加标题添加标题</a:t>
            </a:r>
          </a:p>
        </p:txBody>
      </p:sp>
      <p:sp>
        <p:nvSpPr>
          <p:cNvPr id="46" name="添加标题">
            <a:extLst>
              <a:ext uri="{FF2B5EF4-FFF2-40B4-BE49-F238E27FC236}">
                <a16:creationId xmlns:a16="http://schemas.microsoft.com/office/drawing/2014/main" id="{A779FAF1-ECE9-409F-99F1-6B7E5A87AD6D}"/>
              </a:ext>
            </a:extLst>
          </p:cNvPr>
          <p:cNvSpPr txBox="1"/>
          <p:nvPr/>
        </p:nvSpPr>
        <p:spPr>
          <a:xfrm>
            <a:off x="7962123" y="5463527"/>
            <a:ext cx="2887002" cy="942887"/>
          </a:xfrm>
          <a:prstGeom prst="rect">
            <a:avLst/>
          </a:prstGeom>
          <a:noFill/>
        </p:spPr>
        <p:txBody>
          <a:bodyPr wrap="square" rtlCol="0">
            <a:spAutoFit/>
          </a:bodyPr>
          <a:lstStyle/>
          <a:p>
            <a:pPr algn="just">
              <a:lnSpc>
                <a:spcPct val="150000"/>
              </a:lnSpc>
            </a:pPr>
            <a:r>
              <a:rPr lang="zh-CN" altLang="en-US" sz="1600" b="1" dirty="0">
                <a:solidFill>
                  <a:schemeClr val="accent4"/>
                </a:solidFill>
                <a:latin typeface="+mj-ea"/>
                <a:ea typeface="+mj-ea"/>
              </a:rPr>
              <a:t>添加标题</a:t>
            </a:r>
            <a:endParaRPr lang="en-US" altLang="zh-CN" sz="1600" b="1" dirty="0">
              <a:solidFill>
                <a:schemeClr val="accent4"/>
              </a:solidFill>
              <a:latin typeface="+mj-ea"/>
              <a:ea typeface="+mj-ea"/>
            </a:endParaRPr>
          </a:p>
          <a:p>
            <a:pPr algn="just">
              <a:lnSpc>
                <a:spcPct val="150000"/>
              </a:lnSpc>
            </a:pPr>
            <a:r>
              <a:rPr lang="zh-CN" altLang="en-US" sz="1100" dirty="0">
                <a:solidFill>
                  <a:schemeClr val="tx2"/>
                </a:solidFill>
                <a:latin typeface="+mn-ea"/>
              </a:rPr>
              <a:t>点击此处添加标题添加标题点击此处添加标题添加标题添加标题</a:t>
            </a:r>
          </a:p>
        </p:txBody>
      </p:sp>
      <p:sp>
        <p:nvSpPr>
          <p:cNvPr id="47" name="Shape 1938">
            <a:extLst>
              <a:ext uri="{FF2B5EF4-FFF2-40B4-BE49-F238E27FC236}">
                <a16:creationId xmlns:a16="http://schemas.microsoft.com/office/drawing/2014/main" id="{F35112CF-0AF8-4638-84F3-7BE0771B994F}"/>
              </a:ext>
            </a:extLst>
          </p:cNvPr>
          <p:cNvSpPr/>
          <p:nvPr/>
        </p:nvSpPr>
        <p:spPr>
          <a:xfrm>
            <a:off x="7962123" y="1553160"/>
            <a:ext cx="2887002" cy="0"/>
          </a:xfrm>
          <a:prstGeom prst="line">
            <a:avLst/>
          </a:prstGeom>
          <a:noFill/>
          <a:ln w="12700" cap="flat">
            <a:solidFill>
              <a:srgbClr val="000000"/>
            </a:solidFill>
            <a:prstDash val="solid"/>
            <a:miter lim="400000"/>
          </a:ln>
          <a:effectLst/>
        </p:spPr>
        <p:txBody>
          <a:bodyPr wrap="square" lIns="0" tIns="0" rIns="0" bIns="0" numCol="1" anchor="ctr">
            <a:noAutofit/>
          </a:bodyPr>
          <a:lstStyle/>
          <a:p>
            <a:pPr lvl="0">
              <a:defRPr sz="3200"/>
            </a:pPr>
            <a:endParaRPr sz="1600"/>
          </a:p>
        </p:txBody>
      </p:sp>
      <p:sp>
        <p:nvSpPr>
          <p:cNvPr id="48" name="Shape 1787">
            <a:extLst>
              <a:ext uri="{FF2B5EF4-FFF2-40B4-BE49-F238E27FC236}">
                <a16:creationId xmlns:a16="http://schemas.microsoft.com/office/drawing/2014/main" id="{FECED8B3-ED5A-456F-AC91-6C62DDAF423F}"/>
              </a:ext>
            </a:extLst>
          </p:cNvPr>
          <p:cNvSpPr/>
          <p:nvPr/>
        </p:nvSpPr>
        <p:spPr>
          <a:xfrm>
            <a:off x="7974823" y="884237"/>
            <a:ext cx="1779699" cy="369332"/>
          </a:xfrm>
          <a:prstGeom prst="rect">
            <a:avLst/>
          </a:prstGeom>
          <a:ln w="12700">
            <a:miter lim="400000"/>
          </a:ln>
          <a:extLst>
            <a:ext uri="{C572A759-6A51-4108-AA02-DFA0A04FC94B}">
              <ma14:wrappingTextBoxFlag xmlns="" xmlns:ma14="http://schemas.microsoft.com/office/mac/drawingml/2011/main" val="1"/>
            </a:ext>
          </a:extLst>
        </p:spPr>
        <p:txBody>
          <a:bodyPr lIns="0" tIns="0" rIns="0" bIns="0" anchor="ctr" anchorCtr="0">
            <a:spAutoFit/>
          </a:bodyPr>
          <a:lstStyle/>
          <a:p>
            <a:r>
              <a:rPr lang="zh-CN" altLang="en-US" sz="2400" b="1" dirty="0">
                <a:solidFill>
                  <a:schemeClr val="accent1"/>
                </a:solidFill>
                <a:latin typeface="Source Han Sans Heavy" panose="020B0A00000000000000" pitchFamily="34" charset="-122"/>
                <a:ea typeface="Source Han Sans Heavy" panose="020B0A00000000000000" pitchFamily="34" charset="-122"/>
              </a:rPr>
              <a:t>添加标题</a:t>
            </a:r>
            <a:endParaRPr lang="en-US" altLang="zh-CN" sz="2400" b="1" dirty="0">
              <a:solidFill>
                <a:schemeClr val="accent1"/>
              </a:solidFill>
              <a:latin typeface="Source Han Sans Heavy" panose="020B0A00000000000000" pitchFamily="34" charset="-122"/>
              <a:ea typeface="Source Han Sans Heavy" panose="020B0A00000000000000" pitchFamily="34" charset="-122"/>
            </a:endParaRPr>
          </a:p>
        </p:txBody>
      </p:sp>
    </p:spTree>
    <p:extLst>
      <p:ext uri="{BB962C8B-B14F-4D97-AF65-F5344CB8AC3E}">
        <p14:creationId xmlns:p14="http://schemas.microsoft.com/office/powerpoint/2010/main" val="2721509373"/>
      </p:ext>
    </p:extLst>
  </p:cSld>
  <p:clrMapOvr>
    <a:masterClrMapping/>
  </p:clrMapOvr>
  <p:transition spd="slow" advClick="0" advTm="2000">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wipe(left)">
                                      <p:cBhvr>
                                        <p:cTn id="7" dur="500"/>
                                        <p:tgtEl>
                                          <p:spTgt spid="16"/>
                                        </p:tgtEl>
                                      </p:cBhvr>
                                    </p:animEffect>
                                  </p:childTnLst>
                                </p:cTn>
                              </p:par>
                            </p:childTnLst>
                          </p:cTn>
                        </p:par>
                        <p:par>
                          <p:cTn id="8" fill="hold">
                            <p:stCondLst>
                              <p:cond delay="500"/>
                            </p:stCondLst>
                            <p:childTnLst>
                              <p:par>
                                <p:cTn id="9" presetID="16" presetClass="entr" presetSubtype="37" fill="hold" grpId="0" nodeType="after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outVertical)">
                                      <p:cBhvr>
                                        <p:cTn id="11" dur="500"/>
                                        <p:tgtEl>
                                          <p:spTgt spid="17"/>
                                        </p:tgtEl>
                                      </p:cBhvr>
                                    </p:animEffect>
                                  </p:childTnLst>
                                </p:cTn>
                              </p:par>
                            </p:childTnLst>
                          </p:cTn>
                        </p:par>
                        <p:par>
                          <p:cTn id="12" fill="hold">
                            <p:stCondLst>
                              <p:cond delay="1000"/>
                            </p:stCondLst>
                            <p:childTnLst>
                              <p:par>
                                <p:cTn id="13" presetID="22" presetClass="entr" presetSubtype="8" fill="hold" nodeType="afterEffect">
                                  <p:stCondLst>
                                    <p:cond delay="0"/>
                                  </p:stCondLst>
                                  <p:childTnLst>
                                    <p:set>
                                      <p:cBhvr>
                                        <p:cTn id="14" dur="1" fill="hold">
                                          <p:stCondLst>
                                            <p:cond delay="0"/>
                                          </p:stCondLst>
                                        </p:cTn>
                                        <p:tgtEl>
                                          <p:spTgt spid="18"/>
                                        </p:tgtEl>
                                        <p:attrNameLst>
                                          <p:attrName>style.visibility</p:attrName>
                                        </p:attrNameLst>
                                      </p:cBhvr>
                                      <p:to>
                                        <p:strVal val="visible"/>
                                      </p:to>
                                    </p:set>
                                    <p:animEffect transition="in" filter="wipe(left)">
                                      <p:cBhvr>
                                        <p:cTn id="15" dur="500"/>
                                        <p:tgtEl>
                                          <p:spTgt spid="18"/>
                                        </p:tgtEl>
                                      </p:cBhvr>
                                    </p:animEffect>
                                  </p:childTnLst>
                                </p:cTn>
                              </p:par>
                            </p:childTnLst>
                          </p:cTn>
                        </p:par>
                        <p:par>
                          <p:cTn id="16" fill="hold">
                            <p:stCondLst>
                              <p:cond delay="1500"/>
                            </p:stCondLst>
                            <p:childTnLst>
                              <p:par>
                                <p:cTn id="17" presetID="22" presetClass="entr" presetSubtype="8" fill="hold" nodeType="afterEffect">
                                  <p:stCondLst>
                                    <p:cond delay="0"/>
                                  </p:stCondLst>
                                  <p:childTnLst>
                                    <p:set>
                                      <p:cBhvr>
                                        <p:cTn id="18" dur="1" fill="hold">
                                          <p:stCondLst>
                                            <p:cond delay="0"/>
                                          </p:stCondLst>
                                        </p:cTn>
                                        <p:tgtEl>
                                          <p:spTgt spid="22"/>
                                        </p:tgtEl>
                                        <p:attrNameLst>
                                          <p:attrName>style.visibility</p:attrName>
                                        </p:attrNameLst>
                                      </p:cBhvr>
                                      <p:to>
                                        <p:strVal val="visible"/>
                                      </p:to>
                                    </p:set>
                                    <p:animEffect transition="in" filter="wipe(left)">
                                      <p:cBhvr>
                                        <p:cTn id="19" dur="500"/>
                                        <p:tgtEl>
                                          <p:spTgt spid="22"/>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48"/>
                                        </p:tgtEl>
                                        <p:attrNameLst>
                                          <p:attrName>style.visibility</p:attrName>
                                        </p:attrNameLst>
                                      </p:cBhvr>
                                      <p:to>
                                        <p:strVal val="visible"/>
                                      </p:to>
                                    </p:set>
                                    <p:animEffect transition="in" filter="fade">
                                      <p:cBhvr>
                                        <p:cTn id="23" dur="500"/>
                                        <p:tgtEl>
                                          <p:spTgt spid="48"/>
                                        </p:tgtEl>
                                      </p:cBhvr>
                                    </p:animEffect>
                                  </p:childTnLst>
                                </p:cTn>
                              </p:par>
                            </p:childTnLst>
                          </p:cTn>
                        </p:par>
                        <p:par>
                          <p:cTn id="24" fill="hold">
                            <p:stCondLst>
                              <p:cond delay="2500"/>
                            </p:stCondLst>
                            <p:childTnLst>
                              <p:par>
                                <p:cTn id="25" presetID="22" presetClass="entr" presetSubtype="8" fill="hold" grpId="0" nodeType="afterEffect">
                                  <p:stCondLst>
                                    <p:cond delay="0"/>
                                  </p:stCondLst>
                                  <p:childTnLst>
                                    <p:set>
                                      <p:cBhvr>
                                        <p:cTn id="26" dur="1" fill="hold">
                                          <p:stCondLst>
                                            <p:cond delay="0"/>
                                          </p:stCondLst>
                                        </p:cTn>
                                        <p:tgtEl>
                                          <p:spTgt spid="47"/>
                                        </p:tgtEl>
                                        <p:attrNameLst>
                                          <p:attrName>style.visibility</p:attrName>
                                        </p:attrNameLst>
                                      </p:cBhvr>
                                      <p:to>
                                        <p:strVal val="visible"/>
                                      </p:to>
                                    </p:set>
                                    <p:animEffect transition="in" filter="wipe(left)">
                                      <p:cBhvr>
                                        <p:cTn id="27" dur="500"/>
                                        <p:tgtEl>
                                          <p:spTgt spid="47"/>
                                        </p:tgtEl>
                                      </p:cBhvr>
                                    </p:animEffect>
                                  </p:childTnLst>
                                </p:cTn>
                              </p:par>
                            </p:childTnLst>
                          </p:cTn>
                        </p:par>
                        <p:par>
                          <p:cTn id="28" fill="hold">
                            <p:stCondLst>
                              <p:cond delay="3000"/>
                            </p:stCondLst>
                            <p:childTnLst>
                              <p:par>
                                <p:cTn id="29" presetID="2" presetClass="entr" presetSubtype="4" fill="hold" grpId="0" nodeType="afterEffect">
                                  <p:stCondLst>
                                    <p:cond delay="0"/>
                                  </p:stCondLst>
                                  <p:childTnLst>
                                    <p:set>
                                      <p:cBhvr>
                                        <p:cTn id="30" dur="1" fill="hold">
                                          <p:stCondLst>
                                            <p:cond delay="0"/>
                                          </p:stCondLst>
                                        </p:cTn>
                                        <p:tgtEl>
                                          <p:spTgt spid="28"/>
                                        </p:tgtEl>
                                        <p:attrNameLst>
                                          <p:attrName>style.visibility</p:attrName>
                                        </p:attrNameLst>
                                      </p:cBhvr>
                                      <p:to>
                                        <p:strVal val="visible"/>
                                      </p:to>
                                    </p:set>
                                    <p:anim calcmode="lin" valueType="num">
                                      <p:cBhvr additive="base">
                                        <p:cTn id="31" dur="500" fill="hold"/>
                                        <p:tgtEl>
                                          <p:spTgt spid="28"/>
                                        </p:tgtEl>
                                        <p:attrNameLst>
                                          <p:attrName>ppt_x</p:attrName>
                                        </p:attrNameLst>
                                      </p:cBhvr>
                                      <p:tavLst>
                                        <p:tav tm="0">
                                          <p:val>
                                            <p:strVal val="#ppt_x"/>
                                          </p:val>
                                        </p:tav>
                                        <p:tav tm="100000">
                                          <p:val>
                                            <p:strVal val="#ppt_x"/>
                                          </p:val>
                                        </p:tav>
                                      </p:tavLst>
                                    </p:anim>
                                    <p:anim calcmode="lin" valueType="num">
                                      <p:cBhvr additive="base">
                                        <p:cTn id="32" dur="500" fill="hold"/>
                                        <p:tgtEl>
                                          <p:spTgt spid="28"/>
                                        </p:tgtEl>
                                        <p:attrNameLst>
                                          <p:attrName>ppt_y</p:attrName>
                                        </p:attrNameLst>
                                      </p:cBhvr>
                                      <p:tavLst>
                                        <p:tav tm="0">
                                          <p:val>
                                            <p:strVal val="1+#ppt_h/2"/>
                                          </p:val>
                                        </p:tav>
                                        <p:tav tm="100000">
                                          <p:val>
                                            <p:strVal val="#ppt_y"/>
                                          </p:val>
                                        </p:tav>
                                      </p:tavLst>
                                    </p:anim>
                                  </p:childTnLst>
                                </p:cTn>
                              </p:par>
                            </p:childTnLst>
                          </p:cTn>
                        </p:par>
                        <p:par>
                          <p:cTn id="33" fill="hold">
                            <p:stCondLst>
                              <p:cond delay="3500"/>
                            </p:stCondLst>
                            <p:childTnLst>
                              <p:par>
                                <p:cTn id="34" presetID="2" presetClass="entr" presetSubtype="4" fill="hold" grpId="0" nodeType="afterEffect">
                                  <p:stCondLst>
                                    <p:cond delay="0"/>
                                  </p:stCondLst>
                                  <p:childTnLst>
                                    <p:set>
                                      <p:cBhvr>
                                        <p:cTn id="35" dur="1" fill="hold">
                                          <p:stCondLst>
                                            <p:cond delay="0"/>
                                          </p:stCondLst>
                                        </p:cTn>
                                        <p:tgtEl>
                                          <p:spTgt spid="29"/>
                                        </p:tgtEl>
                                        <p:attrNameLst>
                                          <p:attrName>style.visibility</p:attrName>
                                        </p:attrNameLst>
                                      </p:cBhvr>
                                      <p:to>
                                        <p:strVal val="visible"/>
                                      </p:to>
                                    </p:set>
                                    <p:anim calcmode="lin" valueType="num">
                                      <p:cBhvr additive="base">
                                        <p:cTn id="36" dur="500" fill="hold"/>
                                        <p:tgtEl>
                                          <p:spTgt spid="29"/>
                                        </p:tgtEl>
                                        <p:attrNameLst>
                                          <p:attrName>ppt_x</p:attrName>
                                        </p:attrNameLst>
                                      </p:cBhvr>
                                      <p:tavLst>
                                        <p:tav tm="0">
                                          <p:val>
                                            <p:strVal val="#ppt_x"/>
                                          </p:val>
                                        </p:tav>
                                        <p:tav tm="100000">
                                          <p:val>
                                            <p:strVal val="#ppt_x"/>
                                          </p:val>
                                        </p:tav>
                                      </p:tavLst>
                                    </p:anim>
                                    <p:anim calcmode="lin" valueType="num">
                                      <p:cBhvr additive="base">
                                        <p:cTn id="37" dur="500" fill="hold"/>
                                        <p:tgtEl>
                                          <p:spTgt spid="29"/>
                                        </p:tgtEl>
                                        <p:attrNameLst>
                                          <p:attrName>ppt_y</p:attrName>
                                        </p:attrNameLst>
                                      </p:cBhvr>
                                      <p:tavLst>
                                        <p:tav tm="0">
                                          <p:val>
                                            <p:strVal val="1+#ppt_h/2"/>
                                          </p:val>
                                        </p:tav>
                                        <p:tav tm="100000">
                                          <p:val>
                                            <p:strVal val="#ppt_y"/>
                                          </p:val>
                                        </p:tav>
                                      </p:tavLst>
                                    </p:anim>
                                  </p:childTnLst>
                                </p:cTn>
                              </p:par>
                            </p:childTnLst>
                          </p:cTn>
                        </p:par>
                        <p:par>
                          <p:cTn id="38" fill="hold">
                            <p:stCondLst>
                              <p:cond delay="4000"/>
                            </p:stCondLst>
                            <p:childTnLst>
                              <p:par>
                                <p:cTn id="39" presetID="2" presetClass="entr" presetSubtype="4" fill="hold" grpId="0" nodeType="afterEffect">
                                  <p:stCondLst>
                                    <p:cond delay="0"/>
                                  </p:stCondLst>
                                  <p:childTnLst>
                                    <p:set>
                                      <p:cBhvr>
                                        <p:cTn id="40" dur="1" fill="hold">
                                          <p:stCondLst>
                                            <p:cond delay="0"/>
                                          </p:stCondLst>
                                        </p:cTn>
                                        <p:tgtEl>
                                          <p:spTgt spid="30"/>
                                        </p:tgtEl>
                                        <p:attrNameLst>
                                          <p:attrName>style.visibility</p:attrName>
                                        </p:attrNameLst>
                                      </p:cBhvr>
                                      <p:to>
                                        <p:strVal val="visible"/>
                                      </p:to>
                                    </p:set>
                                    <p:anim calcmode="lin" valueType="num">
                                      <p:cBhvr additive="base">
                                        <p:cTn id="41" dur="500" fill="hold"/>
                                        <p:tgtEl>
                                          <p:spTgt spid="30"/>
                                        </p:tgtEl>
                                        <p:attrNameLst>
                                          <p:attrName>ppt_x</p:attrName>
                                        </p:attrNameLst>
                                      </p:cBhvr>
                                      <p:tavLst>
                                        <p:tav tm="0">
                                          <p:val>
                                            <p:strVal val="#ppt_x"/>
                                          </p:val>
                                        </p:tav>
                                        <p:tav tm="100000">
                                          <p:val>
                                            <p:strVal val="#ppt_x"/>
                                          </p:val>
                                        </p:tav>
                                      </p:tavLst>
                                    </p:anim>
                                    <p:anim calcmode="lin" valueType="num">
                                      <p:cBhvr additive="base">
                                        <p:cTn id="42" dur="500" fill="hold"/>
                                        <p:tgtEl>
                                          <p:spTgt spid="30"/>
                                        </p:tgtEl>
                                        <p:attrNameLst>
                                          <p:attrName>ppt_y</p:attrName>
                                        </p:attrNameLst>
                                      </p:cBhvr>
                                      <p:tavLst>
                                        <p:tav tm="0">
                                          <p:val>
                                            <p:strVal val="1+#ppt_h/2"/>
                                          </p:val>
                                        </p:tav>
                                        <p:tav tm="100000">
                                          <p:val>
                                            <p:strVal val="#ppt_y"/>
                                          </p:val>
                                        </p:tav>
                                      </p:tavLst>
                                    </p:anim>
                                  </p:childTnLst>
                                </p:cTn>
                              </p:par>
                            </p:childTnLst>
                          </p:cTn>
                        </p:par>
                        <p:par>
                          <p:cTn id="43" fill="hold">
                            <p:stCondLst>
                              <p:cond delay="4500"/>
                            </p:stCondLst>
                            <p:childTnLst>
                              <p:par>
                                <p:cTn id="44" presetID="2" presetClass="entr" presetSubtype="4" fill="hold"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ppt_x"/>
                                          </p:val>
                                        </p:tav>
                                        <p:tav tm="100000">
                                          <p:val>
                                            <p:strVal val="#ppt_x"/>
                                          </p:val>
                                        </p:tav>
                                      </p:tavLst>
                                    </p:anim>
                                    <p:anim calcmode="lin" valueType="num">
                                      <p:cBhvr additive="base">
                                        <p:cTn id="47" dur="500" fill="hold"/>
                                        <p:tgtEl>
                                          <p:spTgt spid="31"/>
                                        </p:tgtEl>
                                        <p:attrNameLst>
                                          <p:attrName>ppt_y</p:attrName>
                                        </p:attrNameLst>
                                      </p:cBhvr>
                                      <p:tavLst>
                                        <p:tav tm="0">
                                          <p:val>
                                            <p:strVal val="1+#ppt_h/2"/>
                                          </p:val>
                                        </p:tav>
                                        <p:tav tm="100000">
                                          <p:val>
                                            <p:strVal val="#ppt_y"/>
                                          </p:val>
                                        </p:tav>
                                      </p:tavLst>
                                    </p:anim>
                                  </p:childTnLst>
                                </p:cTn>
                              </p:par>
                            </p:childTnLst>
                          </p:cTn>
                        </p:par>
                        <p:par>
                          <p:cTn id="48" fill="hold">
                            <p:stCondLst>
                              <p:cond delay="5000"/>
                            </p:stCondLst>
                            <p:childTnLst>
                              <p:par>
                                <p:cTn id="49" presetID="2" presetClass="entr" presetSubtype="4" fill="hold" nodeType="afterEffect">
                                  <p:stCondLst>
                                    <p:cond delay="0"/>
                                  </p:stCondLst>
                                  <p:childTnLst>
                                    <p:set>
                                      <p:cBhvr>
                                        <p:cTn id="50" dur="1" fill="hold">
                                          <p:stCondLst>
                                            <p:cond delay="0"/>
                                          </p:stCondLst>
                                        </p:cTn>
                                        <p:tgtEl>
                                          <p:spTgt spid="34"/>
                                        </p:tgtEl>
                                        <p:attrNameLst>
                                          <p:attrName>style.visibility</p:attrName>
                                        </p:attrNameLst>
                                      </p:cBhvr>
                                      <p:to>
                                        <p:strVal val="visible"/>
                                      </p:to>
                                    </p:set>
                                    <p:anim calcmode="lin" valueType="num">
                                      <p:cBhvr additive="base">
                                        <p:cTn id="51" dur="500" fill="hold"/>
                                        <p:tgtEl>
                                          <p:spTgt spid="34"/>
                                        </p:tgtEl>
                                        <p:attrNameLst>
                                          <p:attrName>ppt_x</p:attrName>
                                        </p:attrNameLst>
                                      </p:cBhvr>
                                      <p:tavLst>
                                        <p:tav tm="0">
                                          <p:val>
                                            <p:strVal val="#ppt_x"/>
                                          </p:val>
                                        </p:tav>
                                        <p:tav tm="100000">
                                          <p:val>
                                            <p:strVal val="#ppt_x"/>
                                          </p:val>
                                        </p:tav>
                                      </p:tavLst>
                                    </p:anim>
                                    <p:anim calcmode="lin" valueType="num">
                                      <p:cBhvr additive="base">
                                        <p:cTn id="52" dur="500" fill="hold"/>
                                        <p:tgtEl>
                                          <p:spTgt spid="34"/>
                                        </p:tgtEl>
                                        <p:attrNameLst>
                                          <p:attrName>ppt_y</p:attrName>
                                        </p:attrNameLst>
                                      </p:cBhvr>
                                      <p:tavLst>
                                        <p:tav tm="0">
                                          <p:val>
                                            <p:strVal val="1+#ppt_h/2"/>
                                          </p:val>
                                        </p:tav>
                                        <p:tav tm="100000">
                                          <p:val>
                                            <p:strVal val="#ppt_y"/>
                                          </p:val>
                                        </p:tav>
                                      </p:tavLst>
                                    </p:anim>
                                  </p:childTnLst>
                                </p:cTn>
                              </p:par>
                            </p:childTnLst>
                          </p:cTn>
                        </p:par>
                        <p:par>
                          <p:cTn id="53" fill="hold">
                            <p:stCondLst>
                              <p:cond delay="5500"/>
                            </p:stCondLst>
                            <p:childTnLst>
                              <p:par>
                                <p:cTn id="54" presetID="2" presetClass="entr" presetSubtype="4" fill="hold" nodeType="afterEffect">
                                  <p:stCondLst>
                                    <p:cond delay="0"/>
                                  </p:stCondLst>
                                  <p:childTnLst>
                                    <p:set>
                                      <p:cBhvr>
                                        <p:cTn id="55" dur="1" fill="hold">
                                          <p:stCondLst>
                                            <p:cond delay="0"/>
                                          </p:stCondLst>
                                        </p:cTn>
                                        <p:tgtEl>
                                          <p:spTgt spid="37"/>
                                        </p:tgtEl>
                                        <p:attrNameLst>
                                          <p:attrName>style.visibility</p:attrName>
                                        </p:attrNameLst>
                                      </p:cBhvr>
                                      <p:to>
                                        <p:strVal val="visible"/>
                                      </p:to>
                                    </p:set>
                                    <p:anim calcmode="lin" valueType="num">
                                      <p:cBhvr additive="base">
                                        <p:cTn id="56" dur="500" fill="hold"/>
                                        <p:tgtEl>
                                          <p:spTgt spid="37"/>
                                        </p:tgtEl>
                                        <p:attrNameLst>
                                          <p:attrName>ppt_x</p:attrName>
                                        </p:attrNameLst>
                                      </p:cBhvr>
                                      <p:tavLst>
                                        <p:tav tm="0">
                                          <p:val>
                                            <p:strVal val="#ppt_x"/>
                                          </p:val>
                                        </p:tav>
                                        <p:tav tm="100000">
                                          <p:val>
                                            <p:strVal val="#ppt_x"/>
                                          </p:val>
                                        </p:tav>
                                      </p:tavLst>
                                    </p:anim>
                                    <p:anim calcmode="lin" valueType="num">
                                      <p:cBhvr additive="base">
                                        <p:cTn id="57" dur="500" fill="hold"/>
                                        <p:tgtEl>
                                          <p:spTgt spid="37"/>
                                        </p:tgtEl>
                                        <p:attrNameLst>
                                          <p:attrName>ppt_y</p:attrName>
                                        </p:attrNameLst>
                                      </p:cBhvr>
                                      <p:tavLst>
                                        <p:tav tm="0">
                                          <p:val>
                                            <p:strVal val="1+#ppt_h/2"/>
                                          </p:val>
                                        </p:tav>
                                        <p:tav tm="100000">
                                          <p:val>
                                            <p:strVal val="#ppt_y"/>
                                          </p:val>
                                        </p:tav>
                                      </p:tavLst>
                                    </p:anim>
                                  </p:childTnLst>
                                </p:cTn>
                              </p:par>
                            </p:childTnLst>
                          </p:cTn>
                        </p:par>
                        <p:par>
                          <p:cTn id="58" fill="hold">
                            <p:stCondLst>
                              <p:cond delay="6000"/>
                            </p:stCondLst>
                            <p:childTnLst>
                              <p:par>
                                <p:cTn id="59" presetID="2" presetClass="entr" presetSubtype="4" fill="hold" nodeType="afterEffect">
                                  <p:stCondLst>
                                    <p:cond delay="0"/>
                                  </p:stCondLst>
                                  <p:childTnLst>
                                    <p:set>
                                      <p:cBhvr>
                                        <p:cTn id="60" dur="1" fill="hold">
                                          <p:stCondLst>
                                            <p:cond delay="0"/>
                                          </p:stCondLst>
                                        </p:cTn>
                                        <p:tgtEl>
                                          <p:spTgt spid="40"/>
                                        </p:tgtEl>
                                        <p:attrNameLst>
                                          <p:attrName>style.visibility</p:attrName>
                                        </p:attrNameLst>
                                      </p:cBhvr>
                                      <p:to>
                                        <p:strVal val="visible"/>
                                      </p:to>
                                    </p:set>
                                    <p:anim calcmode="lin" valueType="num">
                                      <p:cBhvr additive="base">
                                        <p:cTn id="61" dur="500" fill="hold"/>
                                        <p:tgtEl>
                                          <p:spTgt spid="40"/>
                                        </p:tgtEl>
                                        <p:attrNameLst>
                                          <p:attrName>ppt_x</p:attrName>
                                        </p:attrNameLst>
                                      </p:cBhvr>
                                      <p:tavLst>
                                        <p:tav tm="0">
                                          <p:val>
                                            <p:strVal val="#ppt_x"/>
                                          </p:val>
                                        </p:tav>
                                        <p:tav tm="100000">
                                          <p:val>
                                            <p:strVal val="#ppt_x"/>
                                          </p:val>
                                        </p:tav>
                                      </p:tavLst>
                                    </p:anim>
                                    <p:anim calcmode="lin" valueType="num">
                                      <p:cBhvr additive="base">
                                        <p:cTn id="62" dur="500" fill="hold"/>
                                        <p:tgtEl>
                                          <p:spTgt spid="40"/>
                                        </p:tgtEl>
                                        <p:attrNameLst>
                                          <p:attrName>ppt_y</p:attrName>
                                        </p:attrNameLst>
                                      </p:cBhvr>
                                      <p:tavLst>
                                        <p:tav tm="0">
                                          <p:val>
                                            <p:strVal val="1+#ppt_h/2"/>
                                          </p:val>
                                        </p:tav>
                                        <p:tav tm="100000">
                                          <p:val>
                                            <p:strVal val="#ppt_y"/>
                                          </p:val>
                                        </p:tav>
                                      </p:tavLst>
                                    </p:anim>
                                  </p:childTnLst>
                                </p:cTn>
                              </p:par>
                            </p:childTnLst>
                          </p:cTn>
                        </p:par>
                        <p:par>
                          <p:cTn id="63" fill="hold">
                            <p:stCondLst>
                              <p:cond delay="6500"/>
                            </p:stCondLst>
                            <p:childTnLst>
                              <p:par>
                                <p:cTn id="64" presetID="2" presetClass="entr" presetSubtype="2" fill="hold" grpId="0" nodeType="afterEffect">
                                  <p:stCondLst>
                                    <p:cond delay="0"/>
                                  </p:stCondLst>
                                  <p:childTnLst>
                                    <p:set>
                                      <p:cBhvr>
                                        <p:cTn id="65" dur="1" fill="hold">
                                          <p:stCondLst>
                                            <p:cond delay="0"/>
                                          </p:stCondLst>
                                        </p:cTn>
                                        <p:tgtEl>
                                          <p:spTgt spid="43"/>
                                        </p:tgtEl>
                                        <p:attrNameLst>
                                          <p:attrName>style.visibility</p:attrName>
                                        </p:attrNameLst>
                                      </p:cBhvr>
                                      <p:to>
                                        <p:strVal val="visible"/>
                                      </p:to>
                                    </p:set>
                                    <p:anim calcmode="lin" valueType="num">
                                      <p:cBhvr additive="base">
                                        <p:cTn id="66" dur="500" fill="hold"/>
                                        <p:tgtEl>
                                          <p:spTgt spid="43"/>
                                        </p:tgtEl>
                                        <p:attrNameLst>
                                          <p:attrName>ppt_x</p:attrName>
                                        </p:attrNameLst>
                                      </p:cBhvr>
                                      <p:tavLst>
                                        <p:tav tm="0">
                                          <p:val>
                                            <p:strVal val="1+#ppt_w/2"/>
                                          </p:val>
                                        </p:tav>
                                        <p:tav tm="100000">
                                          <p:val>
                                            <p:strVal val="#ppt_x"/>
                                          </p:val>
                                        </p:tav>
                                      </p:tavLst>
                                    </p:anim>
                                    <p:anim calcmode="lin" valueType="num">
                                      <p:cBhvr additive="base">
                                        <p:cTn id="67" dur="500" fill="hold"/>
                                        <p:tgtEl>
                                          <p:spTgt spid="43"/>
                                        </p:tgtEl>
                                        <p:attrNameLst>
                                          <p:attrName>ppt_y</p:attrName>
                                        </p:attrNameLst>
                                      </p:cBhvr>
                                      <p:tavLst>
                                        <p:tav tm="0">
                                          <p:val>
                                            <p:strVal val="#ppt_y"/>
                                          </p:val>
                                        </p:tav>
                                        <p:tav tm="100000">
                                          <p:val>
                                            <p:strVal val="#ppt_y"/>
                                          </p:val>
                                        </p:tav>
                                      </p:tavLst>
                                    </p:anim>
                                  </p:childTnLst>
                                </p:cTn>
                              </p:par>
                            </p:childTnLst>
                          </p:cTn>
                        </p:par>
                        <p:par>
                          <p:cTn id="68" fill="hold">
                            <p:stCondLst>
                              <p:cond delay="7000"/>
                            </p:stCondLst>
                            <p:childTnLst>
                              <p:par>
                                <p:cTn id="69" presetID="2" presetClass="entr" presetSubtype="2" fill="hold" grpId="0" nodeType="after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1+#ppt_w/2"/>
                                          </p:val>
                                        </p:tav>
                                        <p:tav tm="100000">
                                          <p:val>
                                            <p:strVal val="#ppt_x"/>
                                          </p:val>
                                        </p:tav>
                                      </p:tavLst>
                                    </p:anim>
                                    <p:anim calcmode="lin" valueType="num">
                                      <p:cBhvr additive="base">
                                        <p:cTn id="72" dur="500" fill="hold"/>
                                        <p:tgtEl>
                                          <p:spTgt spid="44"/>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2" presetClass="entr" presetSubtype="2" fill="hold" grpId="0" nodeType="afterEffect">
                                  <p:stCondLst>
                                    <p:cond delay="0"/>
                                  </p:stCondLst>
                                  <p:childTnLst>
                                    <p:set>
                                      <p:cBhvr>
                                        <p:cTn id="75" dur="1" fill="hold">
                                          <p:stCondLst>
                                            <p:cond delay="0"/>
                                          </p:stCondLst>
                                        </p:cTn>
                                        <p:tgtEl>
                                          <p:spTgt spid="45"/>
                                        </p:tgtEl>
                                        <p:attrNameLst>
                                          <p:attrName>style.visibility</p:attrName>
                                        </p:attrNameLst>
                                      </p:cBhvr>
                                      <p:to>
                                        <p:strVal val="visible"/>
                                      </p:to>
                                    </p:set>
                                    <p:anim calcmode="lin" valueType="num">
                                      <p:cBhvr additive="base">
                                        <p:cTn id="76" dur="500" fill="hold"/>
                                        <p:tgtEl>
                                          <p:spTgt spid="45"/>
                                        </p:tgtEl>
                                        <p:attrNameLst>
                                          <p:attrName>ppt_x</p:attrName>
                                        </p:attrNameLst>
                                      </p:cBhvr>
                                      <p:tavLst>
                                        <p:tav tm="0">
                                          <p:val>
                                            <p:strVal val="1+#ppt_w/2"/>
                                          </p:val>
                                        </p:tav>
                                        <p:tav tm="100000">
                                          <p:val>
                                            <p:strVal val="#ppt_x"/>
                                          </p:val>
                                        </p:tav>
                                      </p:tavLst>
                                    </p:anim>
                                    <p:anim calcmode="lin" valueType="num">
                                      <p:cBhvr additive="base">
                                        <p:cTn id="77" dur="500" fill="hold"/>
                                        <p:tgtEl>
                                          <p:spTgt spid="45"/>
                                        </p:tgtEl>
                                        <p:attrNameLst>
                                          <p:attrName>ppt_y</p:attrName>
                                        </p:attrNameLst>
                                      </p:cBhvr>
                                      <p:tavLst>
                                        <p:tav tm="0">
                                          <p:val>
                                            <p:strVal val="#ppt_y"/>
                                          </p:val>
                                        </p:tav>
                                        <p:tav tm="100000">
                                          <p:val>
                                            <p:strVal val="#ppt_y"/>
                                          </p:val>
                                        </p:tav>
                                      </p:tavLst>
                                    </p:anim>
                                  </p:childTnLst>
                                </p:cTn>
                              </p:par>
                            </p:childTnLst>
                          </p:cTn>
                        </p:par>
                        <p:par>
                          <p:cTn id="78" fill="hold">
                            <p:stCondLst>
                              <p:cond delay="8000"/>
                            </p:stCondLst>
                            <p:childTnLst>
                              <p:par>
                                <p:cTn id="79" presetID="2" presetClass="entr" presetSubtype="2" fill="hold" grpId="0" nodeType="afterEffect">
                                  <p:stCondLst>
                                    <p:cond delay="0"/>
                                  </p:stCondLst>
                                  <p:childTnLst>
                                    <p:set>
                                      <p:cBhvr>
                                        <p:cTn id="80" dur="1" fill="hold">
                                          <p:stCondLst>
                                            <p:cond delay="0"/>
                                          </p:stCondLst>
                                        </p:cTn>
                                        <p:tgtEl>
                                          <p:spTgt spid="46"/>
                                        </p:tgtEl>
                                        <p:attrNameLst>
                                          <p:attrName>style.visibility</p:attrName>
                                        </p:attrNameLst>
                                      </p:cBhvr>
                                      <p:to>
                                        <p:strVal val="visible"/>
                                      </p:to>
                                    </p:set>
                                    <p:anim calcmode="lin" valueType="num">
                                      <p:cBhvr additive="base">
                                        <p:cTn id="81" dur="500" fill="hold"/>
                                        <p:tgtEl>
                                          <p:spTgt spid="46"/>
                                        </p:tgtEl>
                                        <p:attrNameLst>
                                          <p:attrName>ppt_x</p:attrName>
                                        </p:attrNameLst>
                                      </p:cBhvr>
                                      <p:tavLst>
                                        <p:tav tm="0">
                                          <p:val>
                                            <p:strVal val="1+#ppt_w/2"/>
                                          </p:val>
                                        </p:tav>
                                        <p:tav tm="100000">
                                          <p:val>
                                            <p:strVal val="#ppt_x"/>
                                          </p:val>
                                        </p:tav>
                                      </p:tavLst>
                                    </p:anim>
                                    <p:anim calcmode="lin" valueType="num">
                                      <p:cBhvr additive="base">
                                        <p:cTn id="82" dur="500" fill="hold"/>
                                        <p:tgtEl>
                                          <p:spTgt spid="4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28" grpId="0" animBg="1"/>
      <p:bldP spid="29" grpId="0" animBg="1"/>
      <p:bldP spid="30" grpId="0" animBg="1"/>
      <p:bldP spid="43" grpId="0"/>
      <p:bldP spid="44" grpId="0"/>
      <p:bldP spid="45" grpId="0"/>
      <p:bldP spid="46" grpId="0"/>
      <p:bldP spid="47" grpId="0" animBg="1"/>
      <p:bldP spid="48"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22447212-13F2-45DE-9C06-06B5E66F52B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56C576E2-650A-4B35-A389-541CDE4BF279}"/>
              </a:ext>
            </a:extLst>
          </p:cNvPr>
          <p:cNvSpPr/>
          <p:nvPr/>
        </p:nvSpPr>
        <p:spPr>
          <a:xfrm rot="18900000" flipH="1">
            <a:off x="6577104"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任意多边形: 形状 5">
            <a:extLst>
              <a:ext uri="{FF2B5EF4-FFF2-40B4-BE49-F238E27FC236}">
                <a16:creationId xmlns:a16="http://schemas.microsoft.com/office/drawing/2014/main" id="{38D312D7-ADB0-4E65-9D05-AE758B33B852}"/>
              </a:ext>
            </a:extLst>
          </p:cNvPr>
          <p:cNvSpPr/>
          <p:nvPr/>
        </p:nvSpPr>
        <p:spPr>
          <a:xfrm rot="18900000" flipH="1">
            <a:off x="2710145" y="4680285"/>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文本框">
            <a:extLst>
              <a:ext uri="{FF2B5EF4-FFF2-40B4-BE49-F238E27FC236}">
                <a16:creationId xmlns:a16="http://schemas.microsoft.com/office/drawing/2014/main" id="{ABB89FC7-D98F-43D7-9BFD-48F6AA1CA10F}"/>
              </a:ext>
            </a:extLst>
          </p:cNvPr>
          <p:cNvSpPr txBox="1"/>
          <p:nvPr/>
        </p:nvSpPr>
        <p:spPr>
          <a:xfrm>
            <a:off x="7286177" y="3693509"/>
            <a:ext cx="4771510" cy="1725601"/>
          </a:xfrm>
          <a:prstGeom prst="rect">
            <a:avLst/>
          </a:prstGeom>
          <a:noFill/>
        </p:spPr>
        <p:txBody>
          <a:bodyPr wrap="square" rtlCol="0">
            <a:spAutoFit/>
          </a:bodyPr>
          <a:lstStyle/>
          <a:p>
            <a:pPr algn="ctr">
              <a:lnSpc>
                <a:spcPct val="150000"/>
              </a:lnSpc>
            </a:pPr>
            <a:r>
              <a:rPr lang="zh-CN" altLang="en-US" sz="3600" b="1" dirty="0">
                <a:solidFill>
                  <a:srgbClr val="FFFFFF"/>
                </a:solidFill>
                <a:latin typeface="+mj-ea"/>
                <a:ea typeface="+mj-ea"/>
              </a:rPr>
              <a:t>添加标题</a:t>
            </a:r>
            <a:endParaRPr lang="en-US" altLang="zh-CN" sz="3600" b="1" dirty="0">
              <a:solidFill>
                <a:srgbClr val="FFFFFF"/>
              </a:solidFill>
              <a:latin typeface="+mj-ea"/>
              <a:ea typeface="+mj-ea"/>
            </a:endParaRPr>
          </a:p>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单击此处添加标题单击此处添加标题单击此处添加标题单击此处添加标题单击此处添加标题单击此处添加标题单击此处添加标题单击此处添加标题单击此处添加标题单击此处添加标题</a:t>
            </a:r>
          </a:p>
        </p:txBody>
      </p:sp>
      <p:sp>
        <p:nvSpPr>
          <p:cNvPr id="8" name="文本框">
            <a:extLst>
              <a:ext uri="{FF2B5EF4-FFF2-40B4-BE49-F238E27FC236}">
                <a16:creationId xmlns:a16="http://schemas.microsoft.com/office/drawing/2014/main" id="{E063EE8E-8DBB-4197-B983-8BFCF68A5822}"/>
              </a:ext>
            </a:extLst>
          </p:cNvPr>
          <p:cNvSpPr txBox="1"/>
          <p:nvPr/>
        </p:nvSpPr>
        <p:spPr>
          <a:xfrm>
            <a:off x="8228153" y="578001"/>
            <a:ext cx="2887558" cy="2831544"/>
          </a:xfrm>
          <a:prstGeom prst="rect">
            <a:avLst/>
          </a:prstGeom>
          <a:noFill/>
        </p:spPr>
        <p:txBody>
          <a:bodyPr wrap="square" rtlCol="0">
            <a:spAutoFit/>
          </a:bodyPr>
          <a:lstStyle/>
          <a:p>
            <a:pPr algn="ctr"/>
            <a:r>
              <a:rPr lang="en-US" altLang="zh-CN" sz="13800" b="1" dirty="0">
                <a:solidFill>
                  <a:srgbClr val="FFFFFF"/>
                </a:solidFill>
                <a:latin typeface="+mj-ea"/>
                <a:ea typeface="+mj-ea"/>
              </a:rPr>
              <a:t>04</a:t>
            </a:r>
          </a:p>
          <a:p>
            <a:pPr algn="ctr"/>
            <a:r>
              <a:rPr lang="en-US" altLang="zh-CN" sz="4000" b="1" dirty="0">
                <a:solidFill>
                  <a:srgbClr val="FFFFFF"/>
                </a:solidFill>
                <a:latin typeface="+mn-ea"/>
              </a:rPr>
              <a:t>Part one</a:t>
            </a:r>
            <a:endParaRPr lang="zh-CN" altLang="en-US" sz="4000" dirty="0">
              <a:solidFill>
                <a:srgbClr val="FFFFFF"/>
              </a:solidFill>
              <a:latin typeface="+mn-ea"/>
            </a:endParaRPr>
          </a:p>
        </p:txBody>
      </p:sp>
    </p:spTree>
    <p:extLst>
      <p:ext uri="{BB962C8B-B14F-4D97-AF65-F5344CB8AC3E}">
        <p14:creationId xmlns:p14="http://schemas.microsoft.com/office/powerpoint/2010/main" val="4259331434"/>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843D59DC-6706-45ED-AEA9-69AEFA8A9D7F}"/>
              </a:ext>
            </a:extLst>
          </p:cNvPr>
          <p:cNvSpPr/>
          <p:nvPr/>
        </p:nvSpPr>
        <p:spPr>
          <a:xfrm>
            <a:off x="0" y="0"/>
            <a:ext cx="12192000" cy="6858000"/>
          </a:xfrm>
          <a:prstGeom prst="rect">
            <a:avLst/>
          </a:prstGeom>
          <a:solidFill>
            <a:srgbClr val="07355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4" name="椭圆 3">
            <a:extLst>
              <a:ext uri="{FF2B5EF4-FFF2-40B4-BE49-F238E27FC236}">
                <a16:creationId xmlns:a16="http://schemas.microsoft.com/office/drawing/2014/main" id="{ED8F33A9-3A47-43E0-AECB-D424E8C8778A}"/>
              </a:ext>
            </a:extLst>
          </p:cNvPr>
          <p:cNvSpPr/>
          <p:nvPr/>
        </p:nvSpPr>
        <p:spPr>
          <a:xfrm>
            <a:off x="5059670" y="542407"/>
            <a:ext cx="2404176" cy="24041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5" name="椭圆 4">
            <a:extLst>
              <a:ext uri="{FF2B5EF4-FFF2-40B4-BE49-F238E27FC236}">
                <a16:creationId xmlns:a16="http://schemas.microsoft.com/office/drawing/2014/main" id="{90F294E4-2F2D-4EA6-8BE0-E5D96B4C0516}"/>
              </a:ext>
            </a:extLst>
          </p:cNvPr>
          <p:cNvSpPr/>
          <p:nvPr/>
        </p:nvSpPr>
        <p:spPr>
          <a:xfrm>
            <a:off x="4840016" y="322753"/>
            <a:ext cx="2843484" cy="2843484"/>
          </a:xfrm>
          <a:prstGeom prst="ellipse">
            <a:avLst/>
          </a:prstGeom>
          <a:noFill/>
          <a:ln>
            <a:solidFill>
              <a:srgbClr val="4CBF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25" name="矩形 24">
            <a:extLst>
              <a:ext uri="{FF2B5EF4-FFF2-40B4-BE49-F238E27FC236}">
                <a16:creationId xmlns:a16="http://schemas.microsoft.com/office/drawing/2014/main" id="{AF69FFAA-0151-422C-8A4E-6DFB6DC0EB56}"/>
              </a:ext>
            </a:extLst>
          </p:cNvPr>
          <p:cNvSpPr/>
          <p:nvPr/>
        </p:nvSpPr>
        <p:spPr>
          <a:xfrm>
            <a:off x="0" y="6603966"/>
            <a:ext cx="12192000" cy="25403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grpSp>
        <p:nvGrpSpPr>
          <p:cNvPr id="26" name="组合 25">
            <a:extLst>
              <a:ext uri="{FF2B5EF4-FFF2-40B4-BE49-F238E27FC236}">
                <a16:creationId xmlns:a16="http://schemas.microsoft.com/office/drawing/2014/main" id="{5A4E5BF2-2CFE-466F-ADEF-E178661E4C49}"/>
              </a:ext>
            </a:extLst>
          </p:cNvPr>
          <p:cNvGrpSpPr/>
          <p:nvPr/>
        </p:nvGrpSpPr>
        <p:grpSpPr>
          <a:xfrm>
            <a:off x="5054495" y="1037775"/>
            <a:ext cx="2414526" cy="1413441"/>
            <a:chOff x="4514412" y="1102928"/>
            <a:chExt cx="2414526" cy="1413441"/>
          </a:xfrm>
        </p:grpSpPr>
        <p:sp>
          <p:nvSpPr>
            <p:cNvPr id="27" name="郑少PPT">
              <a:extLst>
                <a:ext uri="{FF2B5EF4-FFF2-40B4-BE49-F238E27FC236}">
                  <a16:creationId xmlns:a16="http://schemas.microsoft.com/office/drawing/2014/main" id="{16846B87-3978-4FC4-A77D-515448A648B4}"/>
                </a:ext>
              </a:extLst>
            </p:cNvPr>
            <p:cNvSpPr/>
            <p:nvPr/>
          </p:nvSpPr>
          <p:spPr>
            <a:xfrm>
              <a:off x="4514412" y="1102928"/>
              <a:ext cx="2414526" cy="1107996"/>
            </a:xfrm>
            <a:prstGeom prst="rect">
              <a:avLst/>
            </a:prstGeom>
          </p:spPr>
          <p:txBody>
            <a:bodyPr wrap="square">
              <a:spAutoFit/>
            </a:bodyPr>
            <a:lstStyle/>
            <a:p>
              <a:pPr algn="ctr"/>
              <a:r>
                <a:rPr lang="zh-CN" altLang="en-US" sz="6600" b="1" dirty="0">
                  <a:solidFill>
                    <a:schemeClr val="accent2"/>
                  </a:solidFill>
                  <a:latin typeface="+mj-ea"/>
                  <a:ea typeface="+mj-ea"/>
                  <a:cs typeface="Segoe UI Light" panose="020B0502040204020203" pitchFamily="34" charset="0"/>
                </a:rPr>
                <a:t>目录</a:t>
              </a:r>
              <a:endParaRPr lang="en-US" altLang="zh-CN" sz="6600" b="1" dirty="0">
                <a:solidFill>
                  <a:schemeClr val="accent2"/>
                </a:solidFill>
                <a:latin typeface="+mj-ea"/>
                <a:ea typeface="+mj-ea"/>
                <a:cs typeface="Segoe UI Light" panose="020B0502040204020203" pitchFamily="34" charset="0"/>
              </a:endParaRPr>
            </a:p>
          </p:txBody>
        </p:sp>
        <p:sp>
          <p:nvSpPr>
            <p:cNvPr id="28" name="矩形 27">
              <a:extLst>
                <a:ext uri="{FF2B5EF4-FFF2-40B4-BE49-F238E27FC236}">
                  <a16:creationId xmlns:a16="http://schemas.microsoft.com/office/drawing/2014/main" id="{3C494ACE-E023-4448-A57D-711AC10234B6}"/>
                </a:ext>
              </a:extLst>
            </p:cNvPr>
            <p:cNvSpPr/>
            <p:nvPr/>
          </p:nvSpPr>
          <p:spPr>
            <a:xfrm>
              <a:off x="4768552" y="2239370"/>
              <a:ext cx="1906246" cy="276999"/>
            </a:xfrm>
            <a:prstGeom prst="rect">
              <a:avLst/>
            </a:prstGeom>
          </p:spPr>
          <p:txBody>
            <a:bodyPr wrap="square">
              <a:spAutoFit/>
            </a:bodyPr>
            <a:lstStyle/>
            <a:p>
              <a:pPr algn="dist"/>
              <a:r>
                <a:rPr lang="en-US" altLang="zh-CN" sz="1200" dirty="0">
                  <a:solidFill>
                    <a:schemeClr val="accent2"/>
                  </a:solidFill>
                  <a:latin typeface="+mn-ea"/>
                  <a:cs typeface="Segoe UI Light" panose="020B0502040204020203" pitchFamily="34" charset="0"/>
                </a:rPr>
                <a:t>CONTENTS</a:t>
              </a:r>
              <a:endParaRPr lang="en-US" altLang="zh-CN" sz="3200" dirty="0">
                <a:solidFill>
                  <a:schemeClr val="accent2"/>
                </a:solidFill>
                <a:latin typeface="+mn-ea"/>
                <a:cs typeface="Segoe UI Light" panose="020B0502040204020203" pitchFamily="34" charset="0"/>
              </a:endParaRPr>
            </a:p>
          </p:txBody>
        </p:sp>
      </p:grpSp>
      <p:grpSp>
        <p:nvGrpSpPr>
          <p:cNvPr id="29" name="组合 28">
            <a:extLst>
              <a:ext uri="{FF2B5EF4-FFF2-40B4-BE49-F238E27FC236}">
                <a16:creationId xmlns:a16="http://schemas.microsoft.com/office/drawing/2014/main" id="{10FB1802-70F3-4AE8-9602-0B40F8C52F03}"/>
              </a:ext>
            </a:extLst>
          </p:cNvPr>
          <p:cNvGrpSpPr/>
          <p:nvPr/>
        </p:nvGrpSpPr>
        <p:grpSpPr>
          <a:xfrm>
            <a:off x="1100295" y="4610595"/>
            <a:ext cx="2150145" cy="1703570"/>
            <a:chOff x="1100295" y="4534395"/>
            <a:chExt cx="2150145" cy="1703570"/>
          </a:xfrm>
        </p:grpSpPr>
        <p:sp>
          <p:nvSpPr>
            <p:cNvPr id="30" name="郑少PPT">
              <a:extLst>
                <a:ext uri="{FF2B5EF4-FFF2-40B4-BE49-F238E27FC236}">
                  <a16:creationId xmlns:a16="http://schemas.microsoft.com/office/drawing/2014/main" id="{B29BB4D6-795C-4DDA-AAAA-22C6BACEA1F8}"/>
                </a:ext>
              </a:extLst>
            </p:cNvPr>
            <p:cNvSpPr txBox="1"/>
            <p:nvPr/>
          </p:nvSpPr>
          <p:spPr>
            <a:xfrm>
              <a:off x="1356962" y="4534395"/>
              <a:ext cx="1636811" cy="461665"/>
            </a:xfrm>
            <a:prstGeom prst="rect">
              <a:avLst/>
            </a:prstGeom>
            <a:noFill/>
          </p:spPr>
          <p:txBody>
            <a:bodyPr wrap="square" rtlCol="0">
              <a:spAutoFit/>
            </a:bodyPr>
            <a:lstStyle/>
            <a:p>
              <a:pPr lvl="0" algn="ctr">
                <a:defRPr/>
              </a:pPr>
              <a:r>
                <a:rPr lang="zh-CN" altLang="en-US" sz="2400" b="1" dirty="0">
                  <a:solidFill>
                    <a:srgbClr val="FFFFFF"/>
                  </a:solidFill>
                  <a:latin typeface="+mj-ea"/>
                  <a:ea typeface="+mj-ea"/>
                  <a:sym typeface="Helvetica Light"/>
                </a:rPr>
                <a:t>添加标题</a:t>
              </a:r>
              <a:endParaRPr lang="en-US" altLang="zh-CN" sz="2400" b="1" dirty="0">
                <a:solidFill>
                  <a:srgbClr val="FFFFFF"/>
                </a:solidFill>
                <a:latin typeface="+mj-ea"/>
                <a:ea typeface="+mj-ea"/>
                <a:sym typeface="Helvetica Light"/>
              </a:endParaRPr>
            </a:p>
          </p:txBody>
        </p:sp>
        <p:sp>
          <p:nvSpPr>
            <p:cNvPr id="31" name="郑少PPT">
              <a:extLst>
                <a:ext uri="{FF2B5EF4-FFF2-40B4-BE49-F238E27FC236}">
                  <a16:creationId xmlns:a16="http://schemas.microsoft.com/office/drawing/2014/main" id="{B0A03F5B-2E72-42B4-9139-D3BE9D15E947}"/>
                </a:ext>
              </a:extLst>
            </p:cNvPr>
            <p:cNvSpPr txBox="1"/>
            <p:nvPr/>
          </p:nvSpPr>
          <p:spPr>
            <a:xfrm>
              <a:off x="1100295" y="5066362"/>
              <a:ext cx="2150145" cy="1171603"/>
            </a:xfrm>
            <a:prstGeom prst="rect">
              <a:avLst/>
            </a:prstGeom>
            <a:noFill/>
          </p:spPr>
          <p:txBody>
            <a:bodyPr wrap="square" rtlCol="0">
              <a:spAutoFit/>
            </a:bodyPr>
            <a:lstStyle/>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a:t>
              </a:r>
            </a:p>
          </p:txBody>
        </p:sp>
      </p:grpSp>
      <p:sp>
        <p:nvSpPr>
          <p:cNvPr id="32" name="郑少PPT">
            <a:extLst>
              <a:ext uri="{FF2B5EF4-FFF2-40B4-BE49-F238E27FC236}">
                <a16:creationId xmlns:a16="http://schemas.microsoft.com/office/drawing/2014/main" id="{73BBAC2B-11BB-4FB9-AB01-74DCA536B94B}"/>
              </a:ext>
            </a:extLst>
          </p:cNvPr>
          <p:cNvSpPr/>
          <p:nvPr/>
        </p:nvSpPr>
        <p:spPr>
          <a:xfrm>
            <a:off x="1581246" y="3484193"/>
            <a:ext cx="1188245" cy="1015663"/>
          </a:xfrm>
          <a:prstGeom prst="rect">
            <a:avLst/>
          </a:prstGeom>
        </p:spPr>
        <p:txBody>
          <a:bodyPr wrap="square">
            <a:spAutoFit/>
          </a:bodyPr>
          <a:lstStyle/>
          <a:p>
            <a:pPr algn="ctr"/>
            <a:r>
              <a:rPr lang="en-US" altLang="zh-CN" sz="6000" b="1" dirty="0">
                <a:solidFill>
                  <a:srgbClr val="FFFFFF"/>
                </a:solidFill>
                <a:latin typeface="+mj-ea"/>
                <a:ea typeface="+mj-ea"/>
                <a:cs typeface="Segoe UI Light" panose="020B0502040204020203" pitchFamily="34" charset="0"/>
              </a:rPr>
              <a:t>01</a:t>
            </a:r>
            <a:endParaRPr lang="en-US" sz="6000" dirty="0">
              <a:solidFill>
                <a:srgbClr val="FFFFFF"/>
              </a:solidFill>
              <a:latin typeface="+mj-ea"/>
              <a:ea typeface="+mj-ea"/>
              <a:cs typeface="Segoe UI Light" panose="020B0502040204020203" pitchFamily="34" charset="0"/>
            </a:endParaRPr>
          </a:p>
        </p:txBody>
      </p:sp>
      <p:sp>
        <p:nvSpPr>
          <p:cNvPr id="33" name="郑少PPT">
            <a:extLst>
              <a:ext uri="{FF2B5EF4-FFF2-40B4-BE49-F238E27FC236}">
                <a16:creationId xmlns:a16="http://schemas.microsoft.com/office/drawing/2014/main" id="{C34754A8-285F-44C2-84D3-0ABFF6DB6877}"/>
              </a:ext>
            </a:extLst>
          </p:cNvPr>
          <p:cNvSpPr/>
          <p:nvPr/>
        </p:nvSpPr>
        <p:spPr>
          <a:xfrm>
            <a:off x="4195001" y="3484193"/>
            <a:ext cx="1188245" cy="1015663"/>
          </a:xfrm>
          <a:prstGeom prst="rect">
            <a:avLst/>
          </a:prstGeom>
        </p:spPr>
        <p:txBody>
          <a:bodyPr wrap="square">
            <a:spAutoFit/>
          </a:bodyPr>
          <a:lstStyle/>
          <a:p>
            <a:pPr algn="ctr"/>
            <a:r>
              <a:rPr lang="en-US" altLang="zh-CN" sz="6000" b="1" dirty="0">
                <a:solidFill>
                  <a:srgbClr val="FFFFFF"/>
                </a:solidFill>
                <a:latin typeface="+mj-ea"/>
                <a:ea typeface="+mj-ea"/>
                <a:cs typeface="Segoe UI Light" panose="020B0502040204020203" pitchFamily="34" charset="0"/>
              </a:rPr>
              <a:t>02</a:t>
            </a:r>
            <a:endParaRPr lang="en-US" sz="6000" dirty="0">
              <a:solidFill>
                <a:srgbClr val="FFFFFF"/>
              </a:solidFill>
              <a:latin typeface="+mj-ea"/>
              <a:ea typeface="+mj-ea"/>
              <a:cs typeface="Segoe UI Light" panose="020B0502040204020203" pitchFamily="34" charset="0"/>
            </a:endParaRPr>
          </a:p>
        </p:txBody>
      </p:sp>
      <p:grpSp>
        <p:nvGrpSpPr>
          <p:cNvPr id="34" name="组合 33">
            <a:extLst>
              <a:ext uri="{FF2B5EF4-FFF2-40B4-BE49-F238E27FC236}">
                <a16:creationId xmlns:a16="http://schemas.microsoft.com/office/drawing/2014/main" id="{44994DFB-E82E-4209-928C-108723349C61}"/>
              </a:ext>
            </a:extLst>
          </p:cNvPr>
          <p:cNvGrpSpPr/>
          <p:nvPr/>
        </p:nvGrpSpPr>
        <p:grpSpPr>
          <a:xfrm>
            <a:off x="3714050" y="4610595"/>
            <a:ext cx="2150145" cy="1703570"/>
            <a:chOff x="3714050" y="4534395"/>
            <a:chExt cx="2150145" cy="1703570"/>
          </a:xfrm>
        </p:grpSpPr>
        <p:sp>
          <p:nvSpPr>
            <p:cNvPr id="35" name="郑少PPT">
              <a:extLst>
                <a:ext uri="{FF2B5EF4-FFF2-40B4-BE49-F238E27FC236}">
                  <a16:creationId xmlns:a16="http://schemas.microsoft.com/office/drawing/2014/main" id="{9ACBC021-DFC4-42C9-AED7-C5473670DFDE}"/>
                </a:ext>
              </a:extLst>
            </p:cNvPr>
            <p:cNvSpPr txBox="1"/>
            <p:nvPr/>
          </p:nvSpPr>
          <p:spPr>
            <a:xfrm>
              <a:off x="3970717" y="4534395"/>
              <a:ext cx="1636811" cy="461665"/>
            </a:xfrm>
            <a:prstGeom prst="rect">
              <a:avLst/>
            </a:prstGeom>
            <a:noFill/>
          </p:spPr>
          <p:txBody>
            <a:bodyPr wrap="square" rtlCol="0">
              <a:spAutoFit/>
            </a:bodyPr>
            <a:lstStyle/>
            <a:p>
              <a:pPr lvl="0" algn="ctr">
                <a:defRPr/>
              </a:pPr>
              <a:r>
                <a:rPr lang="zh-CN" altLang="en-US" sz="2400" b="1" dirty="0">
                  <a:solidFill>
                    <a:srgbClr val="FFFFFF"/>
                  </a:solidFill>
                  <a:latin typeface="+mj-ea"/>
                  <a:ea typeface="+mj-ea"/>
                  <a:sym typeface="Helvetica Light"/>
                </a:rPr>
                <a:t>添加标题</a:t>
              </a:r>
              <a:endParaRPr lang="en-US" altLang="zh-CN" sz="2400" b="1" dirty="0">
                <a:solidFill>
                  <a:srgbClr val="FFFFFF"/>
                </a:solidFill>
                <a:latin typeface="+mj-ea"/>
                <a:ea typeface="+mj-ea"/>
                <a:sym typeface="Helvetica Light"/>
              </a:endParaRPr>
            </a:p>
          </p:txBody>
        </p:sp>
        <p:sp>
          <p:nvSpPr>
            <p:cNvPr id="36" name="郑少PPT">
              <a:extLst>
                <a:ext uri="{FF2B5EF4-FFF2-40B4-BE49-F238E27FC236}">
                  <a16:creationId xmlns:a16="http://schemas.microsoft.com/office/drawing/2014/main" id="{4D975498-71F8-4EA0-A5C0-4FB38D969A54}"/>
                </a:ext>
              </a:extLst>
            </p:cNvPr>
            <p:cNvSpPr txBox="1"/>
            <p:nvPr/>
          </p:nvSpPr>
          <p:spPr>
            <a:xfrm>
              <a:off x="3714050" y="5066362"/>
              <a:ext cx="2150145" cy="1171603"/>
            </a:xfrm>
            <a:prstGeom prst="rect">
              <a:avLst/>
            </a:prstGeom>
            <a:noFill/>
          </p:spPr>
          <p:txBody>
            <a:bodyPr wrap="square" rtlCol="0">
              <a:spAutoFit/>
            </a:bodyPr>
            <a:lstStyle/>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a:t>
              </a:r>
            </a:p>
          </p:txBody>
        </p:sp>
      </p:grpSp>
      <p:sp>
        <p:nvSpPr>
          <p:cNvPr id="37" name="郑少PPT">
            <a:extLst>
              <a:ext uri="{FF2B5EF4-FFF2-40B4-BE49-F238E27FC236}">
                <a16:creationId xmlns:a16="http://schemas.microsoft.com/office/drawing/2014/main" id="{2E71E86B-B274-4278-A0BD-269B1333AEAC}"/>
              </a:ext>
            </a:extLst>
          </p:cNvPr>
          <p:cNvSpPr/>
          <p:nvPr/>
        </p:nvSpPr>
        <p:spPr>
          <a:xfrm>
            <a:off x="6808755" y="3484193"/>
            <a:ext cx="1188245" cy="1015663"/>
          </a:xfrm>
          <a:prstGeom prst="rect">
            <a:avLst/>
          </a:prstGeom>
        </p:spPr>
        <p:txBody>
          <a:bodyPr wrap="square">
            <a:spAutoFit/>
          </a:bodyPr>
          <a:lstStyle/>
          <a:p>
            <a:pPr algn="ctr"/>
            <a:r>
              <a:rPr lang="en-US" altLang="zh-CN" sz="6000" b="1" dirty="0">
                <a:solidFill>
                  <a:srgbClr val="FFFFFF"/>
                </a:solidFill>
                <a:latin typeface="+mj-ea"/>
                <a:ea typeface="+mj-ea"/>
                <a:cs typeface="Segoe UI Light" panose="020B0502040204020203" pitchFamily="34" charset="0"/>
              </a:rPr>
              <a:t>03</a:t>
            </a:r>
            <a:endParaRPr lang="en-US" sz="6000" dirty="0">
              <a:solidFill>
                <a:srgbClr val="FFFFFF"/>
              </a:solidFill>
              <a:latin typeface="+mj-ea"/>
              <a:ea typeface="+mj-ea"/>
              <a:cs typeface="Segoe UI Light" panose="020B0502040204020203" pitchFamily="34" charset="0"/>
            </a:endParaRPr>
          </a:p>
        </p:txBody>
      </p:sp>
      <p:grpSp>
        <p:nvGrpSpPr>
          <p:cNvPr id="38" name="组合 37">
            <a:extLst>
              <a:ext uri="{FF2B5EF4-FFF2-40B4-BE49-F238E27FC236}">
                <a16:creationId xmlns:a16="http://schemas.microsoft.com/office/drawing/2014/main" id="{6C98D316-28F7-44B4-9254-93C00CA1C4E0}"/>
              </a:ext>
            </a:extLst>
          </p:cNvPr>
          <p:cNvGrpSpPr/>
          <p:nvPr/>
        </p:nvGrpSpPr>
        <p:grpSpPr>
          <a:xfrm>
            <a:off x="6327805" y="4610595"/>
            <a:ext cx="2150145" cy="1703570"/>
            <a:chOff x="6327805" y="4534395"/>
            <a:chExt cx="2150145" cy="1703570"/>
          </a:xfrm>
        </p:grpSpPr>
        <p:sp>
          <p:nvSpPr>
            <p:cNvPr id="39" name="郑少PPT">
              <a:extLst>
                <a:ext uri="{FF2B5EF4-FFF2-40B4-BE49-F238E27FC236}">
                  <a16:creationId xmlns:a16="http://schemas.microsoft.com/office/drawing/2014/main" id="{66EB17CB-DDF6-4DF2-9841-06C30BD1D866}"/>
                </a:ext>
              </a:extLst>
            </p:cNvPr>
            <p:cNvSpPr txBox="1"/>
            <p:nvPr/>
          </p:nvSpPr>
          <p:spPr>
            <a:xfrm>
              <a:off x="6584472" y="4534395"/>
              <a:ext cx="1636811" cy="461665"/>
            </a:xfrm>
            <a:prstGeom prst="rect">
              <a:avLst/>
            </a:prstGeom>
            <a:noFill/>
          </p:spPr>
          <p:txBody>
            <a:bodyPr wrap="square" rtlCol="0">
              <a:spAutoFit/>
            </a:bodyPr>
            <a:lstStyle/>
            <a:p>
              <a:pPr lvl="0" algn="ctr">
                <a:defRPr/>
              </a:pPr>
              <a:r>
                <a:rPr lang="zh-CN" altLang="en-US" sz="2400" b="1" dirty="0">
                  <a:solidFill>
                    <a:srgbClr val="FFFFFF"/>
                  </a:solidFill>
                  <a:latin typeface="+mj-ea"/>
                  <a:ea typeface="+mj-ea"/>
                  <a:sym typeface="Helvetica Light"/>
                </a:rPr>
                <a:t>添加标题</a:t>
              </a:r>
              <a:endParaRPr lang="en-US" altLang="zh-CN" sz="2400" b="1" dirty="0">
                <a:solidFill>
                  <a:srgbClr val="FFFFFF"/>
                </a:solidFill>
                <a:latin typeface="+mj-ea"/>
                <a:ea typeface="+mj-ea"/>
                <a:sym typeface="Helvetica Light"/>
              </a:endParaRPr>
            </a:p>
          </p:txBody>
        </p:sp>
        <p:sp>
          <p:nvSpPr>
            <p:cNvPr id="40" name="郑少PPT">
              <a:extLst>
                <a:ext uri="{FF2B5EF4-FFF2-40B4-BE49-F238E27FC236}">
                  <a16:creationId xmlns:a16="http://schemas.microsoft.com/office/drawing/2014/main" id="{A5330766-691F-45B7-8F02-F063E1DD5207}"/>
                </a:ext>
              </a:extLst>
            </p:cNvPr>
            <p:cNvSpPr txBox="1"/>
            <p:nvPr/>
          </p:nvSpPr>
          <p:spPr>
            <a:xfrm>
              <a:off x="6327805" y="5066362"/>
              <a:ext cx="2150145" cy="1171603"/>
            </a:xfrm>
            <a:prstGeom prst="rect">
              <a:avLst/>
            </a:prstGeom>
            <a:noFill/>
          </p:spPr>
          <p:txBody>
            <a:bodyPr wrap="square" rtlCol="0">
              <a:spAutoFit/>
            </a:bodyPr>
            <a:lstStyle/>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a:t>
              </a:r>
            </a:p>
          </p:txBody>
        </p:sp>
      </p:grpSp>
      <p:sp>
        <p:nvSpPr>
          <p:cNvPr id="41" name="郑少PPT">
            <a:extLst>
              <a:ext uri="{FF2B5EF4-FFF2-40B4-BE49-F238E27FC236}">
                <a16:creationId xmlns:a16="http://schemas.microsoft.com/office/drawing/2014/main" id="{0935FDFD-32C1-4DE8-B077-6F9A6859AE6F}"/>
              </a:ext>
            </a:extLst>
          </p:cNvPr>
          <p:cNvSpPr/>
          <p:nvPr/>
        </p:nvSpPr>
        <p:spPr>
          <a:xfrm>
            <a:off x="9422511" y="3484193"/>
            <a:ext cx="1188245" cy="1015663"/>
          </a:xfrm>
          <a:prstGeom prst="rect">
            <a:avLst/>
          </a:prstGeom>
        </p:spPr>
        <p:txBody>
          <a:bodyPr wrap="square">
            <a:spAutoFit/>
          </a:bodyPr>
          <a:lstStyle/>
          <a:p>
            <a:pPr algn="ctr"/>
            <a:r>
              <a:rPr lang="en-US" altLang="zh-CN" sz="6000" b="1" dirty="0">
                <a:solidFill>
                  <a:srgbClr val="FFFFFF"/>
                </a:solidFill>
                <a:latin typeface="+mj-ea"/>
                <a:ea typeface="+mj-ea"/>
                <a:cs typeface="Segoe UI Light" panose="020B0502040204020203" pitchFamily="34" charset="0"/>
              </a:rPr>
              <a:t>04</a:t>
            </a:r>
            <a:endParaRPr lang="en-US" sz="6000" dirty="0">
              <a:solidFill>
                <a:srgbClr val="FFFFFF"/>
              </a:solidFill>
              <a:latin typeface="+mj-ea"/>
              <a:ea typeface="+mj-ea"/>
              <a:cs typeface="Segoe UI Light" panose="020B0502040204020203" pitchFamily="34" charset="0"/>
            </a:endParaRPr>
          </a:p>
        </p:txBody>
      </p:sp>
      <p:grpSp>
        <p:nvGrpSpPr>
          <p:cNvPr id="42" name="组合 41">
            <a:extLst>
              <a:ext uri="{FF2B5EF4-FFF2-40B4-BE49-F238E27FC236}">
                <a16:creationId xmlns:a16="http://schemas.microsoft.com/office/drawing/2014/main" id="{8D834FFD-6617-4A9F-AE60-5910B4B605EE}"/>
              </a:ext>
            </a:extLst>
          </p:cNvPr>
          <p:cNvGrpSpPr/>
          <p:nvPr/>
        </p:nvGrpSpPr>
        <p:grpSpPr>
          <a:xfrm>
            <a:off x="8941561" y="4610595"/>
            <a:ext cx="2150145" cy="1703570"/>
            <a:chOff x="8941561" y="4534395"/>
            <a:chExt cx="2150145" cy="1703570"/>
          </a:xfrm>
        </p:grpSpPr>
        <p:sp>
          <p:nvSpPr>
            <p:cNvPr id="43" name="郑少PPT">
              <a:extLst>
                <a:ext uri="{FF2B5EF4-FFF2-40B4-BE49-F238E27FC236}">
                  <a16:creationId xmlns:a16="http://schemas.microsoft.com/office/drawing/2014/main" id="{49F222D1-5354-4467-9EF5-E01F9DA0C8D9}"/>
                </a:ext>
              </a:extLst>
            </p:cNvPr>
            <p:cNvSpPr txBox="1"/>
            <p:nvPr/>
          </p:nvSpPr>
          <p:spPr>
            <a:xfrm>
              <a:off x="9198228" y="4534395"/>
              <a:ext cx="1636811" cy="461665"/>
            </a:xfrm>
            <a:prstGeom prst="rect">
              <a:avLst/>
            </a:prstGeom>
            <a:noFill/>
          </p:spPr>
          <p:txBody>
            <a:bodyPr wrap="square" rtlCol="0">
              <a:spAutoFit/>
            </a:bodyPr>
            <a:lstStyle/>
            <a:p>
              <a:pPr lvl="0" algn="ctr">
                <a:defRPr/>
              </a:pPr>
              <a:r>
                <a:rPr lang="zh-CN" altLang="en-US" sz="2400" b="1" dirty="0">
                  <a:solidFill>
                    <a:srgbClr val="FFFFFF"/>
                  </a:solidFill>
                  <a:latin typeface="+mj-ea"/>
                  <a:ea typeface="+mj-ea"/>
                  <a:sym typeface="Helvetica Light"/>
                </a:rPr>
                <a:t>添加标题</a:t>
              </a:r>
              <a:endParaRPr lang="en-US" altLang="zh-CN" sz="2400" b="1" dirty="0">
                <a:solidFill>
                  <a:srgbClr val="FFFFFF"/>
                </a:solidFill>
                <a:latin typeface="+mj-ea"/>
                <a:ea typeface="+mj-ea"/>
                <a:sym typeface="Helvetica Light"/>
              </a:endParaRPr>
            </a:p>
          </p:txBody>
        </p:sp>
        <p:sp>
          <p:nvSpPr>
            <p:cNvPr id="44" name="郑少PPT">
              <a:extLst>
                <a:ext uri="{FF2B5EF4-FFF2-40B4-BE49-F238E27FC236}">
                  <a16:creationId xmlns:a16="http://schemas.microsoft.com/office/drawing/2014/main" id="{B58770A2-30FD-4B5A-AB9C-5F3E35710B1F}"/>
                </a:ext>
              </a:extLst>
            </p:cNvPr>
            <p:cNvSpPr txBox="1"/>
            <p:nvPr/>
          </p:nvSpPr>
          <p:spPr>
            <a:xfrm>
              <a:off x="8941561" y="5066362"/>
              <a:ext cx="2150145" cy="1171603"/>
            </a:xfrm>
            <a:prstGeom prst="rect">
              <a:avLst/>
            </a:prstGeom>
            <a:noFill/>
          </p:spPr>
          <p:txBody>
            <a:bodyPr wrap="square" rtlCol="0">
              <a:spAutoFit/>
            </a:bodyPr>
            <a:lstStyle/>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a:t>
              </a:r>
            </a:p>
          </p:txBody>
        </p:sp>
      </p:grpSp>
    </p:spTree>
    <p:extLst>
      <p:ext uri="{BB962C8B-B14F-4D97-AF65-F5344CB8AC3E}">
        <p14:creationId xmlns:p14="http://schemas.microsoft.com/office/powerpoint/2010/main" val="931116991"/>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right)">
                                      <p:cBhvr>
                                        <p:cTn id="7" dur="500"/>
                                        <p:tgtEl>
                                          <p:spTgt spid="2"/>
                                        </p:tgtEl>
                                      </p:cBhvr>
                                    </p:animEffect>
                                  </p:childTnLst>
                                </p:cTn>
                              </p:par>
                            </p:childTnLst>
                          </p:cTn>
                        </p:par>
                        <p:par>
                          <p:cTn id="8" fill="hold">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25"/>
                                        </p:tgtEl>
                                        <p:attrNameLst>
                                          <p:attrName>style.visibility</p:attrName>
                                        </p:attrNameLst>
                                      </p:cBhvr>
                                      <p:to>
                                        <p:strVal val="visible"/>
                                      </p:to>
                                    </p:set>
                                    <p:animEffect transition="in" filter="wipe(left)">
                                      <p:cBhvr>
                                        <p:cTn id="11" dur="500"/>
                                        <p:tgtEl>
                                          <p:spTgt spid="25"/>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4"/>
                                        </p:tgtEl>
                                        <p:attrNameLst>
                                          <p:attrName>style.visibility</p:attrName>
                                        </p:attrNameLst>
                                      </p:cBhvr>
                                      <p:to>
                                        <p:strVal val="visible"/>
                                      </p:to>
                                    </p:set>
                                    <p:anim calcmode="lin" valueType="num">
                                      <p:cBhvr>
                                        <p:cTn id="15" dur="500" fill="hold"/>
                                        <p:tgtEl>
                                          <p:spTgt spid="4"/>
                                        </p:tgtEl>
                                        <p:attrNameLst>
                                          <p:attrName>ppt_w</p:attrName>
                                        </p:attrNameLst>
                                      </p:cBhvr>
                                      <p:tavLst>
                                        <p:tav tm="0">
                                          <p:val>
                                            <p:fltVal val="0"/>
                                          </p:val>
                                        </p:tav>
                                        <p:tav tm="100000">
                                          <p:val>
                                            <p:strVal val="#ppt_w"/>
                                          </p:val>
                                        </p:tav>
                                      </p:tavLst>
                                    </p:anim>
                                    <p:anim calcmode="lin" valueType="num">
                                      <p:cBhvr>
                                        <p:cTn id="16" dur="500" fill="hold"/>
                                        <p:tgtEl>
                                          <p:spTgt spid="4"/>
                                        </p:tgtEl>
                                        <p:attrNameLst>
                                          <p:attrName>ppt_h</p:attrName>
                                        </p:attrNameLst>
                                      </p:cBhvr>
                                      <p:tavLst>
                                        <p:tav tm="0">
                                          <p:val>
                                            <p:fltVal val="0"/>
                                          </p:val>
                                        </p:tav>
                                        <p:tav tm="100000">
                                          <p:val>
                                            <p:strVal val="#ppt_h"/>
                                          </p:val>
                                        </p:tav>
                                      </p:tavLst>
                                    </p:anim>
                                    <p:animEffect transition="in" filter="fade">
                                      <p:cBhvr>
                                        <p:cTn id="17" dur="500"/>
                                        <p:tgtEl>
                                          <p:spTgt spid="4"/>
                                        </p:tgtEl>
                                      </p:cBhvr>
                                    </p:animEffect>
                                  </p:childTnLst>
                                </p:cTn>
                              </p:par>
                            </p:childTnLst>
                          </p:cTn>
                        </p:par>
                        <p:par>
                          <p:cTn id="18" fill="hold">
                            <p:stCondLst>
                              <p:cond delay="1500"/>
                            </p:stCondLst>
                            <p:childTnLst>
                              <p:par>
                                <p:cTn id="19" presetID="53" presetClass="entr" presetSubtype="16" fill="hold" grpId="0" nodeType="afterEffect">
                                  <p:stCondLst>
                                    <p:cond delay="0"/>
                                  </p:stCondLst>
                                  <p:childTnLst>
                                    <p:set>
                                      <p:cBhvr>
                                        <p:cTn id="20" dur="1" fill="hold">
                                          <p:stCondLst>
                                            <p:cond delay="0"/>
                                          </p:stCondLst>
                                        </p:cTn>
                                        <p:tgtEl>
                                          <p:spTgt spid="5"/>
                                        </p:tgtEl>
                                        <p:attrNameLst>
                                          <p:attrName>style.visibility</p:attrName>
                                        </p:attrNameLst>
                                      </p:cBhvr>
                                      <p:to>
                                        <p:strVal val="visible"/>
                                      </p:to>
                                    </p:set>
                                    <p:anim calcmode="lin" valueType="num">
                                      <p:cBhvr>
                                        <p:cTn id="21" dur="500" fill="hold"/>
                                        <p:tgtEl>
                                          <p:spTgt spid="5"/>
                                        </p:tgtEl>
                                        <p:attrNameLst>
                                          <p:attrName>ppt_w</p:attrName>
                                        </p:attrNameLst>
                                      </p:cBhvr>
                                      <p:tavLst>
                                        <p:tav tm="0">
                                          <p:val>
                                            <p:fltVal val="0"/>
                                          </p:val>
                                        </p:tav>
                                        <p:tav tm="100000">
                                          <p:val>
                                            <p:strVal val="#ppt_w"/>
                                          </p:val>
                                        </p:tav>
                                      </p:tavLst>
                                    </p:anim>
                                    <p:anim calcmode="lin" valueType="num">
                                      <p:cBhvr>
                                        <p:cTn id="22" dur="500" fill="hold"/>
                                        <p:tgtEl>
                                          <p:spTgt spid="5"/>
                                        </p:tgtEl>
                                        <p:attrNameLst>
                                          <p:attrName>ppt_h</p:attrName>
                                        </p:attrNameLst>
                                      </p:cBhvr>
                                      <p:tavLst>
                                        <p:tav tm="0">
                                          <p:val>
                                            <p:fltVal val="0"/>
                                          </p:val>
                                        </p:tav>
                                        <p:tav tm="100000">
                                          <p:val>
                                            <p:strVal val="#ppt_h"/>
                                          </p:val>
                                        </p:tav>
                                      </p:tavLst>
                                    </p:anim>
                                    <p:animEffect transition="in" filter="fade">
                                      <p:cBhvr>
                                        <p:cTn id="23" dur="500"/>
                                        <p:tgtEl>
                                          <p:spTgt spid="5"/>
                                        </p:tgtEl>
                                      </p:cBhvr>
                                    </p:animEffect>
                                  </p:childTnLst>
                                </p:cTn>
                              </p:par>
                            </p:childTnLst>
                          </p:cTn>
                        </p:par>
                        <p:par>
                          <p:cTn id="24" fill="hold">
                            <p:stCondLst>
                              <p:cond delay="2000"/>
                            </p:stCondLst>
                            <p:childTnLst>
                              <p:par>
                                <p:cTn id="25" presetID="22" presetClass="entr" presetSubtype="1" fill="hold" nodeType="after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wipe(up)">
                                      <p:cBhvr>
                                        <p:cTn id="27" dur="500"/>
                                        <p:tgtEl>
                                          <p:spTgt spid="26"/>
                                        </p:tgtEl>
                                      </p:cBhvr>
                                    </p:animEffect>
                                  </p:childTnLst>
                                </p:cTn>
                              </p:par>
                            </p:childTnLst>
                          </p:cTn>
                        </p:par>
                        <p:par>
                          <p:cTn id="28" fill="hold">
                            <p:stCondLst>
                              <p:cond delay="2500"/>
                            </p:stCondLst>
                            <p:childTnLst>
                              <p:par>
                                <p:cTn id="29" presetID="2" presetClass="entr" presetSubtype="8" fill="hold" grpId="0" nodeType="afterEffect">
                                  <p:stCondLst>
                                    <p:cond delay="0"/>
                                  </p:stCondLst>
                                  <p:childTnLst>
                                    <p:set>
                                      <p:cBhvr>
                                        <p:cTn id="30" dur="1" fill="hold">
                                          <p:stCondLst>
                                            <p:cond delay="0"/>
                                          </p:stCondLst>
                                        </p:cTn>
                                        <p:tgtEl>
                                          <p:spTgt spid="32"/>
                                        </p:tgtEl>
                                        <p:attrNameLst>
                                          <p:attrName>style.visibility</p:attrName>
                                        </p:attrNameLst>
                                      </p:cBhvr>
                                      <p:to>
                                        <p:strVal val="visible"/>
                                      </p:to>
                                    </p:set>
                                    <p:anim calcmode="lin" valueType="num">
                                      <p:cBhvr additive="base">
                                        <p:cTn id="31" dur="500" fill="hold"/>
                                        <p:tgtEl>
                                          <p:spTgt spid="32"/>
                                        </p:tgtEl>
                                        <p:attrNameLst>
                                          <p:attrName>ppt_x</p:attrName>
                                        </p:attrNameLst>
                                      </p:cBhvr>
                                      <p:tavLst>
                                        <p:tav tm="0">
                                          <p:val>
                                            <p:strVal val="0-#ppt_w/2"/>
                                          </p:val>
                                        </p:tav>
                                        <p:tav tm="100000">
                                          <p:val>
                                            <p:strVal val="#ppt_x"/>
                                          </p:val>
                                        </p:tav>
                                      </p:tavLst>
                                    </p:anim>
                                    <p:anim calcmode="lin" valueType="num">
                                      <p:cBhvr additive="base">
                                        <p:cTn id="32" dur="500" fill="hold"/>
                                        <p:tgtEl>
                                          <p:spTgt spid="32"/>
                                        </p:tgtEl>
                                        <p:attrNameLst>
                                          <p:attrName>ppt_y</p:attrName>
                                        </p:attrNameLst>
                                      </p:cBhvr>
                                      <p:tavLst>
                                        <p:tav tm="0">
                                          <p:val>
                                            <p:strVal val="#ppt_y"/>
                                          </p:val>
                                        </p:tav>
                                        <p:tav tm="100000">
                                          <p:val>
                                            <p:strVal val="#ppt_y"/>
                                          </p:val>
                                        </p:tav>
                                      </p:tavLst>
                                    </p:anim>
                                  </p:childTnLst>
                                </p:cTn>
                              </p:par>
                            </p:childTnLst>
                          </p:cTn>
                        </p:par>
                        <p:par>
                          <p:cTn id="33" fill="hold">
                            <p:stCondLst>
                              <p:cond delay="3000"/>
                            </p:stCondLst>
                            <p:childTnLst>
                              <p:par>
                                <p:cTn id="34" presetID="2" presetClass="entr" presetSubtype="8" fill="hold" grpId="0" nodeType="afterEffect">
                                  <p:stCondLst>
                                    <p:cond delay="0"/>
                                  </p:stCondLst>
                                  <p:childTnLst>
                                    <p:set>
                                      <p:cBhvr>
                                        <p:cTn id="35" dur="1" fill="hold">
                                          <p:stCondLst>
                                            <p:cond delay="0"/>
                                          </p:stCondLst>
                                        </p:cTn>
                                        <p:tgtEl>
                                          <p:spTgt spid="33"/>
                                        </p:tgtEl>
                                        <p:attrNameLst>
                                          <p:attrName>style.visibility</p:attrName>
                                        </p:attrNameLst>
                                      </p:cBhvr>
                                      <p:to>
                                        <p:strVal val="visible"/>
                                      </p:to>
                                    </p:set>
                                    <p:anim calcmode="lin" valueType="num">
                                      <p:cBhvr additive="base">
                                        <p:cTn id="36" dur="500" fill="hold"/>
                                        <p:tgtEl>
                                          <p:spTgt spid="33"/>
                                        </p:tgtEl>
                                        <p:attrNameLst>
                                          <p:attrName>ppt_x</p:attrName>
                                        </p:attrNameLst>
                                      </p:cBhvr>
                                      <p:tavLst>
                                        <p:tav tm="0">
                                          <p:val>
                                            <p:strVal val="0-#ppt_w/2"/>
                                          </p:val>
                                        </p:tav>
                                        <p:tav tm="100000">
                                          <p:val>
                                            <p:strVal val="#ppt_x"/>
                                          </p:val>
                                        </p:tav>
                                      </p:tavLst>
                                    </p:anim>
                                    <p:anim calcmode="lin" valueType="num">
                                      <p:cBhvr additive="base">
                                        <p:cTn id="37" dur="500" fill="hold"/>
                                        <p:tgtEl>
                                          <p:spTgt spid="33"/>
                                        </p:tgtEl>
                                        <p:attrNameLst>
                                          <p:attrName>ppt_y</p:attrName>
                                        </p:attrNameLst>
                                      </p:cBhvr>
                                      <p:tavLst>
                                        <p:tav tm="0">
                                          <p:val>
                                            <p:strVal val="#ppt_y"/>
                                          </p:val>
                                        </p:tav>
                                        <p:tav tm="100000">
                                          <p:val>
                                            <p:strVal val="#ppt_y"/>
                                          </p:val>
                                        </p:tav>
                                      </p:tavLst>
                                    </p:anim>
                                  </p:childTnLst>
                                </p:cTn>
                              </p:par>
                            </p:childTnLst>
                          </p:cTn>
                        </p:par>
                        <p:par>
                          <p:cTn id="38" fill="hold">
                            <p:stCondLst>
                              <p:cond delay="3500"/>
                            </p:stCondLst>
                            <p:childTnLst>
                              <p:par>
                                <p:cTn id="39" presetID="2" presetClass="entr" presetSubtype="8" fill="hold" grpId="0" nodeType="afterEffect">
                                  <p:stCondLst>
                                    <p:cond delay="0"/>
                                  </p:stCondLst>
                                  <p:childTnLst>
                                    <p:set>
                                      <p:cBhvr>
                                        <p:cTn id="40" dur="1" fill="hold">
                                          <p:stCondLst>
                                            <p:cond delay="0"/>
                                          </p:stCondLst>
                                        </p:cTn>
                                        <p:tgtEl>
                                          <p:spTgt spid="37"/>
                                        </p:tgtEl>
                                        <p:attrNameLst>
                                          <p:attrName>style.visibility</p:attrName>
                                        </p:attrNameLst>
                                      </p:cBhvr>
                                      <p:to>
                                        <p:strVal val="visible"/>
                                      </p:to>
                                    </p:set>
                                    <p:anim calcmode="lin" valueType="num">
                                      <p:cBhvr additive="base">
                                        <p:cTn id="41" dur="500" fill="hold"/>
                                        <p:tgtEl>
                                          <p:spTgt spid="37"/>
                                        </p:tgtEl>
                                        <p:attrNameLst>
                                          <p:attrName>ppt_x</p:attrName>
                                        </p:attrNameLst>
                                      </p:cBhvr>
                                      <p:tavLst>
                                        <p:tav tm="0">
                                          <p:val>
                                            <p:strVal val="0-#ppt_w/2"/>
                                          </p:val>
                                        </p:tav>
                                        <p:tav tm="100000">
                                          <p:val>
                                            <p:strVal val="#ppt_x"/>
                                          </p:val>
                                        </p:tav>
                                      </p:tavLst>
                                    </p:anim>
                                    <p:anim calcmode="lin" valueType="num">
                                      <p:cBhvr additive="base">
                                        <p:cTn id="42" dur="500" fill="hold"/>
                                        <p:tgtEl>
                                          <p:spTgt spid="37"/>
                                        </p:tgtEl>
                                        <p:attrNameLst>
                                          <p:attrName>ppt_y</p:attrName>
                                        </p:attrNameLst>
                                      </p:cBhvr>
                                      <p:tavLst>
                                        <p:tav tm="0">
                                          <p:val>
                                            <p:strVal val="#ppt_y"/>
                                          </p:val>
                                        </p:tav>
                                        <p:tav tm="100000">
                                          <p:val>
                                            <p:strVal val="#ppt_y"/>
                                          </p:val>
                                        </p:tav>
                                      </p:tavLst>
                                    </p:anim>
                                  </p:childTnLst>
                                </p:cTn>
                              </p:par>
                            </p:childTnLst>
                          </p:cTn>
                        </p:par>
                        <p:par>
                          <p:cTn id="43" fill="hold">
                            <p:stCondLst>
                              <p:cond delay="4000"/>
                            </p:stCondLst>
                            <p:childTnLst>
                              <p:par>
                                <p:cTn id="44" presetID="2" presetClass="entr" presetSubtype="8" fill="hold" grpId="0" nodeType="afterEffect">
                                  <p:stCondLst>
                                    <p:cond delay="0"/>
                                  </p:stCondLst>
                                  <p:childTnLst>
                                    <p:set>
                                      <p:cBhvr>
                                        <p:cTn id="45" dur="1" fill="hold">
                                          <p:stCondLst>
                                            <p:cond delay="0"/>
                                          </p:stCondLst>
                                        </p:cTn>
                                        <p:tgtEl>
                                          <p:spTgt spid="41"/>
                                        </p:tgtEl>
                                        <p:attrNameLst>
                                          <p:attrName>style.visibility</p:attrName>
                                        </p:attrNameLst>
                                      </p:cBhvr>
                                      <p:to>
                                        <p:strVal val="visible"/>
                                      </p:to>
                                    </p:set>
                                    <p:anim calcmode="lin" valueType="num">
                                      <p:cBhvr additive="base">
                                        <p:cTn id="46" dur="500" fill="hold"/>
                                        <p:tgtEl>
                                          <p:spTgt spid="41"/>
                                        </p:tgtEl>
                                        <p:attrNameLst>
                                          <p:attrName>ppt_x</p:attrName>
                                        </p:attrNameLst>
                                      </p:cBhvr>
                                      <p:tavLst>
                                        <p:tav tm="0">
                                          <p:val>
                                            <p:strVal val="0-#ppt_w/2"/>
                                          </p:val>
                                        </p:tav>
                                        <p:tav tm="100000">
                                          <p:val>
                                            <p:strVal val="#ppt_x"/>
                                          </p:val>
                                        </p:tav>
                                      </p:tavLst>
                                    </p:anim>
                                    <p:anim calcmode="lin" valueType="num">
                                      <p:cBhvr additive="base">
                                        <p:cTn id="47" dur="500" fill="hold"/>
                                        <p:tgtEl>
                                          <p:spTgt spid="4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4" fill="hold" nodeType="afterEffect">
                                  <p:stCondLst>
                                    <p:cond delay="0"/>
                                  </p:stCondLst>
                                  <p:childTnLst>
                                    <p:set>
                                      <p:cBhvr>
                                        <p:cTn id="50" dur="1" fill="hold">
                                          <p:stCondLst>
                                            <p:cond delay="0"/>
                                          </p:stCondLst>
                                        </p:cTn>
                                        <p:tgtEl>
                                          <p:spTgt spid="29"/>
                                        </p:tgtEl>
                                        <p:attrNameLst>
                                          <p:attrName>style.visibility</p:attrName>
                                        </p:attrNameLst>
                                      </p:cBhvr>
                                      <p:to>
                                        <p:strVal val="visible"/>
                                      </p:to>
                                    </p:set>
                                    <p:anim calcmode="lin" valueType="num">
                                      <p:cBhvr additive="base">
                                        <p:cTn id="51" dur="500" fill="hold"/>
                                        <p:tgtEl>
                                          <p:spTgt spid="29"/>
                                        </p:tgtEl>
                                        <p:attrNameLst>
                                          <p:attrName>ppt_x</p:attrName>
                                        </p:attrNameLst>
                                      </p:cBhvr>
                                      <p:tavLst>
                                        <p:tav tm="0">
                                          <p:val>
                                            <p:strVal val="#ppt_x"/>
                                          </p:val>
                                        </p:tav>
                                        <p:tav tm="100000">
                                          <p:val>
                                            <p:strVal val="#ppt_x"/>
                                          </p:val>
                                        </p:tav>
                                      </p:tavLst>
                                    </p:anim>
                                    <p:anim calcmode="lin" valueType="num">
                                      <p:cBhvr additive="base">
                                        <p:cTn id="52" dur="500" fill="hold"/>
                                        <p:tgtEl>
                                          <p:spTgt spid="29"/>
                                        </p:tgtEl>
                                        <p:attrNameLst>
                                          <p:attrName>ppt_y</p:attrName>
                                        </p:attrNameLst>
                                      </p:cBhvr>
                                      <p:tavLst>
                                        <p:tav tm="0">
                                          <p:val>
                                            <p:strVal val="1+#ppt_h/2"/>
                                          </p:val>
                                        </p:tav>
                                        <p:tav tm="100000">
                                          <p:val>
                                            <p:strVal val="#ppt_y"/>
                                          </p:val>
                                        </p:tav>
                                      </p:tavLst>
                                    </p:anim>
                                  </p:childTnLst>
                                </p:cTn>
                              </p:par>
                            </p:childTnLst>
                          </p:cTn>
                        </p:par>
                        <p:par>
                          <p:cTn id="53" fill="hold">
                            <p:stCondLst>
                              <p:cond delay="5000"/>
                            </p:stCondLst>
                            <p:childTnLst>
                              <p:par>
                                <p:cTn id="54" presetID="2" presetClass="entr" presetSubtype="4" fill="hold" nodeType="afterEffect">
                                  <p:stCondLst>
                                    <p:cond delay="0"/>
                                  </p:stCondLst>
                                  <p:childTnLst>
                                    <p:set>
                                      <p:cBhvr>
                                        <p:cTn id="55" dur="1" fill="hold">
                                          <p:stCondLst>
                                            <p:cond delay="0"/>
                                          </p:stCondLst>
                                        </p:cTn>
                                        <p:tgtEl>
                                          <p:spTgt spid="34"/>
                                        </p:tgtEl>
                                        <p:attrNameLst>
                                          <p:attrName>style.visibility</p:attrName>
                                        </p:attrNameLst>
                                      </p:cBhvr>
                                      <p:to>
                                        <p:strVal val="visible"/>
                                      </p:to>
                                    </p:set>
                                    <p:anim calcmode="lin" valueType="num">
                                      <p:cBhvr additive="base">
                                        <p:cTn id="56" dur="500" fill="hold"/>
                                        <p:tgtEl>
                                          <p:spTgt spid="34"/>
                                        </p:tgtEl>
                                        <p:attrNameLst>
                                          <p:attrName>ppt_x</p:attrName>
                                        </p:attrNameLst>
                                      </p:cBhvr>
                                      <p:tavLst>
                                        <p:tav tm="0">
                                          <p:val>
                                            <p:strVal val="#ppt_x"/>
                                          </p:val>
                                        </p:tav>
                                        <p:tav tm="100000">
                                          <p:val>
                                            <p:strVal val="#ppt_x"/>
                                          </p:val>
                                        </p:tav>
                                      </p:tavLst>
                                    </p:anim>
                                    <p:anim calcmode="lin" valueType="num">
                                      <p:cBhvr additive="base">
                                        <p:cTn id="57" dur="500" fill="hold"/>
                                        <p:tgtEl>
                                          <p:spTgt spid="34"/>
                                        </p:tgtEl>
                                        <p:attrNameLst>
                                          <p:attrName>ppt_y</p:attrName>
                                        </p:attrNameLst>
                                      </p:cBhvr>
                                      <p:tavLst>
                                        <p:tav tm="0">
                                          <p:val>
                                            <p:strVal val="1+#ppt_h/2"/>
                                          </p:val>
                                        </p:tav>
                                        <p:tav tm="100000">
                                          <p:val>
                                            <p:strVal val="#ppt_y"/>
                                          </p:val>
                                        </p:tav>
                                      </p:tavLst>
                                    </p:anim>
                                  </p:childTnLst>
                                </p:cTn>
                              </p:par>
                            </p:childTnLst>
                          </p:cTn>
                        </p:par>
                        <p:par>
                          <p:cTn id="58" fill="hold">
                            <p:stCondLst>
                              <p:cond delay="5500"/>
                            </p:stCondLst>
                            <p:childTnLst>
                              <p:par>
                                <p:cTn id="59" presetID="2" presetClass="entr" presetSubtype="4" fill="hold" nodeType="afterEffect">
                                  <p:stCondLst>
                                    <p:cond delay="0"/>
                                  </p:stCondLst>
                                  <p:childTnLst>
                                    <p:set>
                                      <p:cBhvr>
                                        <p:cTn id="60" dur="1" fill="hold">
                                          <p:stCondLst>
                                            <p:cond delay="0"/>
                                          </p:stCondLst>
                                        </p:cTn>
                                        <p:tgtEl>
                                          <p:spTgt spid="38"/>
                                        </p:tgtEl>
                                        <p:attrNameLst>
                                          <p:attrName>style.visibility</p:attrName>
                                        </p:attrNameLst>
                                      </p:cBhvr>
                                      <p:to>
                                        <p:strVal val="visible"/>
                                      </p:to>
                                    </p:set>
                                    <p:anim calcmode="lin" valueType="num">
                                      <p:cBhvr additive="base">
                                        <p:cTn id="61" dur="500" fill="hold"/>
                                        <p:tgtEl>
                                          <p:spTgt spid="38"/>
                                        </p:tgtEl>
                                        <p:attrNameLst>
                                          <p:attrName>ppt_x</p:attrName>
                                        </p:attrNameLst>
                                      </p:cBhvr>
                                      <p:tavLst>
                                        <p:tav tm="0">
                                          <p:val>
                                            <p:strVal val="#ppt_x"/>
                                          </p:val>
                                        </p:tav>
                                        <p:tav tm="100000">
                                          <p:val>
                                            <p:strVal val="#ppt_x"/>
                                          </p:val>
                                        </p:tav>
                                      </p:tavLst>
                                    </p:anim>
                                    <p:anim calcmode="lin" valueType="num">
                                      <p:cBhvr additive="base">
                                        <p:cTn id="62" dur="500" fill="hold"/>
                                        <p:tgtEl>
                                          <p:spTgt spid="38"/>
                                        </p:tgtEl>
                                        <p:attrNameLst>
                                          <p:attrName>ppt_y</p:attrName>
                                        </p:attrNameLst>
                                      </p:cBhvr>
                                      <p:tavLst>
                                        <p:tav tm="0">
                                          <p:val>
                                            <p:strVal val="1+#ppt_h/2"/>
                                          </p:val>
                                        </p:tav>
                                        <p:tav tm="100000">
                                          <p:val>
                                            <p:strVal val="#ppt_y"/>
                                          </p:val>
                                        </p:tav>
                                      </p:tavLst>
                                    </p:anim>
                                  </p:childTnLst>
                                </p:cTn>
                              </p:par>
                            </p:childTnLst>
                          </p:cTn>
                        </p:par>
                        <p:par>
                          <p:cTn id="63" fill="hold">
                            <p:stCondLst>
                              <p:cond delay="6000"/>
                            </p:stCondLst>
                            <p:childTnLst>
                              <p:par>
                                <p:cTn id="64" presetID="2" presetClass="entr" presetSubtype="4" fill="hold" nodeType="afterEffect">
                                  <p:stCondLst>
                                    <p:cond delay="0"/>
                                  </p:stCondLst>
                                  <p:childTnLst>
                                    <p:set>
                                      <p:cBhvr>
                                        <p:cTn id="65" dur="1" fill="hold">
                                          <p:stCondLst>
                                            <p:cond delay="0"/>
                                          </p:stCondLst>
                                        </p:cTn>
                                        <p:tgtEl>
                                          <p:spTgt spid="42"/>
                                        </p:tgtEl>
                                        <p:attrNameLst>
                                          <p:attrName>style.visibility</p:attrName>
                                        </p:attrNameLst>
                                      </p:cBhvr>
                                      <p:to>
                                        <p:strVal val="visible"/>
                                      </p:to>
                                    </p:set>
                                    <p:anim calcmode="lin" valueType="num">
                                      <p:cBhvr additive="base">
                                        <p:cTn id="66" dur="500" fill="hold"/>
                                        <p:tgtEl>
                                          <p:spTgt spid="42"/>
                                        </p:tgtEl>
                                        <p:attrNameLst>
                                          <p:attrName>ppt_x</p:attrName>
                                        </p:attrNameLst>
                                      </p:cBhvr>
                                      <p:tavLst>
                                        <p:tav tm="0">
                                          <p:val>
                                            <p:strVal val="#ppt_x"/>
                                          </p:val>
                                        </p:tav>
                                        <p:tav tm="100000">
                                          <p:val>
                                            <p:strVal val="#ppt_x"/>
                                          </p:val>
                                        </p:tav>
                                      </p:tavLst>
                                    </p:anim>
                                    <p:anim calcmode="lin" valueType="num">
                                      <p:cBhvr additive="base">
                                        <p:cTn id="67"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P spid="5" grpId="0" animBg="1"/>
      <p:bldP spid="25" grpId="0" animBg="1"/>
      <p:bldP spid="32" grpId="0"/>
      <p:bldP spid="33" grpId="0"/>
      <p:bldP spid="37" grpId="0"/>
      <p:bldP spid="41"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0C0DD67-2666-489A-BFC1-F55E812EDE3E}"/>
              </a:ext>
            </a:extLst>
          </p:cNvPr>
          <p:cNvSpPr>
            <a:spLocks noGrp="1"/>
          </p:cNvSpPr>
          <p:nvPr>
            <p:ph type="title"/>
          </p:nvPr>
        </p:nvSpPr>
        <p:spPr/>
        <p:txBody>
          <a:bodyPr/>
          <a:lstStyle/>
          <a:p>
            <a:r>
              <a:rPr lang="zh-CN" altLang="en-US" dirty="0"/>
              <a:t>单击此处添加标题</a:t>
            </a:r>
            <a:endParaRPr lang="en-US" altLang="zh-CN" dirty="0"/>
          </a:p>
        </p:txBody>
      </p:sp>
      <p:grpSp>
        <p:nvGrpSpPr>
          <p:cNvPr id="3" name="组合 2">
            <a:extLst>
              <a:ext uri="{FF2B5EF4-FFF2-40B4-BE49-F238E27FC236}">
                <a16:creationId xmlns:a16="http://schemas.microsoft.com/office/drawing/2014/main" id="{B3EBB661-CBC4-4AB7-96AB-A22E9B736EFA}"/>
              </a:ext>
            </a:extLst>
          </p:cNvPr>
          <p:cNvGrpSpPr/>
          <p:nvPr/>
        </p:nvGrpSpPr>
        <p:grpSpPr>
          <a:xfrm>
            <a:off x="6338766" y="2178343"/>
            <a:ext cx="2438400" cy="3355878"/>
            <a:chOff x="5600464" y="2167152"/>
            <a:chExt cx="2438400" cy="3355878"/>
          </a:xfrm>
        </p:grpSpPr>
        <p:grpSp>
          <p:nvGrpSpPr>
            <p:cNvPr id="4" name="组合 3">
              <a:extLst>
                <a:ext uri="{FF2B5EF4-FFF2-40B4-BE49-F238E27FC236}">
                  <a16:creationId xmlns:a16="http://schemas.microsoft.com/office/drawing/2014/main" id="{BCF50D50-E402-42BA-8952-B74D0E9856A7}"/>
                </a:ext>
              </a:extLst>
            </p:cNvPr>
            <p:cNvGrpSpPr/>
            <p:nvPr/>
          </p:nvGrpSpPr>
          <p:grpSpPr>
            <a:xfrm>
              <a:off x="5600464" y="2167152"/>
              <a:ext cx="2438400" cy="3355878"/>
              <a:chOff x="3022600" y="2309195"/>
              <a:chExt cx="2438400" cy="3355878"/>
            </a:xfrm>
          </p:grpSpPr>
          <p:sp>
            <p:nvSpPr>
              <p:cNvPr id="6" name="Rounded Rectangle 22">
                <a:extLst>
                  <a:ext uri="{FF2B5EF4-FFF2-40B4-BE49-F238E27FC236}">
                    <a16:creationId xmlns:a16="http://schemas.microsoft.com/office/drawing/2014/main" id="{C6C9FCDB-724C-4E41-975C-85B64ED69E9B}"/>
                  </a:ext>
                </a:extLst>
              </p:cNvPr>
              <p:cNvSpPr/>
              <p:nvPr/>
            </p:nvSpPr>
            <p:spPr>
              <a:xfrm>
                <a:off x="3022600" y="2309195"/>
                <a:ext cx="2438400" cy="3355878"/>
              </a:xfrm>
              <a:prstGeom prst="roundRect">
                <a:avLst>
                  <a:gd name="adj" fmla="val 6653"/>
                </a:avLst>
              </a:prstGeom>
              <a:solidFill>
                <a:schemeClr val="tx1"/>
              </a:solidFill>
              <a:ln w="25400">
                <a:noFill/>
                <a:miter/>
              </a:ln>
              <a:effectLst/>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7" name="Oval 27">
                <a:extLst>
                  <a:ext uri="{FF2B5EF4-FFF2-40B4-BE49-F238E27FC236}">
                    <a16:creationId xmlns:a16="http://schemas.microsoft.com/office/drawing/2014/main" id="{9E327266-3BAA-4A78-A067-80758A3BFF12}"/>
                  </a:ext>
                </a:extLst>
              </p:cNvPr>
              <p:cNvSpPr/>
              <p:nvPr/>
            </p:nvSpPr>
            <p:spPr>
              <a:xfrm>
                <a:off x="4176440" y="5458779"/>
                <a:ext cx="130253" cy="130253"/>
              </a:xfrm>
              <a:prstGeom prst="ellipse">
                <a:avLst/>
              </a:prstGeom>
              <a:solidFill>
                <a:schemeClr val="tx1">
                  <a:lumMod val="75000"/>
                  <a:lumOff val="25000"/>
                </a:schemeClr>
              </a:solidFill>
              <a:ln w="12700">
                <a:noFill/>
                <a:miter/>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8" name="Oval 26">
                <a:extLst>
                  <a:ext uri="{FF2B5EF4-FFF2-40B4-BE49-F238E27FC236}">
                    <a16:creationId xmlns:a16="http://schemas.microsoft.com/office/drawing/2014/main" id="{29889FEB-5E34-443C-B1EB-3051D4FE5F59}"/>
                  </a:ext>
                </a:extLst>
              </p:cNvPr>
              <p:cNvSpPr/>
              <p:nvPr/>
            </p:nvSpPr>
            <p:spPr>
              <a:xfrm>
                <a:off x="4224234" y="2410240"/>
                <a:ext cx="34662" cy="34662"/>
              </a:xfrm>
              <a:prstGeom prst="ellipse">
                <a:avLst/>
              </a:prstGeom>
              <a:solidFill>
                <a:schemeClr val="tx1">
                  <a:lumMod val="75000"/>
                  <a:lumOff val="25000"/>
                </a:schemeClr>
              </a:solidFill>
              <a:ln w="12700">
                <a:noFill/>
                <a:miter/>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grpSp>
        <p:pic>
          <p:nvPicPr>
            <p:cNvPr id="5" name="图片 4">
              <a:extLst>
                <a:ext uri="{FF2B5EF4-FFF2-40B4-BE49-F238E27FC236}">
                  <a16:creationId xmlns:a16="http://schemas.microsoft.com/office/drawing/2014/main" id="{A0160DE5-C075-4B99-B754-C51EAE33C18F}"/>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45231" t="8619" r="11485" b="8619"/>
            <a:stretch/>
          </p:blipFill>
          <p:spPr>
            <a:xfrm>
              <a:off x="5768104" y="2403905"/>
              <a:ext cx="2103120" cy="2682954"/>
            </a:xfrm>
            <a:custGeom>
              <a:avLst/>
              <a:gdLst>
                <a:gd name="connsiteX0" fmla="*/ 0 w 2103120"/>
                <a:gd name="connsiteY0" fmla="*/ 0 h 2804160"/>
                <a:gd name="connsiteX1" fmla="*/ 2103120 w 2103120"/>
                <a:gd name="connsiteY1" fmla="*/ 0 h 2804160"/>
                <a:gd name="connsiteX2" fmla="*/ 2103120 w 2103120"/>
                <a:gd name="connsiteY2" fmla="*/ 2804160 h 2804160"/>
                <a:gd name="connsiteX3" fmla="*/ 0 w 2103120"/>
                <a:gd name="connsiteY3" fmla="*/ 2804160 h 2804160"/>
              </a:gdLst>
              <a:ahLst/>
              <a:cxnLst>
                <a:cxn ang="0">
                  <a:pos x="connsiteX0" y="connsiteY0"/>
                </a:cxn>
                <a:cxn ang="0">
                  <a:pos x="connsiteX1" y="connsiteY1"/>
                </a:cxn>
                <a:cxn ang="0">
                  <a:pos x="connsiteX2" y="connsiteY2"/>
                </a:cxn>
                <a:cxn ang="0">
                  <a:pos x="connsiteX3" y="connsiteY3"/>
                </a:cxn>
              </a:cxnLst>
              <a:rect l="l" t="t" r="r" b="b"/>
              <a:pathLst>
                <a:path w="2103120" h="2804160">
                  <a:moveTo>
                    <a:pt x="0" y="0"/>
                  </a:moveTo>
                  <a:lnTo>
                    <a:pt x="2103120" y="0"/>
                  </a:lnTo>
                  <a:lnTo>
                    <a:pt x="2103120" y="2804160"/>
                  </a:lnTo>
                  <a:lnTo>
                    <a:pt x="0" y="2804160"/>
                  </a:lnTo>
                  <a:close/>
                </a:path>
              </a:pathLst>
            </a:custGeom>
            <a:solidFill>
              <a:srgbClr val="FFFFFF">
                <a:lumMod val="85000"/>
              </a:srgbClr>
            </a:solidFill>
            <a:effectLst>
              <a:outerShdw blurRad="812800" dist="431800" dir="8100000" algn="tr" rotWithShape="0">
                <a:prstClr val="black">
                  <a:alpha val="18000"/>
                </a:prstClr>
              </a:outerShdw>
            </a:effectLst>
          </p:spPr>
        </p:pic>
      </p:grpSp>
      <p:graphicFrame>
        <p:nvGraphicFramePr>
          <p:cNvPr id="9" name="图表 8">
            <a:extLst>
              <a:ext uri="{FF2B5EF4-FFF2-40B4-BE49-F238E27FC236}">
                <a16:creationId xmlns:a16="http://schemas.microsoft.com/office/drawing/2014/main" id="{83927D9A-A902-4E4A-A654-76960C6383A8}"/>
              </a:ext>
            </a:extLst>
          </p:cNvPr>
          <p:cNvGraphicFramePr/>
          <p:nvPr>
            <p:extLst>
              <p:ext uri="{D42A27DB-BD31-4B8C-83A1-F6EECF244321}">
                <p14:modId xmlns:p14="http://schemas.microsoft.com/office/powerpoint/2010/main" val="499346612"/>
              </p:ext>
            </p:extLst>
          </p:nvPr>
        </p:nvGraphicFramePr>
        <p:xfrm>
          <a:off x="9131301" y="1853860"/>
          <a:ext cx="2603954" cy="3216229"/>
        </p:xfrm>
        <a:graphic>
          <a:graphicData uri="http://schemas.openxmlformats.org/drawingml/2006/chart">
            <c:chart xmlns:c="http://schemas.openxmlformats.org/drawingml/2006/chart" xmlns:r="http://schemas.openxmlformats.org/officeDocument/2006/relationships" r:id="rId4"/>
          </a:graphicData>
        </a:graphic>
      </p:graphicFrame>
      <p:sp>
        <p:nvSpPr>
          <p:cNvPr id="10" name="添加标题">
            <a:extLst>
              <a:ext uri="{FF2B5EF4-FFF2-40B4-BE49-F238E27FC236}">
                <a16:creationId xmlns:a16="http://schemas.microsoft.com/office/drawing/2014/main" id="{62F0CDBC-46FA-45E7-AD79-76D8F548B6B3}"/>
              </a:ext>
            </a:extLst>
          </p:cNvPr>
          <p:cNvSpPr txBox="1"/>
          <p:nvPr/>
        </p:nvSpPr>
        <p:spPr>
          <a:xfrm>
            <a:off x="9441421" y="5062104"/>
            <a:ext cx="2175387" cy="1309782"/>
          </a:xfrm>
          <a:prstGeom prst="rect">
            <a:avLst/>
          </a:prstGeom>
          <a:noFill/>
        </p:spPr>
        <p:txBody>
          <a:bodyPr wrap="square" rtlCol="0">
            <a:spAutoFit/>
          </a:bodyPr>
          <a:lstStyle/>
          <a:p>
            <a:pPr algn="ctr">
              <a:lnSpc>
                <a:spcPct val="150000"/>
              </a:lnSpc>
            </a:pPr>
            <a:r>
              <a:rPr lang="zh-CN" altLang="en-US" b="1" dirty="0">
                <a:latin typeface="+mj-ea"/>
                <a:ea typeface="+mj-ea"/>
              </a:rPr>
              <a:t>添加标题</a:t>
            </a:r>
            <a:endParaRPr lang="en-US" altLang="zh-CN" b="1" dirty="0">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点击此处添加标题点击此处添加标题点击此处添加标题添加标题</a:t>
            </a:r>
          </a:p>
        </p:txBody>
      </p:sp>
      <p:sp>
        <p:nvSpPr>
          <p:cNvPr id="11" name="Rectangle 8">
            <a:extLst>
              <a:ext uri="{FF2B5EF4-FFF2-40B4-BE49-F238E27FC236}">
                <a16:creationId xmlns:a16="http://schemas.microsoft.com/office/drawing/2014/main" id="{CE2E3EE5-CFF8-470E-B0E8-56261E812FEF}"/>
              </a:ext>
            </a:extLst>
          </p:cNvPr>
          <p:cNvSpPr/>
          <p:nvPr/>
        </p:nvSpPr>
        <p:spPr>
          <a:xfrm>
            <a:off x="1516986" y="1982217"/>
            <a:ext cx="4069001" cy="617285"/>
          </a:xfrm>
          <a:prstGeom prst="rect">
            <a:avLst/>
          </a:prstGeom>
        </p:spPr>
        <p:txBody>
          <a:bodyPr wrap="square">
            <a:spAutoFit/>
          </a:bodyPr>
          <a:lstStyle/>
          <a:p>
            <a:pPr>
              <a:lnSpc>
                <a:spcPct val="150000"/>
              </a:lnSpc>
            </a:pPr>
            <a:r>
              <a:rPr lang="zh-CN" altLang="en-US" sz="1200" dirty="0">
                <a:solidFill>
                  <a:schemeClr val="tx2"/>
                </a:solidFill>
                <a:latin typeface="+mn-ea"/>
              </a:rPr>
              <a:t>点击此处添加标题点击此处添加标题点击此处添加标题点击此处添加标题添加标题添加标题添加标题</a:t>
            </a:r>
            <a:endParaRPr lang="en-US" altLang="zh-CN" sz="1200" dirty="0">
              <a:solidFill>
                <a:schemeClr val="tx2"/>
              </a:solidFill>
              <a:latin typeface="+mn-ea"/>
            </a:endParaRPr>
          </a:p>
        </p:txBody>
      </p:sp>
      <p:sp>
        <p:nvSpPr>
          <p:cNvPr id="12" name="TextBox 9">
            <a:extLst>
              <a:ext uri="{FF2B5EF4-FFF2-40B4-BE49-F238E27FC236}">
                <a16:creationId xmlns:a16="http://schemas.microsoft.com/office/drawing/2014/main" id="{BF9B88EF-69BA-4D6F-9DCD-E2291547988B}"/>
              </a:ext>
            </a:extLst>
          </p:cNvPr>
          <p:cNvSpPr txBox="1"/>
          <p:nvPr/>
        </p:nvSpPr>
        <p:spPr>
          <a:xfrm>
            <a:off x="1495556" y="1551129"/>
            <a:ext cx="1415772" cy="461665"/>
          </a:xfrm>
          <a:prstGeom prst="rect">
            <a:avLst/>
          </a:prstGeom>
          <a:noFill/>
        </p:spPr>
        <p:txBody>
          <a:bodyPr wrap="none" rtlCol="0">
            <a:spAutoFit/>
          </a:bodyPr>
          <a:lstStyle/>
          <a:p>
            <a:r>
              <a:rPr lang="zh-CN" altLang="en-US" sz="2400" b="1" dirty="0">
                <a:solidFill>
                  <a:schemeClr val="accent1"/>
                </a:solidFill>
                <a:latin typeface="+mj-ea"/>
                <a:ea typeface="+mj-ea"/>
              </a:rPr>
              <a:t>添加标题</a:t>
            </a:r>
            <a:endParaRPr lang="en-GB" sz="2400" b="1" dirty="0">
              <a:solidFill>
                <a:schemeClr val="accent1"/>
              </a:solidFill>
              <a:latin typeface="+mj-ea"/>
              <a:ea typeface="+mj-ea"/>
            </a:endParaRPr>
          </a:p>
        </p:txBody>
      </p:sp>
      <p:grpSp>
        <p:nvGrpSpPr>
          <p:cNvPr id="13" name="组合 12">
            <a:extLst>
              <a:ext uri="{FF2B5EF4-FFF2-40B4-BE49-F238E27FC236}">
                <a16:creationId xmlns:a16="http://schemas.microsoft.com/office/drawing/2014/main" id="{46425CDF-EB75-42AF-BDAA-B4FB33036891}"/>
              </a:ext>
            </a:extLst>
          </p:cNvPr>
          <p:cNvGrpSpPr/>
          <p:nvPr/>
        </p:nvGrpSpPr>
        <p:grpSpPr>
          <a:xfrm>
            <a:off x="692104" y="2823499"/>
            <a:ext cx="4805359" cy="1032783"/>
            <a:chOff x="6052665" y="2772699"/>
            <a:chExt cx="4805359" cy="1032783"/>
          </a:xfrm>
        </p:grpSpPr>
        <p:grpSp>
          <p:nvGrpSpPr>
            <p:cNvPr id="14" name="组合 13">
              <a:extLst>
                <a:ext uri="{FF2B5EF4-FFF2-40B4-BE49-F238E27FC236}">
                  <a16:creationId xmlns:a16="http://schemas.microsoft.com/office/drawing/2014/main" id="{F8F12FC7-7912-482B-89C1-3EA983C47A90}"/>
                </a:ext>
              </a:extLst>
            </p:cNvPr>
            <p:cNvGrpSpPr/>
            <p:nvPr/>
          </p:nvGrpSpPr>
          <p:grpSpPr>
            <a:xfrm>
              <a:off x="6052665" y="2959770"/>
              <a:ext cx="658385" cy="658641"/>
              <a:chOff x="2151757" y="1214995"/>
              <a:chExt cx="896839" cy="897188"/>
            </a:xfrm>
          </p:grpSpPr>
          <p:sp>
            <p:nvSpPr>
              <p:cNvPr id="16" name="Shape 117">
                <a:extLst>
                  <a:ext uri="{FF2B5EF4-FFF2-40B4-BE49-F238E27FC236}">
                    <a16:creationId xmlns:a16="http://schemas.microsoft.com/office/drawing/2014/main" id="{A7CDBEA8-6FFA-4F06-B7A4-B8861BBAC4A6}"/>
                  </a:ext>
                </a:extLst>
              </p:cNvPr>
              <p:cNvSpPr/>
              <p:nvPr/>
            </p:nvSpPr>
            <p:spPr>
              <a:xfrm>
                <a:off x="2151757" y="1214995"/>
                <a:ext cx="896839" cy="897188"/>
              </a:xfrm>
              <a:prstGeom prst="ellipse">
                <a:avLst/>
              </a:prstGeom>
              <a:solidFill>
                <a:schemeClr val="accent1"/>
              </a:solidFill>
              <a:ln>
                <a:noFill/>
              </a:ln>
            </p:spPr>
            <p:txBody>
              <a:bodyPr lIns="91425" tIns="0" rIns="91425" bIns="64000" anchor="ctr" anchorCtr="0">
                <a:noAutofit/>
              </a:bodyPr>
              <a:lstStyle/>
              <a:p>
                <a:pPr marL="0" marR="0" lvl="0" indent="0" algn="ctr" rtl="0">
                  <a:spcBef>
                    <a:spcPts val="0"/>
                  </a:spcBef>
                  <a:buNone/>
                </a:pPr>
                <a:endParaRPr sz="2800">
                  <a:solidFill>
                    <a:schemeClr val="lt1"/>
                  </a:solidFill>
                  <a:latin typeface="Lato"/>
                  <a:ea typeface="Lato"/>
                  <a:cs typeface="Lato"/>
                  <a:sym typeface="Lato"/>
                </a:endParaRPr>
              </a:p>
            </p:txBody>
          </p:sp>
          <p:sp>
            <p:nvSpPr>
              <p:cNvPr id="17" name="Shape 120">
                <a:extLst>
                  <a:ext uri="{FF2B5EF4-FFF2-40B4-BE49-F238E27FC236}">
                    <a16:creationId xmlns:a16="http://schemas.microsoft.com/office/drawing/2014/main" id="{C50C4E19-9599-4C96-889F-FEBCE9AFE882}"/>
                  </a:ext>
                </a:extLst>
              </p:cNvPr>
              <p:cNvSpPr/>
              <p:nvPr/>
            </p:nvSpPr>
            <p:spPr>
              <a:xfrm>
                <a:off x="2384211" y="1495196"/>
                <a:ext cx="451737" cy="313330"/>
              </a:xfrm>
              <a:custGeom>
                <a:avLst/>
                <a:gdLst/>
                <a:ahLst/>
                <a:cxnLst/>
                <a:rect l="0" t="0" r="0" b="0"/>
                <a:pathLst>
                  <a:path w="120000" h="120000" extrusionOk="0">
                    <a:moveTo>
                      <a:pt x="91495" y="119712"/>
                    </a:moveTo>
                    <a:lnTo>
                      <a:pt x="91495" y="119712"/>
                    </a:lnTo>
                    <a:cubicBezTo>
                      <a:pt x="28106" y="119712"/>
                      <a:pt x="28106" y="119712"/>
                      <a:pt x="28106" y="119712"/>
                    </a:cubicBezTo>
                    <a:cubicBezTo>
                      <a:pt x="12757" y="119712"/>
                      <a:pt x="0" y="101339"/>
                      <a:pt x="0" y="79234"/>
                    </a:cubicBezTo>
                    <a:cubicBezTo>
                      <a:pt x="0" y="60861"/>
                      <a:pt x="8372" y="44497"/>
                      <a:pt x="19734" y="40478"/>
                    </a:cubicBezTo>
                    <a:cubicBezTo>
                      <a:pt x="26710" y="16076"/>
                      <a:pt x="42259" y="0"/>
                      <a:pt x="60598" y="0"/>
                    </a:cubicBezTo>
                    <a:cubicBezTo>
                      <a:pt x="78936" y="0"/>
                      <a:pt x="94485" y="16076"/>
                      <a:pt x="100066" y="40478"/>
                    </a:cubicBezTo>
                    <a:cubicBezTo>
                      <a:pt x="111229" y="44497"/>
                      <a:pt x="119800" y="60861"/>
                      <a:pt x="119800" y="79234"/>
                    </a:cubicBezTo>
                    <a:cubicBezTo>
                      <a:pt x="119800" y="101339"/>
                      <a:pt x="107043" y="119712"/>
                      <a:pt x="91495" y="119712"/>
                    </a:cubicBezTo>
                    <a:close/>
                    <a:moveTo>
                      <a:pt x="102857" y="60861"/>
                    </a:moveTo>
                    <a:lnTo>
                      <a:pt x="102857" y="60861"/>
                    </a:lnTo>
                    <a:cubicBezTo>
                      <a:pt x="102857" y="60861"/>
                      <a:pt x="102857" y="60861"/>
                      <a:pt x="101461" y="58851"/>
                    </a:cubicBezTo>
                    <a:cubicBezTo>
                      <a:pt x="100066" y="58851"/>
                      <a:pt x="100066" y="56842"/>
                      <a:pt x="100066" y="56842"/>
                    </a:cubicBezTo>
                    <a:cubicBezTo>
                      <a:pt x="100066" y="56842"/>
                      <a:pt x="100066" y="56842"/>
                      <a:pt x="98671" y="56842"/>
                    </a:cubicBezTo>
                    <a:cubicBezTo>
                      <a:pt x="98671" y="56842"/>
                      <a:pt x="98671" y="56842"/>
                      <a:pt x="97275" y="56842"/>
                    </a:cubicBezTo>
                    <a:cubicBezTo>
                      <a:pt x="97275" y="56842"/>
                      <a:pt x="97275" y="56842"/>
                      <a:pt x="97275" y="54832"/>
                    </a:cubicBezTo>
                    <a:lnTo>
                      <a:pt x="95880" y="54832"/>
                    </a:lnTo>
                    <a:cubicBezTo>
                      <a:pt x="94485" y="54832"/>
                      <a:pt x="94485" y="54832"/>
                      <a:pt x="94485" y="54832"/>
                    </a:cubicBezTo>
                    <a:cubicBezTo>
                      <a:pt x="93089" y="54832"/>
                      <a:pt x="93089" y="54832"/>
                      <a:pt x="91495" y="54832"/>
                    </a:cubicBezTo>
                    <a:cubicBezTo>
                      <a:pt x="91495" y="52822"/>
                      <a:pt x="91495" y="52822"/>
                      <a:pt x="91495" y="50813"/>
                    </a:cubicBezTo>
                    <a:cubicBezTo>
                      <a:pt x="90099" y="50813"/>
                      <a:pt x="90099" y="50813"/>
                      <a:pt x="90099" y="50813"/>
                    </a:cubicBezTo>
                    <a:cubicBezTo>
                      <a:pt x="90099" y="48516"/>
                      <a:pt x="90099" y="48516"/>
                      <a:pt x="90099" y="46507"/>
                    </a:cubicBezTo>
                    <a:cubicBezTo>
                      <a:pt x="88704" y="44497"/>
                      <a:pt x="88704" y="44497"/>
                      <a:pt x="88704" y="42488"/>
                    </a:cubicBezTo>
                    <a:cubicBezTo>
                      <a:pt x="88704" y="40478"/>
                      <a:pt x="87308" y="40478"/>
                      <a:pt x="87308" y="38468"/>
                    </a:cubicBezTo>
                    <a:cubicBezTo>
                      <a:pt x="81727" y="26411"/>
                      <a:pt x="71960" y="16076"/>
                      <a:pt x="60598" y="16076"/>
                    </a:cubicBezTo>
                    <a:cubicBezTo>
                      <a:pt x="47840" y="16076"/>
                      <a:pt x="38073" y="26411"/>
                      <a:pt x="32491" y="38468"/>
                    </a:cubicBezTo>
                    <a:cubicBezTo>
                      <a:pt x="32491" y="40478"/>
                      <a:pt x="32491" y="40478"/>
                      <a:pt x="31096" y="42488"/>
                    </a:cubicBezTo>
                    <a:cubicBezTo>
                      <a:pt x="31096" y="44497"/>
                      <a:pt x="31096" y="44497"/>
                      <a:pt x="31096" y="46507"/>
                    </a:cubicBezTo>
                    <a:cubicBezTo>
                      <a:pt x="31096" y="46507"/>
                      <a:pt x="31096" y="46507"/>
                      <a:pt x="29501" y="46507"/>
                    </a:cubicBezTo>
                    <a:cubicBezTo>
                      <a:pt x="29501" y="48516"/>
                      <a:pt x="29501" y="48516"/>
                      <a:pt x="29501" y="50813"/>
                    </a:cubicBezTo>
                    <a:cubicBezTo>
                      <a:pt x="29501" y="52822"/>
                      <a:pt x="28106" y="52822"/>
                      <a:pt x="28106" y="54832"/>
                    </a:cubicBezTo>
                    <a:lnTo>
                      <a:pt x="26710" y="54832"/>
                    </a:lnTo>
                    <a:cubicBezTo>
                      <a:pt x="26710" y="54832"/>
                      <a:pt x="26710" y="54832"/>
                      <a:pt x="25315" y="54832"/>
                    </a:cubicBezTo>
                    <a:cubicBezTo>
                      <a:pt x="23920" y="54832"/>
                      <a:pt x="23920" y="54832"/>
                      <a:pt x="23920" y="54832"/>
                    </a:cubicBezTo>
                    <a:cubicBezTo>
                      <a:pt x="22524" y="56842"/>
                      <a:pt x="22524" y="56842"/>
                      <a:pt x="22524" y="56842"/>
                    </a:cubicBezTo>
                    <a:cubicBezTo>
                      <a:pt x="21129" y="56842"/>
                      <a:pt x="21129" y="56842"/>
                      <a:pt x="21129" y="56842"/>
                    </a:cubicBezTo>
                    <a:cubicBezTo>
                      <a:pt x="19734" y="56842"/>
                      <a:pt x="19734" y="58851"/>
                      <a:pt x="19734" y="58851"/>
                    </a:cubicBezTo>
                    <a:cubicBezTo>
                      <a:pt x="18338" y="58851"/>
                      <a:pt x="18338" y="58851"/>
                      <a:pt x="18338" y="58851"/>
                    </a:cubicBezTo>
                    <a:cubicBezTo>
                      <a:pt x="18338" y="60861"/>
                      <a:pt x="16943" y="60861"/>
                      <a:pt x="16943" y="60861"/>
                    </a:cubicBezTo>
                    <a:cubicBezTo>
                      <a:pt x="14152" y="64880"/>
                      <a:pt x="11362" y="70909"/>
                      <a:pt x="11362" y="79234"/>
                    </a:cubicBezTo>
                    <a:cubicBezTo>
                      <a:pt x="11362" y="93301"/>
                      <a:pt x="18338" y="103349"/>
                      <a:pt x="28106" y="103349"/>
                    </a:cubicBezTo>
                    <a:cubicBezTo>
                      <a:pt x="91495" y="103349"/>
                      <a:pt x="91495" y="103349"/>
                      <a:pt x="91495" y="103349"/>
                    </a:cubicBezTo>
                    <a:cubicBezTo>
                      <a:pt x="101461" y="103349"/>
                      <a:pt x="108438" y="93301"/>
                      <a:pt x="108438" y="79234"/>
                    </a:cubicBezTo>
                    <a:cubicBezTo>
                      <a:pt x="108438" y="70909"/>
                      <a:pt x="107043" y="64880"/>
                      <a:pt x="102857" y="60861"/>
                    </a:cubicBezTo>
                    <a:close/>
                  </a:path>
                </a:pathLst>
              </a:custGeom>
              <a:solidFill>
                <a:schemeClr val="lt1"/>
              </a:solidFill>
              <a:ln>
                <a:noFill/>
              </a:ln>
            </p:spPr>
            <p:txBody>
              <a:bodyPr lIns="91425" tIns="45700" rIns="91425" bIns="45700" anchor="ctr" anchorCtr="0">
                <a:noAutofit/>
              </a:bodyPr>
              <a:lstStyle/>
              <a:p>
                <a:pPr marL="0" marR="0" lvl="0" indent="0" algn="l" rtl="0">
                  <a:spcBef>
                    <a:spcPts val="0"/>
                  </a:spcBef>
                  <a:buNone/>
                </a:pPr>
                <a:endParaRPr sz="3600">
                  <a:solidFill>
                    <a:schemeClr val="dk1"/>
                  </a:solidFill>
                  <a:latin typeface="Lato"/>
                  <a:ea typeface="Lato"/>
                  <a:cs typeface="Lato"/>
                  <a:sym typeface="Lato"/>
                </a:endParaRPr>
              </a:p>
            </p:txBody>
          </p:sp>
        </p:grpSp>
        <p:sp>
          <p:nvSpPr>
            <p:cNvPr id="15" name="添加标题">
              <a:extLst>
                <a:ext uri="{FF2B5EF4-FFF2-40B4-BE49-F238E27FC236}">
                  <a16:creationId xmlns:a16="http://schemas.microsoft.com/office/drawing/2014/main" id="{CA78D289-FCA4-4B75-B05C-68BCD2893711}"/>
                </a:ext>
              </a:extLst>
            </p:cNvPr>
            <p:cNvSpPr txBox="1"/>
            <p:nvPr/>
          </p:nvSpPr>
          <p:spPr>
            <a:xfrm>
              <a:off x="7000896" y="2772699"/>
              <a:ext cx="3857128" cy="1032783"/>
            </a:xfrm>
            <a:prstGeom prst="rect">
              <a:avLst/>
            </a:prstGeom>
            <a:noFill/>
          </p:spPr>
          <p:txBody>
            <a:bodyPr wrap="square" rtlCol="0">
              <a:spAutoFit/>
            </a:bodyPr>
            <a:lstStyle/>
            <a:p>
              <a:pPr>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nSpc>
                  <a:spcPct val="150000"/>
                </a:lnSpc>
              </a:pPr>
              <a:r>
                <a:rPr lang="zh-CN" altLang="en-US" sz="1200" dirty="0">
                  <a:solidFill>
                    <a:schemeClr val="tx2"/>
                  </a:solidFill>
                  <a:latin typeface="+mn-ea"/>
                </a:rPr>
                <a:t>点击此处添加标题点击此处添加标题点击此处添加标题点击此处添加标题</a:t>
              </a:r>
            </a:p>
          </p:txBody>
        </p:sp>
      </p:grpSp>
      <p:grpSp>
        <p:nvGrpSpPr>
          <p:cNvPr id="18" name="组合 17">
            <a:extLst>
              <a:ext uri="{FF2B5EF4-FFF2-40B4-BE49-F238E27FC236}">
                <a16:creationId xmlns:a16="http://schemas.microsoft.com/office/drawing/2014/main" id="{810E06C2-2470-4305-AB86-19BB093B227F}"/>
              </a:ext>
            </a:extLst>
          </p:cNvPr>
          <p:cNvGrpSpPr/>
          <p:nvPr/>
        </p:nvGrpSpPr>
        <p:grpSpPr>
          <a:xfrm>
            <a:off x="692104" y="3941534"/>
            <a:ext cx="4805359" cy="1032783"/>
            <a:chOff x="6052665" y="3846382"/>
            <a:chExt cx="4805359" cy="1032783"/>
          </a:xfrm>
        </p:grpSpPr>
        <p:grpSp>
          <p:nvGrpSpPr>
            <p:cNvPr id="19" name="组合 18">
              <a:extLst>
                <a:ext uri="{FF2B5EF4-FFF2-40B4-BE49-F238E27FC236}">
                  <a16:creationId xmlns:a16="http://schemas.microsoft.com/office/drawing/2014/main" id="{F9DE3B1F-C31A-4164-BF25-AE9C0FB4AB9C}"/>
                </a:ext>
              </a:extLst>
            </p:cNvPr>
            <p:cNvGrpSpPr/>
            <p:nvPr/>
          </p:nvGrpSpPr>
          <p:grpSpPr>
            <a:xfrm>
              <a:off x="6052665" y="4033453"/>
              <a:ext cx="658385" cy="658641"/>
              <a:chOff x="2151757" y="2395872"/>
              <a:chExt cx="896839" cy="897188"/>
            </a:xfrm>
          </p:grpSpPr>
          <p:sp>
            <p:nvSpPr>
              <p:cNvPr id="21" name="Shape 108">
                <a:extLst>
                  <a:ext uri="{FF2B5EF4-FFF2-40B4-BE49-F238E27FC236}">
                    <a16:creationId xmlns:a16="http://schemas.microsoft.com/office/drawing/2014/main" id="{F121F63C-47EC-4809-9EF5-0D5FAE859B4B}"/>
                  </a:ext>
                </a:extLst>
              </p:cNvPr>
              <p:cNvSpPr/>
              <p:nvPr/>
            </p:nvSpPr>
            <p:spPr>
              <a:xfrm>
                <a:off x="2151757" y="2395872"/>
                <a:ext cx="896839" cy="897188"/>
              </a:xfrm>
              <a:prstGeom prst="ellipse">
                <a:avLst/>
              </a:prstGeom>
              <a:solidFill>
                <a:schemeClr val="accent2"/>
              </a:solidFill>
              <a:ln>
                <a:noFill/>
              </a:ln>
            </p:spPr>
            <p:txBody>
              <a:bodyPr lIns="91425" tIns="0" rIns="91425" bIns="64000" anchor="ctr" anchorCtr="0">
                <a:noAutofit/>
              </a:bodyPr>
              <a:lstStyle/>
              <a:p>
                <a:pPr marL="0" marR="0" lvl="0" indent="0" algn="ctr" rtl="0">
                  <a:spcBef>
                    <a:spcPts val="0"/>
                  </a:spcBef>
                  <a:buNone/>
                </a:pPr>
                <a:endParaRPr sz="2800">
                  <a:solidFill>
                    <a:schemeClr val="lt1"/>
                  </a:solidFill>
                  <a:latin typeface="Lato"/>
                  <a:ea typeface="Lato"/>
                  <a:cs typeface="Lato"/>
                  <a:sym typeface="Lato"/>
                </a:endParaRPr>
              </a:p>
            </p:txBody>
          </p:sp>
          <p:sp>
            <p:nvSpPr>
              <p:cNvPr id="22" name="Shape 123">
                <a:extLst>
                  <a:ext uri="{FF2B5EF4-FFF2-40B4-BE49-F238E27FC236}">
                    <a16:creationId xmlns:a16="http://schemas.microsoft.com/office/drawing/2014/main" id="{42804AD8-3497-489C-98A9-2783C45E2F03}"/>
                  </a:ext>
                </a:extLst>
              </p:cNvPr>
              <p:cNvSpPr/>
              <p:nvPr/>
            </p:nvSpPr>
            <p:spPr>
              <a:xfrm>
                <a:off x="2384211" y="2600427"/>
                <a:ext cx="434681" cy="448595"/>
              </a:xfrm>
              <a:custGeom>
                <a:avLst/>
                <a:gdLst/>
                <a:ahLst/>
                <a:cxnLst/>
                <a:rect l="0" t="0" r="0" b="0"/>
                <a:pathLst>
                  <a:path w="120000" h="120000" extrusionOk="0">
                    <a:moveTo>
                      <a:pt x="107865" y="41298"/>
                    </a:moveTo>
                    <a:lnTo>
                      <a:pt x="107865" y="41298"/>
                    </a:lnTo>
                    <a:cubicBezTo>
                      <a:pt x="98157" y="18441"/>
                      <a:pt x="81438" y="0"/>
                      <a:pt x="71730" y="2077"/>
                    </a:cubicBezTo>
                    <a:cubicBezTo>
                      <a:pt x="57438" y="9350"/>
                      <a:pt x="81438" y="36883"/>
                      <a:pt x="9707" y="64415"/>
                    </a:cubicBezTo>
                    <a:cubicBezTo>
                      <a:pt x="2426" y="66753"/>
                      <a:pt x="0" y="75844"/>
                      <a:pt x="2426" y="82857"/>
                    </a:cubicBezTo>
                    <a:cubicBezTo>
                      <a:pt x="4853" y="87532"/>
                      <a:pt x="14292" y="94285"/>
                      <a:pt x="21842" y="92207"/>
                    </a:cubicBezTo>
                    <a:lnTo>
                      <a:pt x="26426" y="89870"/>
                    </a:lnTo>
                    <a:cubicBezTo>
                      <a:pt x="31280" y="96623"/>
                      <a:pt x="36134" y="92207"/>
                      <a:pt x="36134" y="96623"/>
                    </a:cubicBezTo>
                    <a:cubicBezTo>
                      <a:pt x="38561" y="101298"/>
                      <a:pt x="43146" y="110389"/>
                      <a:pt x="43146" y="112727"/>
                    </a:cubicBezTo>
                    <a:cubicBezTo>
                      <a:pt x="45573" y="115064"/>
                      <a:pt x="48000" y="119740"/>
                      <a:pt x="50426" y="117402"/>
                    </a:cubicBezTo>
                    <a:cubicBezTo>
                      <a:pt x="52853" y="117402"/>
                      <a:pt x="62292" y="115064"/>
                      <a:pt x="64719" y="112727"/>
                    </a:cubicBezTo>
                    <a:cubicBezTo>
                      <a:pt x="69303" y="112727"/>
                      <a:pt x="69303" y="110389"/>
                      <a:pt x="67146" y="108051"/>
                    </a:cubicBezTo>
                    <a:cubicBezTo>
                      <a:pt x="67146" y="105974"/>
                      <a:pt x="62292" y="103636"/>
                      <a:pt x="62292" y="101298"/>
                    </a:cubicBezTo>
                    <a:cubicBezTo>
                      <a:pt x="59865" y="98961"/>
                      <a:pt x="57438" y="89870"/>
                      <a:pt x="55011" y="87532"/>
                    </a:cubicBezTo>
                    <a:cubicBezTo>
                      <a:pt x="52853" y="85194"/>
                      <a:pt x="57438" y="80519"/>
                      <a:pt x="62292" y="80519"/>
                    </a:cubicBezTo>
                    <a:cubicBezTo>
                      <a:pt x="95730" y="78441"/>
                      <a:pt x="100584" y="96623"/>
                      <a:pt x="112449" y="92207"/>
                    </a:cubicBezTo>
                    <a:cubicBezTo>
                      <a:pt x="119730" y="89870"/>
                      <a:pt x="119730" y="64415"/>
                      <a:pt x="107865" y="41298"/>
                    </a:cubicBezTo>
                    <a:close/>
                    <a:moveTo>
                      <a:pt x="105168" y="80519"/>
                    </a:moveTo>
                    <a:lnTo>
                      <a:pt x="105168" y="80519"/>
                    </a:lnTo>
                    <a:cubicBezTo>
                      <a:pt x="102741" y="80519"/>
                      <a:pt x="88449" y="71428"/>
                      <a:pt x="81438" y="52987"/>
                    </a:cubicBezTo>
                    <a:cubicBezTo>
                      <a:pt x="74157" y="34545"/>
                      <a:pt x="74157" y="16103"/>
                      <a:pt x="76584" y="16103"/>
                    </a:cubicBezTo>
                    <a:cubicBezTo>
                      <a:pt x="79011" y="16103"/>
                      <a:pt x="90876" y="27532"/>
                      <a:pt x="98157" y="45974"/>
                    </a:cubicBezTo>
                    <a:cubicBezTo>
                      <a:pt x="107865" y="64415"/>
                      <a:pt x="105168" y="78441"/>
                      <a:pt x="105168" y="80519"/>
                    </a:cubicBezTo>
                    <a:close/>
                  </a:path>
                </a:pathLst>
              </a:custGeom>
              <a:solidFill>
                <a:schemeClr val="lt1"/>
              </a:solidFill>
              <a:ln>
                <a:noFill/>
              </a:ln>
            </p:spPr>
            <p:txBody>
              <a:bodyPr lIns="91400" tIns="45700" rIns="91400" bIns="45700" anchor="ctr" anchorCtr="0">
                <a:noAutofit/>
              </a:bodyPr>
              <a:lstStyle/>
              <a:p>
                <a:pPr marL="0" marR="0" lvl="0" indent="0" algn="l" rtl="0">
                  <a:spcBef>
                    <a:spcPts val="0"/>
                  </a:spcBef>
                  <a:buNone/>
                </a:pPr>
                <a:endParaRPr sz="3600">
                  <a:solidFill>
                    <a:schemeClr val="dk1"/>
                  </a:solidFill>
                  <a:latin typeface="Lato"/>
                  <a:ea typeface="Lato"/>
                  <a:cs typeface="Lato"/>
                  <a:sym typeface="Lato"/>
                </a:endParaRPr>
              </a:p>
            </p:txBody>
          </p:sp>
        </p:grpSp>
        <p:sp>
          <p:nvSpPr>
            <p:cNvPr id="20" name="添加标题">
              <a:extLst>
                <a:ext uri="{FF2B5EF4-FFF2-40B4-BE49-F238E27FC236}">
                  <a16:creationId xmlns:a16="http://schemas.microsoft.com/office/drawing/2014/main" id="{E71F0354-A1A4-4720-8088-EC99E2A05A36}"/>
                </a:ext>
              </a:extLst>
            </p:cNvPr>
            <p:cNvSpPr txBox="1"/>
            <p:nvPr/>
          </p:nvSpPr>
          <p:spPr>
            <a:xfrm>
              <a:off x="7000896" y="3846382"/>
              <a:ext cx="3857128" cy="1032783"/>
            </a:xfrm>
            <a:prstGeom prst="rect">
              <a:avLst/>
            </a:prstGeom>
            <a:noFill/>
          </p:spPr>
          <p:txBody>
            <a:bodyPr wrap="square" rtlCol="0">
              <a:spAutoFit/>
            </a:bodyPr>
            <a:lstStyle/>
            <a:p>
              <a:pPr>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nSpc>
                  <a:spcPct val="150000"/>
                </a:lnSpc>
              </a:pPr>
              <a:r>
                <a:rPr lang="zh-CN" altLang="en-US" sz="1200" dirty="0">
                  <a:solidFill>
                    <a:schemeClr val="tx2"/>
                  </a:solidFill>
                  <a:latin typeface="+mn-ea"/>
                </a:rPr>
                <a:t>点击此处添加标题点击此处添加标题点击此处添加标题点击此处添加标题</a:t>
              </a:r>
            </a:p>
          </p:txBody>
        </p:sp>
      </p:grpSp>
      <p:grpSp>
        <p:nvGrpSpPr>
          <p:cNvPr id="23" name="组合 22">
            <a:extLst>
              <a:ext uri="{FF2B5EF4-FFF2-40B4-BE49-F238E27FC236}">
                <a16:creationId xmlns:a16="http://schemas.microsoft.com/office/drawing/2014/main" id="{3E1C171E-A683-4541-B482-691714B4F0AB}"/>
              </a:ext>
            </a:extLst>
          </p:cNvPr>
          <p:cNvGrpSpPr/>
          <p:nvPr/>
        </p:nvGrpSpPr>
        <p:grpSpPr>
          <a:xfrm>
            <a:off x="692104" y="5059568"/>
            <a:ext cx="4805359" cy="1032783"/>
            <a:chOff x="6052665" y="4815114"/>
            <a:chExt cx="4805359" cy="1032783"/>
          </a:xfrm>
        </p:grpSpPr>
        <p:grpSp>
          <p:nvGrpSpPr>
            <p:cNvPr id="24" name="组合 23">
              <a:extLst>
                <a:ext uri="{FF2B5EF4-FFF2-40B4-BE49-F238E27FC236}">
                  <a16:creationId xmlns:a16="http://schemas.microsoft.com/office/drawing/2014/main" id="{D1B9674E-5A27-4F2E-8A50-A6100A68DAAA}"/>
                </a:ext>
              </a:extLst>
            </p:cNvPr>
            <p:cNvGrpSpPr/>
            <p:nvPr/>
          </p:nvGrpSpPr>
          <p:grpSpPr>
            <a:xfrm>
              <a:off x="6052665" y="5002185"/>
              <a:ext cx="658385" cy="658641"/>
              <a:chOff x="2151757" y="3576749"/>
              <a:chExt cx="896839" cy="897188"/>
            </a:xfrm>
          </p:grpSpPr>
          <p:sp>
            <p:nvSpPr>
              <p:cNvPr id="26" name="Shape 111">
                <a:extLst>
                  <a:ext uri="{FF2B5EF4-FFF2-40B4-BE49-F238E27FC236}">
                    <a16:creationId xmlns:a16="http://schemas.microsoft.com/office/drawing/2014/main" id="{BD929733-42DA-4DF2-A5F2-084A03F6B887}"/>
                  </a:ext>
                </a:extLst>
              </p:cNvPr>
              <p:cNvSpPr/>
              <p:nvPr/>
            </p:nvSpPr>
            <p:spPr>
              <a:xfrm>
                <a:off x="2151757" y="3576749"/>
                <a:ext cx="896839" cy="897188"/>
              </a:xfrm>
              <a:prstGeom prst="ellipse">
                <a:avLst/>
              </a:prstGeom>
              <a:solidFill>
                <a:schemeClr val="accent3"/>
              </a:solidFill>
              <a:ln>
                <a:noFill/>
              </a:ln>
            </p:spPr>
            <p:txBody>
              <a:bodyPr lIns="91425" tIns="0" rIns="91425" bIns="64000" anchor="ctr" anchorCtr="0">
                <a:noAutofit/>
              </a:bodyPr>
              <a:lstStyle/>
              <a:p>
                <a:pPr marL="0" marR="0" lvl="0" indent="0" algn="ctr" rtl="0">
                  <a:spcBef>
                    <a:spcPts val="0"/>
                  </a:spcBef>
                  <a:buNone/>
                </a:pPr>
                <a:endParaRPr sz="2800">
                  <a:solidFill>
                    <a:schemeClr val="lt1"/>
                  </a:solidFill>
                  <a:latin typeface="Lato"/>
                  <a:ea typeface="Lato"/>
                  <a:cs typeface="Lato"/>
                  <a:sym typeface="Lato"/>
                </a:endParaRPr>
              </a:p>
            </p:txBody>
          </p:sp>
          <p:sp>
            <p:nvSpPr>
              <p:cNvPr id="27" name="Shape 122">
                <a:extLst>
                  <a:ext uri="{FF2B5EF4-FFF2-40B4-BE49-F238E27FC236}">
                    <a16:creationId xmlns:a16="http://schemas.microsoft.com/office/drawing/2014/main" id="{F1A13FB9-81B1-4C42-AD1D-780559C291BC}"/>
                  </a:ext>
                </a:extLst>
              </p:cNvPr>
              <p:cNvSpPr/>
              <p:nvPr/>
            </p:nvSpPr>
            <p:spPr>
              <a:xfrm>
                <a:off x="2409560" y="3896458"/>
                <a:ext cx="385289" cy="235060"/>
              </a:xfrm>
              <a:custGeom>
                <a:avLst/>
                <a:gdLst/>
                <a:ahLst/>
                <a:cxnLst/>
                <a:rect l="0" t="0" r="0" b="0"/>
                <a:pathLst>
                  <a:path w="120000" h="120000" extrusionOk="0">
                    <a:moveTo>
                      <a:pt x="91991" y="59801"/>
                    </a:moveTo>
                    <a:lnTo>
                      <a:pt x="91991" y="59801"/>
                    </a:lnTo>
                    <a:cubicBezTo>
                      <a:pt x="91991" y="35643"/>
                      <a:pt x="100684" y="17821"/>
                      <a:pt x="104788" y="17821"/>
                    </a:cubicBezTo>
                    <a:cubicBezTo>
                      <a:pt x="106961" y="17821"/>
                      <a:pt x="113480" y="17821"/>
                      <a:pt x="113480" y="17821"/>
                    </a:cubicBezTo>
                    <a:cubicBezTo>
                      <a:pt x="109134" y="7128"/>
                      <a:pt x="106961" y="0"/>
                      <a:pt x="91991" y="0"/>
                    </a:cubicBezTo>
                    <a:cubicBezTo>
                      <a:pt x="32112" y="0"/>
                      <a:pt x="32112" y="0"/>
                      <a:pt x="32112" y="0"/>
                    </a:cubicBezTo>
                    <a:cubicBezTo>
                      <a:pt x="8692" y="0"/>
                      <a:pt x="0" y="35643"/>
                      <a:pt x="0" y="59801"/>
                    </a:cubicBezTo>
                    <a:cubicBezTo>
                      <a:pt x="0" y="84356"/>
                      <a:pt x="8692" y="119603"/>
                      <a:pt x="32112" y="119603"/>
                    </a:cubicBezTo>
                    <a:cubicBezTo>
                      <a:pt x="91991" y="119603"/>
                      <a:pt x="91991" y="119603"/>
                      <a:pt x="91991" y="119603"/>
                    </a:cubicBezTo>
                    <a:cubicBezTo>
                      <a:pt x="106961" y="119603"/>
                      <a:pt x="109134" y="112475"/>
                      <a:pt x="113480" y="101782"/>
                    </a:cubicBezTo>
                    <a:cubicBezTo>
                      <a:pt x="113480" y="101782"/>
                      <a:pt x="111307" y="101782"/>
                      <a:pt x="104788" y="101782"/>
                    </a:cubicBezTo>
                    <a:cubicBezTo>
                      <a:pt x="100684" y="101782"/>
                      <a:pt x="91991" y="87920"/>
                      <a:pt x="91991" y="59801"/>
                    </a:cubicBezTo>
                    <a:close/>
                    <a:moveTo>
                      <a:pt x="74849" y="77623"/>
                    </a:moveTo>
                    <a:lnTo>
                      <a:pt x="74849" y="77623"/>
                    </a:lnTo>
                    <a:cubicBezTo>
                      <a:pt x="74849" y="80792"/>
                      <a:pt x="72917" y="77623"/>
                      <a:pt x="72917" y="77623"/>
                    </a:cubicBezTo>
                    <a:cubicBezTo>
                      <a:pt x="53360" y="66930"/>
                      <a:pt x="53360" y="66930"/>
                      <a:pt x="53360" y="66930"/>
                    </a:cubicBezTo>
                    <a:cubicBezTo>
                      <a:pt x="53360" y="66930"/>
                      <a:pt x="53360" y="70495"/>
                      <a:pt x="51187" y="77623"/>
                    </a:cubicBezTo>
                    <a:cubicBezTo>
                      <a:pt x="49255" y="80792"/>
                      <a:pt x="49255" y="87920"/>
                      <a:pt x="44909" y="80792"/>
                    </a:cubicBezTo>
                    <a:cubicBezTo>
                      <a:pt x="38390" y="74059"/>
                      <a:pt x="23661" y="49504"/>
                      <a:pt x="23661" y="49504"/>
                    </a:cubicBezTo>
                    <a:cubicBezTo>
                      <a:pt x="23661" y="49504"/>
                      <a:pt x="21488" y="45940"/>
                      <a:pt x="21488" y="42376"/>
                    </a:cubicBezTo>
                    <a:cubicBezTo>
                      <a:pt x="23661" y="42376"/>
                      <a:pt x="25593" y="42376"/>
                      <a:pt x="25593" y="42376"/>
                    </a:cubicBezTo>
                    <a:cubicBezTo>
                      <a:pt x="42736" y="56633"/>
                      <a:pt x="42736" y="56633"/>
                      <a:pt x="42736" y="56633"/>
                    </a:cubicBezTo>
                    <a:cubicBezTo>
                      <a:pt x="42736" y="56633"/>
                      <a:pt x="44909" y="49504"/>
                      <a:pt x="47082" y="45940"/>
                    </a:cubicBezTo>
                    <a:cubicBezTo>
                      <a:pt x="47082" y="38811"/>
                      <a:pt x="49255" y="35643"/>
                      <a:pt x="53360" y="42376"/>
                    </a:cubicBezTo>
                    <a:cubicBezTo>
                      <a:pt x="57706" y="45940"/>
                      <a:pt x="74849" y="74059"/>
                      <a:pt x="74849" y="74059"/>
                    </a:cubicBezTo>
                    <a:cubicBezTo>
                      <a:pt x="74849" y="74059"/>
                      <a:pt x="77022" y="77623"/>
                      <a:pt x="74849" y="77623"/>
                    </a:cubicBezTo>
                    <a:close/>
                    <a:moveTo>
                      <a:pt x="113480" y="38811"/>
                    </a:moveTo>
                    <a:lnTo>
                      <a:pt x="113480" y="38811"/>
                    </a:lnTo>
                    <a:cubicBezTo>
                      <a:pt x="109134" y="38811"/>
                      <a:pt x="109134" y="38811"/>
                      <a:pt x="109134" y="38811"/>
                    </a:cubicBezTo>
                    <a:cubicBezTo>
                      <a:pt x="104788" y="38811"/>
                      <a:pt x="102615" y="49504"/>
                      <a:pt x="102615" y="59801"/>
                    </a:cubicBezTo>
                    <a:cubicBezTo>
                      <a:pt x="102615" y="70495"/>
                      <a:pt x="104788" y="80792"/>
                      <a:pt x="109134" y="80792"/>
                    </a:cubicBezTo>
                    <a:cubicBezTo>
                      <a:pt x="113480" y="80792"/>
                      <a:pt x="113480" y="80792"/>
                      <a:pt x="113480" y="80792"/>
                    </a:cubicBezTo>
                    <a:cubicBezTo>
                      <a:pt x="115412" y="80792"/>
                      <a:pt x="119758" y="70495"/>
                      <a:pt x="119758" y="59801"/>
                    </a:cubicBezTo>
                    <a:cubicBezTo>
                      <a:pt x="119758" y="49504"/>
                      <a:pt x="115412" y="38811"/>
                      <a:pt x="113480" y="38811"/>
                    </a:cubicBezTo>
                    <a:close/>
                  </a:path>
                </a:pathLst>
              </a:custGeom>
              <a:solidFill>
                <a:schemeClr val="lt1"/>
              </a:solidFill>
              <a:ln>
                <a:noFill/>
              </a:ln>
            </p:spPr>
            <p:txBody>
              <a:bodyPr lIns="91400" tIns="45700" rIns="91400" bIns="45700" anchor="ctr" anchorCtr="0">
                <a:noAutofit/>
              </a:bodyPr>
              <a:lstStyle/>
              <a:p>
                <a:pPr marL="0" marR="0" lvl="0" indent="0" algn="l" rtl="0">
                  <a:spcBef>
                    <a:spcPts val="0"/>
                  </a:spcBef>
                  <a:buNone/>
                </a:pPr>
                <a:endParaRPr sz="3600">
                  <a:solidFill>
                    <a:schemeClr val="dk1"/>
                  </a:solidFill>
                  <a:latin typeface="Lato"/>
                  <a:ea typeface="Lato"/>
                  <a:cs typeface="Lato"/>
                  <a:sym typeface="Lato"/>
                </a:endParaRPr>
              </a:p>
            </p:txBody>
          </p:sp>
        </p:grpSp>
        <p:sp>
          <p:nvSpPr>
            <p:cNvPr id="25" name="添加标题">
              <a:extLst>
                <a:ext uri="{FF2B5EF4-FFF2-40B4-BE49-F238E27FC236}">
                  <a16:creationId xmlns:a16="http://schemas.microsoft.com/office/drawing/2014/main" id="{7EC4F18B-B0F3-4157-BD26-94673DEA50B0}"/>
                </a:ext>
              </a:extLst>
            </p:cNvPr>
            <p:cNvSpPr txBox="1"/>
            <p:nvPr/>
          </p:nvSpPr>
          <p:spPr>
            <a:xfrm>
              <a:off x="7000896" y="4815114"/>
              <a:ext cx="3857128" cy="1032783"/>
            </a:xfrm>
            <a:prstGeom prst="rect">
              <a:avLst/>
            </a:prstGeom>
            <a:noFill/>
          </p:spPr>
          <p:txBody>
            <a:bodyPr wrap="square" rtlCol="0">
              <a:spAutoFit/>
            </a:bodyPr>
            <a:lstStyle/>
            <a:p>
              <a:pPr>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nSpc>
                  <a:spcPct val="150000"/>
                </a:lnSpc>
              </a:pPr>
              <a:r>
                <a:rPr lang="zh-CN" altLang="en-US" sz="1200" dirty="0">
                  <a:solidFill>
                    <a:schemeClr val="tx2"/>
                  </a:solidFill>
                  <a:latin typeface="+mn-ea"/>
                </a:rPr>
                <a:t>点击此处添加标题点击此处添加标题点击此处添加标题点击此处添加标题</a:t>
              </a:r>
            </a:p>
          </p:txBody>
        </p:sp>
      </p:grpSp>
    </p:spTree>
    <p:extLst>
      <p:ext uri="{BB962C8B-B14F-4D97-AF65-F5344CB8AC3E}">
        <p14:creationId xmlns:p14="http://schemas.microsoft.com/office/powerpoint/2010/main" val="2606852198"/>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0-#ppt_w/2"/>
                                          </p:val>
                                        </p:tav>
                                        <p:tav tm="100000">
                                          <p:val>
                                            <p:strVal val="#ppt_x"/>
                                          </p:val>
                                        </p:tav>
                                      </p:tavLst>
                                    </p:anim>
                                    <p:anim calcmode="lin" valueType="num">
                                      <p:cBhvr additive="base">
                                        <p:cTn id="8" dur="500" fill="hold"/>
                                        <p:tgtEl>
                                          <p:spTgt spid="3"/>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2" presetClass="entr" presetSubtype="4" fill="hold" grpId="0" nodeType="after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down)">
                                      <p:cBhvr>
                                        <p:cTn id="12" dur="500"/>
                                        <p:tgtEl>
                                          <p:spTgt spid="9"/>
                                        </p:tgtEl>
                                      </p:cBhvr>
                                    </p:animEffect>
                                  </p:childTnLst>
                                </p:cTn>
                              </p:par>
                            </p:childTnLst>
                          </p:cTn>
                        </p:par>
                        <p:par>
                          <p:cTn id="13" fill="hold">
                            <p:stCondLst>
                              <p:cond delay="1000"/>
                            </p:stCondLst>
                            <p:childTnLst>
                              <p:par>
                                <p:cTn id="14" presetID="10" presetClass="entr" presetSubtype="0" fill="hold" grpId="0" nodeType="after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fade">
                                      <p:cBhvr>
                                        <p:cTn id="16" dur="500"/>
                                        <p:tgtEl>
                                          <p:spTgt spid="10"/>
                                        </p:tgtEl>
                                      </p:cBhvr>
                                    </p:animEffect>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2"/>
                                        </p:tgtEl>
                                        <p:attrNameLst>
                                          <p:attrName>style.visibility</p:attrName>
                                        </p:attrNameLst>
                                      </p:cBhvr>
                                      <p:to>
                                        <p:strVal val="visible"/>
                                      </p:to>
                                    </p:set>
                                    <p:anim calcmode="lin" valueType="num">
                                      <p:cBhvr additive="base">
                                        <p:cTn id="20" dur="500" fill="hold"/>
                                        <p:tgtEl>
                                          <p:spTgt spid="12"/>
                                        </p:tgtEl>
                                        <p:attrNameLst>
                                          <p:attrName>ppt_x</p:attrName>
                                        </p:attrNameLst>
                                      </p:cBhvr>
                                      <p:tavLst>
                                        <p:tav tm="0">
                                          <p:val>
                                            <p:strVal val="#ppt_x"/>
                                          </p:val>
                                        </p:tav>
                                        <p:tav tm="100000">
                                          <p:val>
                                            <p:strVal val="#ppt_x"/>
                                          </p:val>
                                        </p:tav>
                                      </p:tavLst>
                                    </p:anim>
                                    <p:anim calcmode="lin" valueType="num">
                                      <p:cBhvr additive="base">
                                        <p:cTn id="21" dur="500" fill="hold"/>
                                        <p:tgtEl>
                                          <p:spTgt spid="12"/>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nodeType="afterEffect">
                                  <p:stCondLst>
                                    <p:cond delay="0"/>
                                  </p:stCondLst>
                                  <p:childTnLst>
                                    <p:set>
                                      <p:cBhvr>
                                        <p:cTn id="29" dur="1" fill="hold">
                                          <p:stCondLst>
                                            <p:cond delay="0"/>
                                          </p:stCondLst>
                                        </p:cTn>
                                        <p:tgtEl>
                                          <p:spTgt spid="13"/>
                                        </p:tgtEl>
                                        <p:attrNameLst>
                                          <p:attrName>style.visibility</p:attrName>
                                        </p:attrNameLst>
                                      </p:cBhvr>
                                      <p:to>
                                        <p:strVal val="visible"/>
                                      </p:to>
                                    </p:set>
                                    <p:anim calcmode="lin" valueType="num">
                                      <p:cBhvr additive="base">
                                        <p:cTn id="30" dur="500" fill="hold"/>
                                        <p:tgtEl>
                                          <p:spTgt spid="13"/>
                                        </p:tgtEl>
                                        <p:attrNameLst>
                                          <p:attrName>ppt_x</p:attrName>
                                        </p:attrNameLst>
                                      </p:cBhvr>
                                      <p:tavLst>
                                        <p:tav tm="0">
                                          <p:val>
                                            <p:strVal val="#ppt_x"/>
                                          </p:val>
                                        </p:tav>
                                        <p:tav tm="100000">
                                          <p:val>
                                            <p:strVal val="#ppt_x"/>
                                          </p:val>
                                        </p:tav>
                                      </p:tavLst>
                                    </p:anim>
                                    <p:anim calcmode="lin" valueType="num">
                                      <p:cBhvr additive="base">
                                        <p:cTn id="31" dur="500" fill="hold"/>
                                        <p:tgtEl>
                                          <p:spTgt spid="13"/>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nodeType="afterEffect">
                                  <p:stCondLst>
                                    <p:cond delay="0"/>
                                  </p:stCondLst>
                                  <p:childTnLst>
                                    <p:set>
                                      <p:cBhvr>
                                        <p:cTn id="34" dur="1" fill="hold">
                                          <p:stCondLst>
                                            <p:cond delay="0"/>
                                          </p:stCondLst>
                                        </p:cTn>
                                        <p:tgtEl>
                                          <p:spTgt spid="18"/>
                                        </p:tgtEl>
                                        <p:attrNameLst>
                                          <p:attrName>style.visibility</p:attrName>
                                        </p:attrNameLst>
                                      </p:cBhvr>
                                      <p:to>
                                        <p:strVal val="visible"/>
                                      </p:to>
                                    </p:set>
                                    <p:anim calcmode="lin" valueType="num">
                                      <p:cBhvr additive="base">
                                        <p:cTn id="35" dur="500" fill="hold"/>
                                        <p:tgtEl>
                                          <p:spTgt spid="18"/>
                                        </p:tgtEl>
                                        <p:attrNameLst>
                                          <p:attrName>ppt_x</p:attrName>
                                        </p:attrNameLst>
                                      </p:cBhvr>
                                      <p:tavLst>
                                        <p:tav tm="0">
                                          <p:val>
                                            <p:strVal val="#ppt_x"/>
                                          </p:val>
                                        </p:tav>
                                        <p:tav tm="100000">
                                          <p:val>
                                            <p:strVal val="#ppt_x"/>
                                          </p:val>
                                        </p:tav>
                                      </p:tavLst>
                                    </p:anim>
                                    <p:anim calcmode="lin" valueType="num">
                                      <p:cBhvr additive="base">
                                        <p:cTn id="36" dur="500" fill="hold"/>
                                        <p:tgtEl>
                                          <p:spTgt spid="18"/>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nodeType="afterEffect">
                                  <p:stCondLst>
                                    <p:cond delay="0"/>
                                  </p:stCondLst>
                                  <p:childTnLst>
                                    <p:set>
                                      <p:cBhvr>
                                        <p:cTn id="39" dur="1" fill="hold">
                                          <p:stCondLst>
                                            <p:cond delay="0"/>
                                          </p:stCondLst>
                                        </p:cTn>
                                        <p:tgtEl>
                                          <p:spTgt spid="23"/>
                                        </p:tgtEl>
                                        <p:attrNameLst>
                                          <p:attrName>style.visibility</p:attrName>
                                        </p:attrNameLst>
                                      </p:cBhvr>
                                      <p:to>
                                        <p:strVal val="visible"/>
                                      </p:to>
                                    </p:set>
                                    <p:anim calcmode="lin" valueType="num">
                                      <p:cBhvr additive="base">
                                        <p:cTn id="40" dur="500" fill="hold"/>
                                        <p:tgtEl>
                                          <p:spTgt spid="23"/>
                                        </p:tgtEl>
                                        <p:attrNameLst>
                                          <p:attrName>ppt_x</p:attrName>
                                        </p:attrNameLst>
                                      </p:cBhvr>
                                      <p:tavLst>
                                        <p:tav tm="0">
                                          <p:val>
                                            <p:strVal val="#ppt_x"/>
                                          </p:val>
                                        </p:tav>
                                        <p:tav tm="100000">
                                          <p:val>
                                            <p:strVal val="#ppt_x"/>
                                          </p:val>
                                        </p:tav>
                                      </p:tavLst>
                                    </p:anim>
                                    <p:anim calcmode="lin" valueType="num">
                                      <p:cBhvr additive="base">
                                        <p:cTn id="41"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P spid="10" grpId="0"/>
      <p:bldP spid="11" grpId="0"/>
      <p:bldP spid="12"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4545A-610C-47B9-850E-63563114179A}"/>
              </a:ext>
            </a:extLst>
          </p:cNvPr>
          <p:cNvSpPr>
            <a:spLocks noGrp="1"/>
          </p:cNvSpPr>
          <p:nvPr>
            <p:ph type="title"/>
          </p:nvPr>
        </p:nvSpPr>
        <p:spPr/>
        <p:txBody>
          <a:bodyPr/>
          <a:lstStyle/>
          <a:p>
            <a:r>
              <a:rPr lang="zh-CN" altLang="en-US" dirty="0"/>
              <a:t>单击此处添加标题</a:t>
            </a:r>
            <a:endParaRPr lang="en-US" altLang="zh-CN" dirty="0"/>
          </a:p>
        </p:txBody>
      </p:sp>
      <p:cxnSp>
        <p:nvCxnSpPr>
          <p:cNvPr id="28" name="Straight Connector 60">
            <a:extLst>
              <a:ext uri="{FF2B5EF4-FFF2-40B4-BE49-F238E27FC236}">
                <a16:creationId xmlns:a16="http://schemas.microsoft.com/office/drawing/2014/main" id="{263D47FA-DF40-4015-8915-B79BB3F6702B}"/>
              </a:ext>
            </a:extLst>
          </p:cNvPr>
          <p:cNvCxnSpPr>
            <a:stCxn id="66" idx="5"/>
            <a:endCxn id="49" idx="1"/>
          </p:cNvCxnSpPr>
          <p:nvPr/>
        </p:nvCxnSpPr>
        <p:spPr>
          <a:xfrm>
            <a:off x="3277597" y="4080403"/>
            <a:ext cx="645792" cy="888324"/>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9" name="Straight Connector 54">
            <a:extLst>
              <a:ext uri="{FF2B5EF4-FFF2-40B4-BE49-F238E27FC236}">
                <a16:creationId xmlns:a16="http://schemas.microsoft.com/office/drawing/2014/main" id="{0B3C9D47-CD34-4212-ADBB-CF54811AAF87}"/>
              </a:ext>
            </a:extLst>
          </p:cNvPr>
          <p:cNvCxnSpPr>
            <a:stCxn id="54" idx="3"/>
            <a:endCxn id="66" idx="7"/>
          </p:cNvCxnSpPr>
          <p:nvPr/>
        </p:nvCxnSpPr>
        <p:spPr>
          <a:xfrm flipH="1">
            <a:off x="3277597" y="2634550"/>
            <a:ext cx="653248" cy="933752"/>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30" name="Straight Connector 56">
            <a:extLst>
              <a:ext uri="{FF2B5EF4-FFF2-40B4-BE49-F238E27FC236}">
                <a16:creationId xmlns:a16="http://schemas.microsoft.com/office/drawing/2014/main" id="{7A351CC4-9439-4D90-BB56-265C4D789778}"/>
              </a:ext>
            </a:extLst>
          </p:cNvPr>
          <p:cNvCxnSpPr>
            <a:stCxn id="66" idx="6"/>
            <a:endCxn id="44" idx="2"/>
          </p:cNvCxnSpPr>
          <p:nvPr/>
        </p:nvCxnSpPr>
        <p:spPr>
          <a:xfrm flipV="1">
            <a:off x="3383657" y="3478158"/>
            <a:ext cx="1540858" cy="346195"/>
          </a:xfrm>
          <a:prstGeom prst="line">
            <a:avLst/>
          </a:prstGeom>
          <a:ln w="19050">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31" name="Straight Connector 58">
            <a:extLst>
              <a:ext uri="{FF2B5EF4-FFF2-40B4-BE49-F238E27FC236}">
                <a16:creationId xmlns:a16="http://schemas.microsoft.com/office/drawing/2014/main" id="{D4AAA68F-5414-4D9C-AFB7-5C0E8DAA4FAA}"/>
              </a:ext>
            </a:extLst>
          </p:cNvPr>
          <p:cNvCxnSpPr>
            <a:stCxn id="54" idx="5"/>
            <a:endCxn id="44" idx="1"/>
          </p:cNvCxnSpPr>
          <p:nvPr/>
        </p:nvCxnSpPr>
        <p:spPr>
          <a:xfrm>
            <a:off x="4799844" y="2634550"/>
            <a:ext cx="290249" cy="443868"/>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2" name="Straight Connector 74">
            <a:extLst>
              <a:ext uri="{FF2B5EF4-FFF2-40B4-BE49-F238E27FC236}">
                <a16:creationId xmlns:a16="http://schemas.microsoft.com/office/drawing/2014/main" id="{0B47F02C-A931-4FC1-B034-F2E0B8620930}"/>
              </a:ext>
            </a:extLst>
          </p:cNvPr>
          <p:cNvCxnSpPr>
            <a:stCxn id="54" idx="6"/>
            <a:endCxn id="57" idx="2"/>
          </p:cNvCxnSpPr>
          <p:nvPr/>
        </p:nvCxnSpPr>
        <p:spPr>
          <a:xfrm>
            <a:off x="4979819" y="2200051"/>
            <a:ext cx="1788180" cy="248556"/>
          </a:xfrm>
          <a:prstGeom prst="line">
            <a:avLst/>
          </a:prstGeom>
          <a:ln w="19050"/>
        </p:spPr>
        <p:style>
          <a:lnRef idx="1">
            <a:schemeClr val="accent1"/>
          </a:lnRef>
          <a:fillRef idx="0">
            <a:schemeClr val="accent1"/>
          </a:fillRef>
          <a:effectRef idx="0">
            <a:schemeClr val="accent1"/>
          </a:effectRef>
          <a:fontRef idx="minor">
            <a:schemeClr val="tx1"/>
          </a:fontRef>
        </p:style>
      </p:cxnSp>
      <p:cxnSp>
        <p:nvCxnSpPr>
          <p:cNvPr id="33" name="Straight Connector 109">
            <a:extLst>
              <a:ext uri="{FF2B5EF4-FFF2-40B4-BE49-F238E27FC236}">
                <a16:creationId xmlns:a16="http://schemas.microsoft.com/office/drawing/2014/main" id="{E577719B-E20E-4F0C-ACD1-F6722F6F70A4}"/>
              </a:ext>
            </a:extLst>
          </p:cNvPr>
          <p:cNvCxnSpPr>
            <a:endCxn id="44" idx="7"/>
          </p:cNvCxnSpPr>
          <p:nvPr/>
        </p:nvCxnSpPr>
        <p:spPr>
          <a:xfrm flipH="1">
            <a:off x="5889572" y="2814526"/>
            <a:ext cx="938200" cy="263892"/>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4" name="Straight Connector 76">
            <a:extLst>
              <a:ext uri="{FF2B5EF4-FFF2-40B4-BE49-F238E27FC236}">
                <a16:creationId xmlns:a16="http://schemas.microsoft.com/office/drawing/2014/main" id="{060DBD09-CACE-4FE5-93C1-44EEF3EFC6CD}"/>
              </a:ext>
            </a:extLst>
          </p:cNvPr>
          <p:cNvCxnSpPr>
            <a:stCxn id="57" idx="4"/>
            <a:endCxn id="63" idx="0"/>
          </p:cNvCxnSpPr>
          <p:nvPr/>
        </p:nvCxnSpPr>
        <p:spPr>
          <a:xfrm>
            <a:off x="7631029" y="3311637"/>
            <a:ext cx="198844" cy="1525187"/>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5" name="Straight Connector 78">
            <a:extLst>
              <a:ext uri="{FF2B5EF4-FFF2-40B4-BE49-F238E27FC236}">
                <a16:creationId xmlns:a16="http://schemas.microsoft.com/office/drawing/2014/main" id="{4588C70E-806C-4558-B0B4-58D4E1DC0888}"/>
              </a:ext>
            </a:extLst>
          </p:cNvPr>
          <p:cNvCxnSpPr>
            <a:stCxn id="63" idx="2"/>
            <a:endCxn id="49" idx="6"/>
          </p:cNvCxnSpPr>
          <p:nvPr/>
        </p:nvCxnSpPr>
        <p:spPr>
          <a:xfrm flipH="1">
            <a:off x="5287056" y="5451299"/>
            <a:ext cx="1928342" cy="82278"/>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Connector 80">
            <a:extLst>
              <a:ext uri="{FF2B5EF4-FFF2-40B4-BE49-F238E27FC236}">
                <a16:creationId xmlns:a16="http://schemas.microsoft.com/office/drawing/2014/main" id="{15C10E8A-36A0-4B09-B526-465E09DE546C}"/>
              </a:ext>
            </a:extLst>
          </p:cNvPr>
          <p:cNvCxnSpPr>
            <a:endCxn id="69" idx="1"/>
          </p:cNvCxnSpPr>
          <p:nvPr/>
        </p:nvCxnSpPr>
        <p:spPr>
          <a:xfrm>
            <a:off x="5978341" y="3736238"/>
            <a:ext cx="407340" cy="133228"/>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cxnSp>
        <p:nvCxnSpPr>
          <p:cNvPr id="37" name="Straight Connector 82">
            <a:extLst>
              <a:ext uri="{FF2B5EF4-FFF2-40B4-BE49-F238E27FC236}">
                <a16:creationId xmlns:a16="http://schemas.microsoft.com/office/drawing/2014/main" id="{7DB9D993-36F8-48D2-BA25-7F08E4F3A420}"/>
              </a:ext>
            </a:extLst>
          </p:cNvPr>
          <p:cNvCxnSpPr>
            <a:stCxn id="44" idx="4"/>
            <a:endCxn id="49" idx="7"/>
          </p:cNvCxnSpPr>
          <p:nvPr/>
        </p:nvCxnSpPr>
        <p:spPr>
          <a:xfrm flipH="1">
            <a:off x="5053088" y="4043475"/>
            <a:ext cx="436745" cy="925252"/>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38" name="Straight Connector 84">
            <a:extLst>
              <a:ext uri="{FF2B5EF4-FFF2-40B4-BE49-F238E27FC236}">
                <a16:creationId xmlns:a16="http://schemas.microsoft.com/office/drawing/2014/main" id="{7A361EC1-2FCE-4EAB-8DAC-F86CB06CB295}"/>
              </a:ext>
            </a:extLst>
          </p:cNvPr>
          <p:cNvCxnSpPr>
            <a:stCxn id="69" idx="7"/>
          </p:cNvCxnSpPr>
          <p:nvPr/>
        </p:nvCxnSpPr>
        <p:spPr>
          <a:xfrm flipV="1">
            <a:off x="6888720" y="3198576"/>
            <a:ext cx="326677" cy="670890"/>
          </a:xfrm>
          <a:prstGeom prst="line">
            <a:avLst/>
          </a:prstGeom>
          <a:ln w="19050">
            <a:solidFill>
              <a:schemeClr val="accent5"/>
            </a:solidFill>
          </a:ln>
        </p:spPr>
        <p:style>
          <a:lnRef idx="1">
            <a:schemeClr val="accent1"/>
          </a:lnRef>
          <a:fillRef idx="0">
            <a:schemeClr val="accent1"/>
          </a:fillRef>
          <a:effectRef idx="0">
            <a:schemeClr val="accent1"/>
          </a:effectRef>
          <a:fontRef idx="minor">
            <a:schemeClr val="tx1"/>
          </a:fontRef>
        </p:style>
      </p:cxnSp>
      <p:cxnSp>
        <p:nvCxnSpPr>
          <p:cNvPr id="39" name="Straight Connector 86">
            <a:extLst>
              <a:ext uri="{FF2B5EF4-FFF2-40B4-BE49-F238E27FC236}">
                <a16:creationId xmlns:a16="http://schemas.microsoft.com/office/drawing/2014/main" id="{6046EA67-12FA-4C50-86A7-F58F6B5C5C5D}"/>
              </a:ext>
            </a:extLst>
          </p:cNvPr>
          <p:cNvCxnSpPr>
            <a:stCxn id="69" idx="5"/>
            <a:endCxn id="63" idx="1"/>
          </p:cNvCxnSpPr>
          <p:nvPr/>
        </p:nvCxnSpPr>
        <p:spPr>
          <a:xfrm>
            <a:off x="6888720" y="4372503"/>
            <a:ext cx="506653" cy="644296"/>
          </a:xfrm>
          <a:prstGeom prst="line">
            <a:avLst/>
          </a:prstGeom>
          <a:ln w="19050">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40" name="Straight Connector 94">
            <a:extLst>
              <a:ext uri="{FF2B5EF4-FFF2-40B4-BE49-F238E27FC236}">
                <a16:creationId xmlns:a16="http://schemas.microsoft.com/office/drawing/2014/main" id="{DD4B8A92-8AE7-40D9-BD73-73D516D9E609}"/>
              </a:ext>
            </a:extLst>
          </p:cNvPr>
          <p:cNvCxnSpPr>
            <a:stCxn id="69" idx="3"/>
          </p:cNvCxnSpPr>
          <p:nvPr/>
        </p:nvCxnSpPr>
        <p:spPr>
          <a:xfrm flipH="1">
            <a:off x="5208121" y="4372503"/>
            <a:ext cx="1177560" cy="820984"/>
          </a:xfrm>
          <a:prstGeom prst="line">
            <a:avLst/>
          </a:prstGeom>
          <a:ln w="19050">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41" name="组合 40">
            <a:extLst>
              <a:ext uri="{FF2B5EF4-FFF2-40B4-BE49-F238E27FC236}">
                <a16:creationId xmlns:a16="http://schemas.microsoft.com/office/drawing/2014/main" id="{E2570367-A8C4-4EE6-828E-046F2BF46757}"/>
              </a:ext>
            </a:extLst>
          </p:cNvPr>
          <p:cNvGrpSpPr/>
          <p:nvPr/>
        </p:nvGrpSpPr>
        <p:grpSpPr>
          <a:xfrm>
            <a:off x="4924515" y="2912840"/>
            <a:ext cx="1130635" cy="1130635"/>
            <a:chOff x="5272603" y="2912840"/>
            <a:chExt cx="1130635" cy="1130635"/>
          </a:xfrm>
        </p:grpSpPr>
        <p:grpSp>
          <p:nvGrpSpPr>
            <p:cNvPr id="42" name="Group 124">
              <a:extLst>
                <a:ext uri="{FF2B5EF4-FFF2-40B4-BE49-F238E27FC236}">
                  <a16:creationId xmlns:a16="http://schemas.microsoft.com/office/drawing/2014/main" id="{08FE2DDE-2980-4E73-813A-AE0A0CBF02C7}"/>
                </a:ext>
              </a:extLst>
            </p:cNvPr>
            <p:cNvGrpSpPr/>
            <p:nvPr/>
          </p:nvGrpSpPr>
          <p:grpSpPr>
            <a:xfrm>
              <a:off x="5272603" y="2912840"/>
              <a:ext cx="1130635" cy="1130635"/>
              <a:chOff x="3666417" y="2184630"/>
              <a:chExt cx="847976" cy="847976"/>
            </a:xfrm>
          </p:grpSpPr>
          <p:sp>
            <p:nvSpPr>
              <p:cNvPr id="44" name="Oval 39">
                <a:extLst>
                  <a:ext uri="{FF2B5EF4-FFF2-40B4-BE49-F238E27FC236}">
                    <a16:creationId xmlns:a16="http://schemas.microsoft.com/office/drawing/2014/main" id="{D841A508-6D83-47A5-BBFB-E5FA83C1EC5A}"/>
                  </a:ext>
                </a:extLst>
              </p:cNvPr>
              <p:cNvSpPr/>
              <p:nvPr/>
            </p:nvSpPr>
            <p:spPr>
              <a:xfrm>
                <a:off x="3666417" y="2184630"/>
                <a:ext cx="847976" cy="847976"/>
              </a:xfrm>
              <a:prstGeom prst="ellipse">
                <a:avLst/>
              </a:prstGeom>
              <a:noFill/>
              <a:ln>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45" name="Oval 43">
                <a:extLst>
                  <a:ext uri="{FF2B5EF4-FFF2-40B4-BE49-F238E27FC236}">
                    <a16:creationId xmlns:a16="http://schemas.microsoft.com/office/drawing/2014/main" id="{735E1913-9582-4434-8419-EA3D3EF042DE}"/>
                  </a:ext>
                </a:extLst>
              </p:cNvPr>
              <p:cNvSpPr/>
              <p:nvPr/>
            </p:nvSpPr>
            <p:spPr>
              <a:xfrm>
                <a:off x="3751215" y="2269428"/>
                <a:ext cx="678381" cy="67838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sp>
          <p:nvSpPr>
            <p:cNvPr id="43" name="Shape 1023">
              <a:extLst>
                <a:ext uri="{FF2B5EF4-FFF2-40B4-BE49-F238E27FC236}">
                  <a16:creationId xmlns:a16="http://schemas.microsoft.com/office/drawing/2014/main" id="{7D5643C5-37A3-4B3A-9128-81B46F3D1FCC}"/>
                </a:ext>
              </a:extLst>
            </p:cNvPr>
            <p:cNvSpPr/>
            <p:nvPr/>
          </p:nvSpPr>
          <p:spPr>
            <a:xfrm>
              <a:off x="5605547" y="3191941"/>
              <a:ext cx="464746" cy="572432"/>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46" name="组合 45">
            <a:extLst>
              <a:ext uri="{FF2B5EF4-FFF2-40B4-BE49-F238E27FC236}">
                <a16:creationId xmlns:a16="http://schemas.microsoft.com/office/drawing/2014/main" id="{6CBA84EF-BD03-4BBB-A357-2B6A8912B8B7}"/>
              </a:ext>
            </a:extLst>
          </p:cNvPr>
          <p:cNvGrpSpPr/>
          <p:nvPr/>
        </p:nvGrpSpPr>
        <p:grpSpPr>
          <a:xfrm>
            <a:off x="3689421" y="4734759"/>
            <a:ext cx="1597635" cy="1597635"/>
            <a:chOff x="4037509" y="4734759"/>
            <a:chExt cx="1597635" cy="1597635"/>
          </a:xfrm>
        </p:grpSpPr>
        <p:grpSp>
          <p:nvGrpSpPr>
            <p:cNvPr id="47" name="Group 126">
              <a:extLst>
                <a:ext uri="{FF2B5EF4-FFF2-40B4-BE49-F238E27FC236}">
                  <a16:creationId xmlns:a16="http://schemas.microsoft.com/office/drawing/2014/main" id="{A65D00F0-C8FD-4662-8658-7A7C89DDEFA8}"/>
                </a:ext>
              </a:extLst>
            </p:cNvPr>
            <p:cNvGrpSpPr/>
            <p:nvPr/>
          </p:nvGrpSpPr>
          <p:grpSpPr>
            <a:xfrm>
              <a:off x="4037509" y="4734759"/>
              <a:ext cx="1597635" cy="1597635"/>
              <a:chOff x="2740097" y="3551069"/>
              <a:chExt cx="1198226" cy="1198226"/>
            </a:xfrm>
          </p:grpSpPr>
          <p:sp>
            <p:nvSpPr>
              <p:cNvPr id="49" name="Oval 37">
                <a:extLst>
                  <a:ext uri="{FF2B5EF4-FFF2-40B4-BE49-F238E27FC236}">
                    <a16:creationId xmlns:a16="http://schemas.microsoft.com/office/drawing/2014/main" id="{A5F4777F-17AC-4D51-BCCA-732835DF9C65}"/>
                  </a:ext>
                </a:extLst>
              </p:cNvPr>
              <p:cNvSpPr/>
              <p:nvPr/>
            </p:nvSpPr>
            <p:spPr>
              <a:xfrm>
                <a:off x="2740097" y="3551069"/>
                <a:ext cx="1198226" cy="1198226"/>
              </a:xfrm>
              <a:prstGeom prst="ellipse">
                <a:avLst/>
              </a:prstGeom>
              <a:noFill/>
              <a:ln>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0" name="Oval 38">
                <a:extLst>
                  <a:ext uri="{FF2B5EF4-FFF2-40B4-BE49-F238E27FC236}">
                    <a16:creationId xmlns:a16="http://schemas.microsoft.com/office/drawing/2014/main" id="{882CB025-AE1E-4D82-AA98-2FE4BD78C9F8}"/>
                  </a:ext>
                </a:extLst>
              </p:cNvPr>
              <p:cNvSpPr/>
              <p:nvPr/>
            </p:nvSpPr>
            <p:spPr>
              <a:xfrm>
                <a:off x="2859919" y="3670891"/>
                <a:ext cx="958582" cy="95858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sp>
          <p:nvSpPr>
            <p:cNvPr id="48" name="Shape 1024">
              <a:extLst>
                <a:ext uri="{FF2B5EF4-FFF2-40B4-BE49-F238E27FC236}">
                  <a16:creationId xmlns:a16="http://schemas.microsoft.com/office/drawing/2014/main" id="{CD7206D7-EF6F-49F5-9AFD-7B8E1E5306B0}"/>
                </a:ext>
              </a:extLst>
            </p:cNvPr>
            <p:cNvSpPr/>
            <p:nvPr/>
          </p:nvSpPr>
          <p:spPr>
            <a:xfrm>
              <a:off x="4538544" y="5235794"/>
              <a:ext cx="595564" cy="595564"/>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7"/>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7"/>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51" name="组合 50">
            <a:extLst>
              <a:ext uri="{FF2B5EF4-FFF2-40B4-BE49-F238E27FC236}">
                <a16:creationId xmlns:a16="http://schemas.microsoft.com/office/drawing/2014/main" id="{E67861F9-440E-481E-8BF3-F3836B2DAA4D}"/>
              </a:ext>
            </a:extLst>
          </p:cNvPr>
          <p:cNvGrpSpPr/>
          <p:nvPr/>
        </p:nvGrpSpPr>
        <p:grpSpPr>
          <a:xfrm>
            <a:off x="3750870" y="1585576"/>
            <a:ext cx="1228949" cy="1228949"/>
            <a:chOff x="4098958" y="1585576"/>
            <a:chExt cx="1228949" cy="1228949"/>
          </a:xfrm>
        </p:grpSpPr>
        <p:grpSp>
          <p:nvGrpSpPr>
            <p:cNvPr id="52" name="Group 123">
              <a:extLst>
                <a:ext uri="{FF2B5EF4-FFF2-40B4-BE49-F238E27FC236}">
                  <a16:creationId xmlns:a16="http://schemas.microsoft.com/office/drawing/2014/main" id="{FC41DDA0-2A67-4925-B9AE-A8725C8A256D}"/>
                </a:ext>
              </a:extLst>
            </p:cNvPr>
            <p:cNvGrpSpPr/>
            <p:nvPr/>
          </p:nvGrpSpPr>
          <p:grpSpPr>
            <a:xfrm>
              <a:off x="4098958" y="1585576"/>
              <a:ext cx="1228949" cy="1228949"/>
              <a:chOff x="2786183" y="1189182"/>
              <a:chExt cx="921712" cy="921712"/>
            </a:xfrm>
          </p:grpSpPr>
          <p:sp>
            <p:nvSpPr>
              <p:cNvPr id="54" name="Oval 30">
                <a:extLst>
                  <a:ext uri="{FF2B5EF4-FFF2-40B4-BE49-F238E27FC236}">
                    <a16:creationId xmlns:a16="http://schemas.microsoft.com/office/drawing/2014/main" id="{483C9722-6356-4A97-B004-4A29973DB1ED}"/>
                  </a:ext>
                </a:extLst>
              </p:cNvPr>
              <p:cNvSpPr/>
              <p:nvPr/>
            </p:nvSpPr>
            <p:spPr>
              <a:xfrm>
                <a:off x="2786183" y="1189182"/>
                <a:ext cx="921712" cy="921712"/>
              </a:xfrm>
              <a:prstGeom prst="ellipse">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5" name="Oval 34">
                <a:extLst>
                  <a:ext uri="{FF2B5EF4-FFF2-40B4-BE49-F238E27FC236}">
                    <a16:creationId xmlns:a16="http://schemas.microsoft.com/office/drawing/2014/main" id="{847FEC63-558E-42E4-A31D-37DEB4A23D0D}"/>
                  </a:ext>
                </a:extLst>
              </p:cNvPr>
              <p:cNvSpPr/>
              <p:nvPr/>
            </p:nvSpPr>
            <p:spPr>
              <a:xfrm>
                <a:off x="2878354" y="1281353"/>
                <a:ext cx="737370" cy="737370"/>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sp>
          <p:nvSpPr>
            <p:cNvPr id="53" name="Shape 1025">
              <a:extLst>
                <a:ext uri="{FF2B5EF4-FFF2-40B4-BE49-F238E27FC236}">
                  <a16:creationId xmlns:a16="http://schemas.microsoft.com/office/drawing/2014/main" id="{D98230D1-B347-4A6E-9076-A3F6D655A467}"/>
                </a:ext>
              </a:extLst>
            </p:cNvPr>
            <p:cNvSpPr/>
            <p:nvPr/>
          </p:nvSpPr>
          <p:spPr>
            <a:xfrm>
              <a:off x="4516978" y="2004245"/>
              <a:ext cx="392908" cy="391610"/>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cubicBezTo>
                    <a:pt x="21600" y="16537"/>
                    <a:pt x="20419" y="17887"/>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7"/>
                    <a:pt x="14850" y="16537"/>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8"/>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8"/>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7"/>
                    <a:pt x="0" y="16537"/>
                    <a:pt x="0" y="14850"/>
                  </a:cubicBezTo>
                  <a:cubicBezTo>
                    <a:pt x="0" y="12994"/>
                    <a:pt x="1519" y="11475"/>
                    <a:pt x="3375" y="11475"/>
                  </a:cubicBezTo>
                  <a:cubicBezTo>
                    <a:pt x="5231" y="11475"/>
                    <a:pt x="6750" y="12994"/>
                    <a:pt x="6750" y="14850"/>
                  </a:cubicBezTo>
                  <a:cubicBezTo>
                    <a:pt x="6750" y="16537"/>
                    <a:pt x="5569" y="17887"/>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56" name="组合 55">
            <a:extLst>
              <a:ext uri="{FF2B5EF4-FFF2-40B4-BE49-F238E27FC236}">
                <a16:creationId xmlns:a16="http://schemas.microsoft.com/office/drawing/2014/main" id="{E321EE31-C420-4741-8062-EED355CC80AA}"/>
              </a:ext>
            </a:extLst>
          </p:cNvPr>
          <p:cNvGrpSpPr/>
          <p:nvPr/>
        </p:nvGrpSpPr>
        <p:grpSpPr>
          <a:xfrm>
            <a:off x="6767999" y="1585577"/>
            <a:ext cx="1726060" cy="1726060"/>
            <a:chOff x="7116087" y="1585577"/>
            <a:chExt cx="1726060" cy="1726060"/>
          </a:xfrm>
        </p:grpSpPr>
        <p:sp>
          <p:nvSpPr>
            <p:cNvPr id="57" name="Oval 44">
              <a:extLst>
                <a:ext uri="{FF2B5EF4-FFF2-40B4-BE49-F238E27FC236}">
                  <a16:creationId xmlns:a16="http://schemas.microsoft.com/office/drawing/2014/main" id="{A9E9BDFC-EA5D-41C4-903E-C7C3ED6921BF}"/>
                </a:ext>
              </a:extLst>
            </p:cNvPr>
            <p:cNvSpPr/>
            <p:nvPr/>
          </p:nvSpPr>
          <p:spPr>
            <a:xfrm>
              <a:off x="7116087" y="1585577"/>
              <a:ext cx="1726060" cy="1726060"/>
            </a:xfrm>
            <a:prstGeom prst="ellipse">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8" name="Oval 45">
              <a:extLst>
                <a:ext uri="{FF2B5EF4-FFF2-40B4-BE49-F238E27FC236}">
                  <a16:creationId xmlns:a16="http://schemas.microsoft.com/office/drawing/2014/main" id="{651AACB7-FC8E-4A49-BAFC-4C2C77FB226E}"/>
                </a:ext>
              </a:extLst>
            </p:cNvPr>
            <p:cNvSpPr/>
            <p:nvPr/>
          </p:nvSpPr>
          <p:spPr>
            <a:xfrm>
              <a:off x="7288693" y="1758183"/>
              <a:ext cx="1380848" cy="1380848"/>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59" name="Shape 1026">
              <a:extLst>
                <a:ext uri="{FF2B5EF4-FFF2-40B4-BE49-F238E27FC236}">
                  <a16:creationId xmlns:a16="http://schemas.microsoft.com/office/drawing/2014/main" id="{9032EE8B-F340-4A96-A155-49B0360A4E6D}"/>
                </a:ext>
              </a:extLst>
            </p:cNvPr>
            <p:cNvSpPr/>
            <p:nvPr/>
          </p:nvSpPr>
          <p:spPr>
            <a:xfrm>
              <a:off x="7681335" y="2150825"/>
              <a:ext cx="595564" cy="59556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18562" y="5569"/>
                  </a:moveTo>
                  <a:cubicBezTo>
                    <a:pt x="15694" y="7256"/>
                    <a:pt x="15694" y="7256"/>
                    <a:pt x="15694" y="7256"/>
                  </a:cubicBezTo>
                  <a:cubicBezTo>
                    <a:pt x="15356" y="6750"/>
                    <a:pt x="14850" y="6244"/>
                    <a:pt x="14513" y="5906"/>
                  </a:cubicBezTo>
                  <a:cubicBezTo>
                    <a:pt x="16200" y="3038"/>
                    <a:pt x="16200" y="3038"/>
                    <a:pt x="16200" y="3038"/>
                  </a:cubicBezTo>
                  <a:cubicBezTo>
                    <a:pt x="17044" y="3713"/>
                    <a:pt x="17888" y="4556"/>
                    <a:pt x="18562" y="5569"/>
                  </a:cubicBezTo>
                  <a:close/>
                  <a:moveTo>
                    <a:pt x="15525" y="10800"/>
                  </a:moveTo>
                  <a:cubicBezTo>
                    <a:pt x="15525" y="13500"/>
                    <a:pt x="13331" y="15525"/>
                    <a:pt x="10800" y="15525"/>
                  </a:cubicBezTo>
                  <a:cubicBezTo>
                    <a:pt x="8269" y="15525"/>
                    <a:pt x="6075" y="13500"/>
                    <a:pt x="6075" y="10800"/>
                  </a:cubicBezTo>
                  <a:cubicBezTo>
                    <a:pt x="6075" y="8269"/>
                    <a:pt x="8269" y="6075"/>
                    <a:pt x="10800" y="6075"/>
                  </a:cubicBezTo>
                  <a:cubicBezTo>
                    <a:pt x="13331" y="6075"/>
                    <a:pt x="15525" y="8269"/>
                    <a:pt x="15525" y="10800"/>
                  </a:cubicBezTo>
                  <a:close/>
                  <a:moveTo>
                    <a:pt x="10800" y="1350"/>
                  </a:moveTo>
                  <a:cubicBezTo>
                    <a:pt x="12319" y="1350"/>
                    <a:pt x="13669" y="1688"/>
                    <a:pt x="15019" y="2363"/>
                  </a:cubicBezTo>
                  <a:cubicBezTo>
                    <a:pt x="13331" y="5231"/>
                    <a:pt x="13331" y="5231"/>
                    <a:pt x="13331" y="5231"/>
                  </a:cubicBezTo>
                  <a:cubicBezTo>
                    <a:pt x="12488" y="4894"/>
                    <a:pt x="11644" y="4725"/>
                    <a:pt x="10800" y="4725"/>
                  </a:cubicBezTo>
                  <a:cubicBezTo>
                    <a:pt x="10125" y="4725"/>
                    <a:pt x="9450" y="4894"/>
                    <a:pt x="8775" y="5063"/>
                  </a:cubicBezTo>
                  <a:cubicBezTo>
                    <a:pt x="7088" y="2194"/>
                    <a:pt x="7088" y="2194"/>
                    <a:pt x="7088" y="2194"/>
                  </a:cubicBezTo>
                  <a:cubicBezTo>
                    <a:pt x="8269" y="1688"/>
                    <a:pt x="9450" y="1350"/>
                    <a:pt x="10800" y="1350"/>
                  </a:cubicBezTo>
                  <a:close/>
                  <a:moveTo>
                    <a:pt x="5906" y="2700"/>
                  </a:moveTo>
                  <a:cubicBezTo>
                    <a:pt x="7594" y="5738"/>
                    <a:pt x="7594" y="5738"/>
                    <a:pt x="7594" y="5738"/>
                  </a:cubicBezTo>
                  <a:cubicBezTo>
                    <a:pt x="7088" y="5906"/>
                    <a:pt x="6581" y="6412"/>
                    <a:pt x="6244" y="6919"/>
                  </a:cubicBezTo>
                  <a:cubicBezTo>
                    <a:pt x="3206" y="5231"/>
                    <a:pt x="3206" y="5231"/>
                    <a:pt x="3206" y="5231"/>
                  </a:cubicBezTo>
                  <a:cubicBezTo>
                    <a:pt x="4050" y="4219"/>
                    <a:pt x="4894" y="3375"/>
                    <a:pt x="5906" y="2700"/>
                  </a:cubicBezTo>
                  <a:close/>
                  <a:moveTo>
                    <a:pt x="1350" y="10800"/>
                  </a:moveTo>
                  <a:cubicBezTo>
                    <a:pt x="1350" y="9113"/>
                    <a:pt x="1856" y="7594"/>
                    <a:pt x="2531" y="6244"/>
                  </a:cubicBezTo>
                  <a:cubicBezTo>
                    <a:pt x="5400" y="7931"/>
                    <a:pt x="5400" y="7931"/>
                    <a:pt x="5400" y="7931"/>
                  </a:cubicBezTo>
                  <a:cubicBezTo>
                    <a:pt x="5062" y="8775"/>
                    <a:pt x="4725" y="9788"/>
                    <a:pt x="4725" y="10800"/>
                  </a:cubicBezTo>
                  <a:cubicBezTo>
                    <a:pt x="4725" y="11644"/>
                    <a:pt x="4894" y="12488"/>
                    <a:pt x="5231" y="13162"/>
                  </a:cubicBezTo>
                  <a:cubicBezTo>
                    <a:pt x="2363" y="14850"/>
                    <a:pt x="2363" y="14850"/>
                    <a:pt x="2363" y="14850"/>
                  </a:cubicBezTo>
                  <a:cubicBezTo>
                    <a:pt x="1688" y="13669"/>
                    <a:pt x="1350" y="12319"/>
                    <a:pt x="1350" y="10800"/>
                  </a:cubicBezTo>
                  <a:close/>
                  <a:moveTo>
                    <a:pt x="3038" y="16031"/>
                  </a:moveTo>
                  <a:cubicBezTo>
                    <a:pt x="5906" y="14344"/>
                    <a:pt x="5906" y="14344"/>
                    <a:pt x="5906" y="14344"/>
                  </a:cubicBezTo>
                  <a:cubicBezTo>
                    <a:pt x="6244" y="14850"/>
                    <a:pt x="6750" y="15356"/>
                    <a:pt x="7256" y="15694"/>
                  </a:cubicBezTo>
                  <a:cubicBezTo>
                    <a:pt x="5569" y="18731"/>
                    <a:pt x="5569" y="18731"/>
                    <a:pt x="5569" y="18731"/>
                  </a:cubicBezTo>
                  <a:cubicBezTo>
                    <a:pt x="4556" y="18056"/>
                    <a:pt x="3713" y="17044"/>
                    <a:pt x="3038" y="16031"/>
                  </a:cubicBezTo>
                  <a:close/>
                  <a:moveTo>
                    <a:pt x="10800" y="20250"/>
                  </a:moveTo>
                  <a:cubicBezTo>
                    <a:pt x="9281" y="20250"/>
                    <a:pt x="7931" y="19913"/>
                    <a:pt x="6750" y="19406"/>
                  </a:cubicBezTo>
                  <a:cubicBezTo>
                    <a:pt x="8438" y="16369"/>
                    <a:pt x="8438" y="16369"/>
                    <a:pt x="8438" y="16369"/>
                  </a:cubicBezTo>
                  <a:cubicBezTo>
                    <a:pt x="9113" y="16706"/>
                    <a:pt x="9956" y="16875"/>
                    <a:pt x="10800" y="16875"/>
                  </a:cubicBezTo>
                  <a:cubicBezTo>
                    <a:pt x="11813" y="16875"/>
                    <a:pt x="12825" y="16706"/>
                    <a:pt x="13669" y="16200"/>
                  </a:cubicBezTo>
                  <a:cubicBezTo>
                    <a:pt x="15356" y="19069"/>
                    <a:pt x="15356" y="19069"/>
                    <a:pt x="15356" y="19069"/>
                  </a:cubicBezTo>
                  <a:cubicBezTo>
                    <a:pt x="14006" y="19913"/>
                    <a:pt x="12488" y="20250"/>
                    <a:pt x="10800" y="20250"/>
                  </a:cubicBezTo>
                  <a:close/>
                  <a:moveTo>
                    <a:pt x="16538" y="18394"/>
                  </a:moveTo>
                  <a:cubicBezTo>
                    <a:pt x="14681" y="15356"/>
                    <a:pt x="14681" y="15356"/>
                    <a:pt x="14681" y="15356"/>
                  </a:cubicBezTo>
                  <a:cubicBezTo>
                    <a:pt x="15188" y="15019"/>
                    <a:pt x="15694" y="14513"/>
                    <a:pt x="16031" y="14006"/>
                  </a:cubicBezTo>
                  <a:cubicBezTo>
                    <a:pt x="18900" y="15694"/>
                    <a:pt x="18900" y="15694"/>
                    <a:pt x="18900" y="15694"/>
                  </a:cubicBezTo>
                  <a:cubicBezTo>
                    <a:pt x="18225" y="16706"/>
                    <a:pt x="17381" y="17719"/>
                    <a:pt x="16538" y="18394"/>
                  </a:cubicBezTo>
                  <a:close/>
                  <a:moveTo>
                    <a:pt x="16538" y="12825"/>
                  </a:moveTo>
                  <a:cubicBezTo>
                    <a:pt x="16706" y="12150"/>
                    <a:pt x="16875" y="11475"/>
                    <a:pt x="16875" y="10800"/>
                  </a:cubicBezTo>
                  <a:cubicBezTo>
                    <a:pt x="16875" y="9956"/>
                    <a:pt x="16706" y="9113"/>
                    <a:pt x="16369" y="8438"/>
                  </a:cubicBezTo>
                  <a:cubicBezTo>
                    <a:pt x="19238" y="6581"/>
                    <a:pt x="19238" y="6581"/>
                    <a:pt x="19238" y="6581"/>
                  </a:cubicBezTo>
                  <a:cubicBezTo>
                    <a:pt x="19913" y="7931"/>
                    <a:pt x="20250" y="9281"/>
                    <a:pt x="20250" y="10800"/>
                  </a:cubicBezTo>
                  <a:cubicBezTo>
                    <a:pt x="20250" y="12150"/>
                    <a:pt x="19913" y="13331"/>
                    <a:pt x="19575" y="14513"/>
                  </a:cubicBezTo>
                  <a:cubicBezTo>
                    <a:pt x="16538" y="12825"/>
                    <a:pt x="16538" y="12825"/>
                    <a:pt x="16538" y="1282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60" name="组合 59">
            <a:extLst>
              <a:ext uri="{FF2B5EF4-FFF2-40B4-BE49-F238E27FC236}">
                <a16:creationId xmlns:a16="http://schemas.microsoft.com/office/drawing/2014/main" id="{954F9CE8-913F-418C-933E-254BA30EECD9}"/>
              </a:ext>
            </a:extLst>
          </p:cNvPr>
          <p:cNvGrpSpPr/>
          <p:nvPr/>
        </p:nvGrpSpPr>
        <p:grpSpPr>
          <a:xfrm>
            <a:off x="7215398" y="4836824"/>
            <a:ext cx="1228949" cy="1228949"/>
            <a:chOff x="7563486" y="4836824"/>
            <a:chExt cx="1228949" cy="1228949"/>
          </a:xfrm>
        </p:grpSpPr>
        <p:grpSp>
          <p:nvGrpSpPr>
            <p:cNvPr id="61" name="Group 125">
              <a:extLst>
                <a:ext uri="{FF2B5EF4-FFF2-40B4-BE49-F238E27FC236}">
                  <a16:creationId xmlns:a16="http://schemas.microsoft.com/office/drawing/2014/main" id="{FD8BEEE7-E44B-45BF-A87C-E99D17DB394B}"/>
                </a:ext>
              </a:extLst>
            </p:cNvPr>
            <p:cNvGrpSpPr/>
            <p:nvPr/>
          </p:nvGrpSpPr>
          <p:grpSpPr>
            <a:xfrm>
              <a:off x="7563486" y="4836824"/>
              <a:ext cx="1228949" cy="1228949"/>
              <a:chOff x="5384579" y="3627618"/>
              <a:chExt cx="921712" cy="921712"/>
            </a:xfrm>
          </p:grpSpPr>
          <p:sp>
            <p:nvSpPr>
              <p:cNvPr id="63" name="Oval 47">
                <a:extLst>
                  <a:ext uri="{FF2B5EF4-FFF2-40B4-BE49-F238E27FC236}">
                    <a16:creationId xmlns:a16="http://schemas.microsoft.com/office/drawing/2014/main" id="{E9E5691A-E97D-40E7-AD0F-CD7480125404}"/>
                  </a:ext>
                </a:extLst>
              </p:cNvPr>
              <p:cNvSpPr/>
              <p:nvPr/>
            </p:nvSpPr>
            <p:spPr>
              <a:xfrm>
                <a:off x="5384579" y="3627618"/>
                <a:ext cx="921712" cy="921712"/>
              </a:xfrm>
              <a:prstGeom prst="ellipse">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64" name="Oval 48">
                <a:extLst>
                  <a:ext uri="{FF2B5EF4-FFF2-40B4-BE49-F238E27FC236}">
                    <a16:creationId xmlns:a16="http://schemas.microsoft.com/office/drawing/2014/main" id="{90973C75-E113-4AB3-988E-6A501E86F5CC}"/>
                  </a:ext>
                </a:extLst>
              </p:cNvPr>
              <p:cNvSpPr/>
              <p:nvPr/>
            </p:nvSpPr>
            <p:spPr>
              <a:xfrm>
                <a:off x="5476750" y="3719789"/>
                <a:ext cx="737370" cy="737370"/>
              </a:xfrm>
              <a:prstGeom prst="ellips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grpSp>
        <p:sp>
          <p:nvSpPr>
            <p:cNvPr id="62" name="Shape 988">
              <a:extLst>
                <a:ext uri="{FF2B5EF4-FFF2-40B4-BE49-F238E27FC236}">
                  <a16:creationId xmlns:a16="http://schemas.microsoft.com/office/drawing/2014/main" id="{4E6378A4-E7F9-40F5-9DB7-83147D5C3524}"/>
                </a:ext>
              </a:extLst>
            </p:cNvPr>
            <p:cNvSpPr/>
            <p:nvPr/>
          </p:nvSpPr>
          <p:spPr>
            <a:xfrm>
              <a:off x="7945721" y="5219061"/>
              <a:ext cx="464478" cy="464474"/>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18225" y="21600"/>
                    <a:pt x="18225" y="21600"/>
                    <a:pt x="18225" y="21600"/>
                  </a:cubicBezTo>
                  <a:cubicBezTo>
                    <a:pt x="17044" y="21600"/>
                    <a:pt x="16200" y="20756"/>
                    <a:pt x="16200" y="19575"/>
                  </a:cubicBezTo>
                  <a:cubicBezTo>
                    <a:pt x="16200" y="6075"/>
                    <a:pt x="16200" y="6075"/>
                    <a:pt x="16200" y="6075"/>
                  </a:cubicBezTo>
                  <a:cubicBezTo>
                    <a:pt x="16200" y="4894"/>
                    <a:pt x="17044" y="4050"/>
                    <a:pt x="18225" y="4050"/>
                  </a:cubicBezTo>
                  <a:cubicBezTo>
                    <a:pt x="19575" y="4050"/>
                    <a:pt x="19575" y="4050"/>
                    <a:pt x="19575" y="4050"/>
                  </a:cubicBezTo>
                  <a:cubicBezTo>
                    <a:pt x="20756" y="4050"/>
                    <a:pt x="21600" y="4894"/>
                    <a:pt x="21600" y="6075"/>
                  </a:cubicBezTo>
                  <a:cubicBezTo>
                    <a:pt x="21600" y="19575"/>
                    <a:pt x="21600" y="19575"/>
                    <a:pt x="21600" y="19575"/>
                  </a:cubicBezTo>
                  <a:cubicBezTo>
                    <a:pt x="21600" y="20756"/>
                    <a:pt x="20756" y="21600"/>
                    <a:pt x="19575" y="21600"/>
                  </a:cubicBezTo>
                  <a:close/>
                  <a:moveTo>
                    <a:pt x="20250" y="6750"/>
                  </a:moveTo>
                  <a:cubicBezTo>
                    <a:pt x="20250" y="6075"/>
                    <a:pt x="19575" y="5400"/>
                    <a:pt x="18900" y="5400"/>
                  </a:cubicBezTo>
                  <a:cubicBezTo>
                    <a:pt x="18225" y="5400"/>
                    <a:pt x="17550" y="6075"/>
                    <a:pt x="17550" y="6750"/>
                  </a:cubicBezTo>
                  <a:cubicBezTo>
                    <a:pt x="17550" y="18900"/>
                    <a:pt x="17550" y="18900"/>
                    <a:pt x="17550" y="18900"/>
                  </a:cubicBezTo>
                  <a:cubicBezTo>
                    <a:pt x="17550" y="19744"/>
                    <a:pt x="18225" y="20250"/>
                    <a:pt x="18900" y="20250"/>
                  </a:cubicBezTo>
                  <a:cubicBezTo>
                    <a:pt x="19575" y="20250"/>
                    <a:pt x="20250" y="19744"/>
                    <a:pt x="20250" y="18900"/>
                  </a:cubicBezTo>
                  <a:cubicBezTo>
                    <a:pt x="20250" y="6750"/>
                    <a:pt x="20250" y="6750"/>
                    <a:pt x="20250" y="6750"/>
                  </a:cubicBezTo>
                  <a:close/>
                  <a:moveTo>
                    <a:pt x="11475" y="21600"/>
                  </a:moveTo>
                  <a:cubicBezTo>
                    <a:pt x="10125" y="21600"/>
                    <a:pt x="10125" y="21600"/>
                    <a:pt x="10125" y="21600"/>
                  </a:cubicBezTo>
                  <a:cubicBezTo>
                    <a:pt x="8944" y="21600"/>
                    <a:pt x="8100" y="20756"/>
                    <a:pt x="8100" y="19575"/>
                  </a:cubicBezTo>
                  <a:cubicBezTo>
                    <a:pt x="8100" y="10125"/>
                    <a:pt x="8100" y="10125"/>
                    <a:pt x="8100" y="10125"/>
                  </a:cubicBezTo>
                  <a:cubicBezTo>
                    <a:pt x="8100" y="8944"/>
                    <a:pt x="8944" y="8100"/>
                    <a:pt x="10125" y="8100"/>
                  </a:cubicBezTo>
                  <a:cubicBezTo>
                    <a:pt x="11475" y="8100"/>
                    <a:pt x="11475" y="8100"/>
                    <a:pt x="11475" y="8100"/>
                  </a:cubicBezTo>
                  <a:cubicBezTo>
                    <a:pt x="12656" y="8100"/>
                    <a:pt x="13500" y="8944"/>
                    <a:pt x="13500" y="10125"/>
                  </a:cubicBezTo>
                  <a:cubicBezTo>
                    <a:pt x="13500" y="19575"/>
                    <a:pt x="13500" y="19575"/>
                    <a:pt x="13500" y="19575"/>
                  </a:cubicBezTo>
                  <a:cubicBezTo>
                    <a:pt x="13500" y="20756"/>
                    <a:pt x="12656" y="21600"/>
                    <a:pt x="11475" y="21600"/>
                  </a:cubicBezTo>
                  <a:close/>
                  <a:moveTo>
                    <a:pt x="12150" y="10800"/>
                  </a:moveTo>
                  <a:cubicBezTo>
                    <a:pt x="12150" y="10125"/>
                    <a:pt x="11475" y="9450"/>
                    <a:pt x="10800" y="9450"/>
                  </a:cubicBezTo>
                  <a:cubicBezTo>
                    <a:pt x="10125" y="9450"/>
                    <a:pt x="9450" y="10125"/>
                    <a:pt x="9450" y="10800"/>
                  </a:cubicBezTo>
                  <a:cubicBezTo>
                    <a:pt x="9450" y="18900"/>
                    <a:pt x="9450" y="18900"/>
                    <a:pt x="9450" y="18900"/>
                  </a:cubicBezTo>
                  <a:cubicBezTo>
                    <a:pt x="9450" y="19744"/>
                    <a:pt x="10125" y="20250"/>
                    <a:pt x="10800" y="20250"/>
                  </a:cubicBezTo>
                  <a:cubicBezTo>
                    <a:pt x="11475" y="20250"/>
                    <a:pt x="12150" y="19744"/>
                    <a:pt x="12150" y="18900"/>
                  </a:cubicBezTo>
                  <a:cubicBezTo>
                    <a:pt x="12150" y="10800"/>
                    <a:pt x="12150" y="10800"/>
                    <a:pt x="12150" y="10800"/>
                  </a:cubicBezTo>
                  <a:close/>
                  <a:moveTo>
                    <a:pt x="33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3375" y="0"/>
                    <a:pt x="3375" y="0"/>
                    <a:pt x="3375" y="0"/>
                  </a:cubicBezTo>
                  <a:cubicBezTo>
                    <a:pt x="4556" y="0"/>
                    <a:pt x="5400" y="844"/>
                    <a:pt x="5400" y="2025"/>
                  </a:cubicBezTo>
                  <a:cubicBezTo>
                    <a:pt x="5400" y="19575"/>
                    <a:pt x="5400" y="19575"/>
                    <a:pt x="5400" y="19575"/>
                  </a:cubicBezTo>
                  <a:cubicBezTo>
                    <a:pt x="5400" y="20756"/>
                    <a:pt x="4556" y="21600"/>
                    <a:pt x="3375" y="21600"/>
                  </a:cubicBezTo>
                  <a:close/>
                  <a:moveTo>
                    <a:pt x="4050" y="2700"/>
                  </a:moveTo>
                  <a:cubicBezTo>
                    <a:pt x="4050" y="2025"/>
                    <a:pt x="3375" y="1350"/>
                    <a:pt x="2700" y="1350"/>
                  </a:cubicBezTo>
                  <a:cubicBezTo>
                    <a:pt x="2025" y="1350"/>
                    <a:pt x="1350" y="2025"/>
                    <a:pt x="1350" y="2700"/>
                  </a:cubicBezTo>
                  <a:cubicBezTo>
                    <a:pt x="1350" y="18900"/>
                    <a:pt x="1350" y="18900"/>
                    <a:pt x="1350" y="18900"/>
                  </a:cubicBezTo>
                  <a:cubicBezTo>
                    <a:pt x="1350" y="19744"/>
                    <a:pt x="2025" y="20250"/>
                    <a:pt x="2700" y="20250"/>
                  </a:cubicBezTo>
                  <a:cubicBezTo>
                    <a:pt x="3375" y="20250"/>
                    <a:pt x="4050" y="19744"/>
                    <a:pt x="4050" y="18900"/>
                  </a:cubicBezTo>
                  <a:cubicBezTo>
                    <a:pt x="4050" y="2700"/>
                    <a:pt x="4050" y="2700"/>
                    <a:pt x="4050" y="2700"/>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65" name="组合 64">
            <a:extLst>
              <a:ext uri="{FF2B5EF4-FFF2-40B4-BE49-F238E27FC236}">
                <a16:creationId xmlns:a16="http://schemas.microsoft.com/office/drawing/2014/main" id="{03C5222A-C061-4621-8A96-AD2A2028EBBF}"/>
              </a:ext>
            </a:extLst>
          </p:cNvPr>
          <p:cNvGrpSpPr/>
          <p:nvPr/>
        </p:nvGrpSpPr>
        <p:grpSpPr>
          <a:xfrm>
            <a:off x="2659436" y="3462242"/>
            <a:ext cx="724221" cy="724221"/>
            <a:chOff x="3007524" y="3462242"/>
            <a:chExt cx="724221" cy="724221"/>
          </a:xfrm>
        </p:grpSpPr>
        <p:sp>
          <p:nvSpPr>
            <p:cNvPr id="66" name="Oval 36">
              <a:extLst>
                <a:ext uri="{FF2B5EF4-FFF2-40B4-BE49-F238E27FC236}">
                  <a16:creationId xmlns:a16="http://schemas.microsoft.com/office/drawing/2014/main" id="{8637C661-1873-4691-88E3-268B86517204}"/>
                </a:ext>
              </a:extLst>
            </p:cNvPr>
            <p:cNvSpPr/>
            <p:nvPr/>
          </p:nvSpPr>
          <p:spPr>
            <a:xfrm>
              <a:off x="3007524" y="3462242"/>
              <a:ext cx="724221" cy="724221"/>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67" name="Shape 989">
              <a:extLst>
                <a:ext uri="{FF2B5EF4-FFF2-40B4-BE49-F238E27FC236}">
                  <a16:creationId xmlns:a16="http://schemas.microsoft.com/office/drawing/2014/main" id="{09546895-BF00-48FA-ABEE-081F0514E827}"/>
                </a:ext>
              </a:extLst>
            </p:cNvPr>
            <p:cNvSpPr/>
            <p:nvPr/>
          </p:nvSpPr>
          <p:spPr>
            <a:xfrm>
              <a:off x="3212095" y="3667333"/>
              <a:ext cx="315078" cy="314038"/>
            </a:xfrm>
            <a:custGeom>
              <a:avLst/>
              <a:gdLst/>
              <a:ahLst/>
              <a:cxnLst>
                <a:cxn ang="0">
                  <a:pos x="wd2" y="hd2"/>
                </a:cxn>
                <a:cxn ang="5400000">
                  <a:pos x="wd2" y="hd2"/>
                </a:cxn>
                <a:cxn ang="10800000">
                  <a:pos x="wd2" y="hd2"/>
                </a:cxn>
                <a:cxn ang="16200000">
                  <a:pos x="wd2" y="hd2"/>
                </a:cxn>
              </a:cxnLst>
              <a:rect l="0" t="0" r="r" b="b"/>
              <a:pathLst>
                <a:path w="21600" h="21600" extrusionOk="0">
                  <a:moveTo>
                    <a:pt x="4219" y="13838"/>
                  </a:moveTo>
                  <a:cubicBezTo>
                    <a:pt x="4219" y="14006"/>
                    <a:pt x="4219" y="14006"/>
                    <a:pt x="4219" y="14006"/>
                  </a:cubicBezTo>
                  <a:cubicBezTo>
                    <a:pt x="4219" y="14006"/>
                    <a:pt x="4219" y="14006"/>
                    <a:pt x="4219" y="14006"/>
                  </a:cubicBezTo>
                  <a:cubicBezTo>
                    <a:pt x="4219" y="14006"/>
                    <a:pt x="4388" y="14006"/>
                    <a:pt x="4388" y="14006"/>
                  </a:cubicBezTo>
                  <a:cubicBezTo>
                    <a:pt x="6412" y="16031"/>
                    <a:pt x="6412" y="16031"/>
                    <a:pt x="6412" y="16031"/>
                  </a:cubicBezTo>
                  <a:cubicBezTo>
                    <a:pt x="6581" y="16200"/>
                    <a:pt x="7088" y="16200"/>
                    <a:pt x="7256" y="16031"/>
                  </a:cubicBezTo>
                  <a:cubicBezTo>
                    <a:pt x="7425" y="15862"/>
                    <a:pt x="7425" y="15356"/>
                    <a:pt x="7256" y="15188"/>
                  </a:cubicBezTo>
                  <a:cubicBezTo>
                    <a:pt x="5569" y="13500"/>
                    <a:pt x="5569" y="13500"/>
                    <a:pt x="5569" y="13500"/>
                  </a:cubicBezTo>
                  <a:cubicBezTo>
                    <a:pt x="7256" y="11812"/>
                    <a:pt x="7256" y="11812"/>
                    <a:pt x="7256" y="11812"/>
                  </a:cubicBezTo>
                  <a:cubicBezTo>
                    <a:pt x="7425" y="11644"/>
                    <a:pt x="7425" y="11306"/>
                    <a:pt x="7256" y="10969"/>
                  </a:cubicBezTo>
                  <a:cubicBezTo>
                    <a:pt x="7088" y="10800"/>
                    <a:pt x="6581" y="10800"/>
                    <a:pt x="6412" y="10969"/>
                  </a:cubicBezTo>
                  <a:cubicBezTo>
                    <a:pt x="4219" y="13162"/>
                    <a:pt x="4219" y="13162"/>
                    <a:pt x="4219" y="13162"/>
                  </a:cubicBezTo>
                  <a:cubicBezTo>
                    <a:pt x="4050" y="13331"/>
                    <a:pt x="4050" y="13669"/>
                    <a:pt x="4050" y="13838"/>
                  </a:cubicBezTo>
                  <a:cubicBezTo>
                    <a:pt x="4050" y="13838"/>
                    <a:pt x="4219" y="13838"/>
                    <a:pt x="4219" y="13838"/>
                  </a:cubicBezTo>
                  <a:close/>
                  <a:moveTo>
                    <a:pt x="14344" y="16031"/>
                  </a:moveTo>
                  <a:cubicBezTo>
                    <a:pt x="14681" y="16200"/>
                    <a:pt x="15019" y="16200"/>
                    <a:pt x="15188" y="16031"/>
                  </a:cubicBezTo>
                  <a:cubicBezTo>
                    <a:pt x="17213" y="14006"/>
                    <a:pt x="17213" y="14006"/>
                    <a:pt x="17213" y="14006"/>
                  </a:cubicBezTo>
                  <a:cubicBezTo>
                    <a:pt x="17381" y="14006"/>
                    <a:pt x="17381" y="14006"/>
                    <a:pt x="17381" y="14006"/>
                  </a:cubicBezTo>
                  <a:cubicBezTo>
                    <a:pt x="17381" y="14006"/>
                    <a:pt x="17381" y="14006"/>
                    <a:pt x="17381" y="14006"/>
                  </a:cubicBezTo>
                  <a:cubicBezTo>
                    <a:pt x="17381" y="13838"/>
                    <a:pt x="17381" y="13838"/>
                    <a:pt x="17381" y="13838"/>
                  </a:cubicBezTo>
                  <a:cubicBezTo>
                    <a:pt x="17550" y="13838"/>
                    <a:pt x="17550" y="13838"/>
                    <a:pt x="17550" y="13838"/>
                  </a:cubicBezTo>
                  <a:cubicBezTo>
                    <a:pt x="17550" y="13669"/>
                    <a:pt x="17550" y="13331"/>
                    <a:pt x="17381" y="13162"/>
                  </a:cubicBezTo>
                  <a:cubicBezTo>
                    <a:pt x="15188" y="10969"/>
                    <a:pt x="15188" y="10969"/>
                    <a:pt x="15188" y="10969"/>
                  </a:cubicBezTo>
                  <a:cubicBezTo>
                    <a:pt x="15019" y="10800"/>
                    <a:pt x="14681" y="10800"/>
                    <a:pt x="14344" y="10969"/>
                  </a:cubicBezTo>
                  <a:cubicBezTo>
                    <a:pt x="14175" y="11306"/>
                    <a:pt x="14175" y="11644"/>
                    <a:pt x="14344" y="11812"/>
                  </a:cubicBezTo>
                  <a:cubicBezTo>
                    <a:pt x="16031" y="13500"/>
                    <a:pt x="16031" y="13500"/>
                    <a:pt x="16031" y="13500"/>
                  </a:cubicBezTo>
                  <a:cubicBezTo>
                    <a:pt x="14344" y="15188"/>
                    <a:pt x="14344" y="15188"/>
                    <a:pt x="14344" y="15188"/>
                  </a:cubicBezTo>
                  <a:cubicBezTo>
                    <a:pt x="14175" y="15356"/>
                    <a:pt x="14175" y="15862"/>
                    <a:pt x="14344" y="16031"/>
                  </a:cubicBezTo>
                  <a:close/>
                  <a:moveTo>
                    <a:pt x="3375" y="2700"/>
                  </a:moveTo>
                  <a:cubicBezTo>
                    <a:pt x="3038" y="2700"/>
                    <a:pt x="2700" y="3038"/>
                    <a:pt x="2700" y="3375"/>
                  </a:cubicBezTo>
                  <a:cubicBezTo>
                    <a:pt x="2700" y="3713"/>
                    <a:pt x="3038" y="4050"/>
                    <a:pt x="3375" y="4050"/>
                  </a:cubicBezTo>
                  <a:cubicBezTo>
                    <a:pt x="3713" y="4050"/>
                    <a:pt x="4050" y="3713"/>
                    <a:pt x="4050" y="3375"/>
                  </a:cubicBezTo>
                  <a:cubicBezTo>
                    <a:pt x="4050" y="3038"/>
                    <a:pt x="3713" y="2700"/>
                    <a:pt x="3375" y="2700"/>
                  </a:cubicBezTo>
                  <a:close/>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20250" y="18900"/>
                  </a:moveTo>
                  <a:cubicBezTo>
                    <a:pt x="20250" y="19744"/>
                    <a:pt x="19575" y="20250"/>
                    <a:pt x="18900" y="20250"/>
                  </a:cubicBezTo>
                  <a:cubicBezTo>
                    <a:pt x="2700" y="20250"/>
                    <a:pt x="2700" y="20250"/>
                    <a:pt x="2700" y="20250"/>
                  </a:cubicBezTo>
                  <a:cubicBezTo>
                    <a:pt x="2025" y="20250"/>
                    <a:pt x="1350" y="19744"/>
                    <a:pt x="1350" y="18900"/>
                  </a:cubicBezTo>
                  <a:cubicBezTo>
                    <a:pt x="1350" y="6750"/>
                    <a:pt x="1350" y="6750"/>
                    <a:pt x="1350" y="6750"/>
                  </a:cubicBezTo>
                  <a:cubicBezTo>
                    <a:pt x="20250" y="6750"/>
                    <a:pt x="20250" y="6750"/>
                    <a:pt x="20250" y="6750"/>
                  </a:cubicBezTo>
                  <a:cubicBezTo>
                    <a:pt x="20250" y="18900"/>
                    <a:pt x="20250" y="18900"/>
                    <a:pt x="20250" y="18900"/>
                  </a:cubicBezTo>
                  <a:close/>
                  <a:moveTo>
                    <a:pt x="20250" y="5400"/>
                  </a:moveTo>
                  <a:cubicBezTo>
                    <a:pt x="1350" y="5400"/>
                    <a:pt x="1350" y="5400"/>
                    <a:pt x="1350" y="5400"/>
                  </a:cubicBezTo>
                  <a:cubicBezTo>
                    <a:pt x="1350" y="2700"/>
                    <a:pt x="1350" y="2700"/>
                    <a:pt x="1350" y="2700"/>
                  </a:cubicBezTo>
                  <a:cubicBezTo>
                    <a:pt x="1350" y="2025"/>
                    <a:pt x="2025" y="1350"/>
                    <a:pt x="2700" y="1350"/>
                  </a:cubicBezTo>
                  <a:cubicBezTo>
                    <a:pt x="18900" y="1350"/>
                    <a:pt x="18900" y="1350"/>
                    <a:pt x="18900" y="1350"/>
                  </a:cubicBezTo>
                  <a:cubicBezTo>
                    <a:pt x="19575" y="1350"/>
                    <a:pt x="20250" y="2025"/>
                    <a:pt x="20250" y="2700"/>
                  </a:cubicBezTo>
                  <a:cubicBezTo>
                    <a:pt x="20250" y="5400"/>
                    <a:pt x="20250" y="5400"/>
                    <a:pt x="20250" y="5400"/>
                  </a:cubicBezTo>
                  <a:close/>
                  <a:moveTo>
                    <a:pt x="6075" y="2700"/>
                  </a:moveTo>
                  <a:cubicBezTo>
                    <a:pt x="5738" y="2700"/>
                    <a:pt x="5400" y="3038"/>
                    <a:pt x="5400" y="3375"/>
                  </a:cubicBezTo>
                  <a:cubicBezTo>
                    <a:pt x="5400" y="3713"/>
                    <a:pt x="5738" y="4050"/>
                    <a:pt x="6075" y="4050"/>
                  </a:cubicBezTo>
                  <a:cubicBezTo>
                    <a:pt x="6412" y="4050"/>
                    <a:pt x="6750" y="3713"/>
                    <a:pt x="6750" y="3375"/>
                  </a:cubicBezTo>
                  <a:cubicBezTo>
                    <a:pt x="6750" y="3038"/>
                    <a:pt x="6412" y="2700"/>
                    <a:pt x="6075" y="2700"/>
                  </a:cubicBezTo>
                  <a:close/>
                  <a:moveTo>
                    <a:pt x="8775" y="2700"/>
                  </a:moveTo>
                  <a:cubicBezTo>
                    <a:pt x="8438" y="2700"/>
                    <a:pt x="8100" y="3038"/>
                    <a:pt x="8100" y="3375"/>
                  </a:cubicBezTo>
                  <a:cubicBezTo>
                    <a:pt x="8100" y="3713"/>
                    <a:pt x="8438" y="4050"/>
                    <a:pt x="8775" y="4050"/>
                  </a:cubicBezTo>
                  <a:cubicBezTo>
                    <a:pt x="9113" y="4050"/>
                    <a:pt x="9450" y="3713"/>
                    <a:pt x="9450" y="3375"/>
                  </a:cubicBezTo>
                  <a:cubicBezTo>
                    <a:pt x="9450" y="3038"/>
                    <a:pt x="9113" y="2700"/>
                    <a:pt x="8775" y="2700"/>
                  </a:cubicBezTo>
                  <a:close/>
                  <a:moveTo>
                    <a:pt x="9956" y="16031"/>
                  </a:moveTo>
                  <a:cubicBezTo>
                    <a:pt x="12656" y="11981"/>
                    <a:pt x="12656" y="11981"/>
                    <a:pt x="12656" y="11981"/>
                  </a:cubicBezTo>
                  <a:cubicBezTo>
                    <a:pt x="12825" y="11644"/>
                    <a:pt x="12825" y="11306"/>
                    <a:pt x="12656" y="10969"/>
                  </a:cubicBezTo>
                  <a:cubicBezTo>
                    <a:pt x="12319" y="10800"/>
                    <a:pt x="11981" y="10800"/>
                    <a:pt x="11644" y="10969"/>
                  </a:cubicBezTo>
                  <a:cubicBezTo>
                    <a:pt x="8944" y="15188"/>
                    <a:pt x="8944" y="15188"/>
                    <a:pt x="8944" y="15188"/>
                  </a:cubicBezTo>
                  <a:cubicBezTo>
                    <a:pt x="8775" y="15356"/>
                    <a:pt x="8775" y="15694"/>
                    <a:pt x="8944" y="16031"/>
                  </a:cubicBezTo>
                  <a:cubicBezTo>
                    <a:pt x="9281" y="16200"/>
                    <a:pt x="9619" y="16200"/>
                    <a:pt x="9956" y="16031"/>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68" name="组合 67">
            <a:extLst>
              <a:ext uri="{FF2B5EF4-FFF2-40B4-BE49-F238E27FC236}">
                <a16:creationId xmlns:a16="http://schemas.microsoft.com/office/drawing/2014/main" id="{8C4C0D1F-181D-45BC-8505-A38124754538}"/>
              </a:ext>
            </a:extLst>
          </p:cNvPr>
          <p:cNvGrpSpPr/>
          <p:nvPr/>
        </p:nvGrpSpPr>
        <p:grpSpPr>
          <a:xfrm>
            <a:off x="6281498" y="3765283"/>
            <a:ext cx="711405" cy="711403"/>
            <a:chOff x="6629586" y="3765283"/>
            <a:chExt cx="711405" cy="711403"/>
          </a:xfrm>
        </p:grpSpPr>
        <p:sp>
          <p:nvSpPr>
            <p:cNvPr id="69" name="Oval 46">
              <a:extLst>
                <a:ext uri="{FF2B5EF4-FFF2-40B4-BE49-F238E27FC236}">
                  <a16:creationId xmlns:a16="http://schemas.microsoft.com/office/drawing/2014/main" id="{7B69A215-9B02-41CE-ACF6-899AB4FC57B1}"/>
                </a:ext>
              </a:extLst>
            </p:cNvPr>
            <p:cNvSpPr/>
            <p:nvPr/>
          </p:nvSpPr>
          <p:spPr>
            <a:xfrm>
              <a:off x="6629586" y="3765283"/>
              <a:ext cx="711405" cy="711403"/>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3556" dirty="0"/>
            </a:p>
          </p:txBody>
        </p:sp>
        <p:sp>
          <p:nvSpPr>
            <p:cNvPr id="70" name="Shape 990">
              <a:extLst>
                <a:ext uri="{FF2B5EF4-FFF2-40B4-BE49-F238E27FC236}">
                  <a16:creationId xmlns:a16="http://schemas.microsoft.com/office/drawing/2014/main" id="{84A7454A-6F16-4CC1-A8B7-C6964A25E15E}"/>
                </a:ext>
              </a:extLst>
            </p:cNvPr>
            <p:cNvSpPr/>
            <p:nvPr/>
          </p:nvSpPr>
          <p:spPr>
            <a:xfrm>
              <a:off x="6827441" y="3963965"/>
              <a:ext cx="315695" cy="314038"/>
            </a:xfrm>
            <a:custGeom>
              <a:avLst/>
              <a:gdLst/>
              <a:ahLst/>
              <a:cxnLst>
                <a:cxn ang="0">
                  <a:pos x="wd2" y="hd2"/>
                </a:cxn>
                <a:cxn ang="5400000">
                  <a:pos x="wd2" y="hd2"/>
                </a:cxn>
                <a:cxn ang="10800000">
                  <a:pos x="wd2" y="hd2"/>
                </a:cxn>
                <a:cxn ang="16200000">
                  <a:pos x="wd2" y="hd2"/>
                </a:cxn>
              </a:cxnLst>
              <a:rect l="0" t="0" r="r" b="b"/>
              <a:pathLst>
                <a:path w="21600" h="21558" extrusionOk="0">
                  <a:moveTo>
                    <a:pt x="20925" y="15525"/>
                  </a:moveTo>
                  <a:cubicBezTo>
                    <a:pt x="20250" y="15525"/>
                    <a:pt x="20250" y="15525"/>
                    <a:pt x="20250" y="15525"/>
                  </a:cubicBezTo>
                  <a:cubicBezTo>
                    <a:pt x="20250" y="1350"/>
                    <a:pt x="20250" y="1350"/>
                    <a:pt x="20250" y="1350"/>
                  </a:cubicBezTo>
                  <a:cubicBezTo>
                    <a:pt x="20925" y="1350"/>
                    <a:pt x="20925" y="1350"/>
                    <a:pt x="20925" y="1350"/>
                  </a:cubicBezTo>
                  <a:cubicBezTo>
                    <a:pt x="21263" y="1350"/>
                    <a:pt x="21600" y="1013"/>
                    <a:pt x="21600" y="675"/>
                  </a:cubicBezTo>
                  <a:cubicBezTo>
                    <a:pt x="21600" y="338"/>
                    <a:pt x="21263" y="0"/>
                    <a:pt x="20925" y="0"/>
                  </a:cubicBezTo>
                  <a:cubicBezTo>
                    <a:pt x="675" y="0"/>
                    <a:pt x="675" y="0"/>
                    <a:pt x="675" y="0"/>
                  </a:cubicBezTo>
                  <a:cubicBezTo>
                    <a:pt x="337" y="0"/>
                    <a:pt x="0" y="338"/>
                    <a:pt x="0" y="675"/>
                  </a:cubicBezTo>
                  <a:cubicBezTo>
                    <a:pt x="0" y="1013"/>
                    <a:pt x="337" y="1350"/>
                    <a:pt x="675" y="1350"/>
                  </a:cubicBezTo>
                  <a:cubicBezTo>
                    <a:pt x="1350" y="1350"/>
                    <a:pt x="1350" y="1350"/>
                    <a:pt x="1350" y="1350"/>
                  </a:cubicBezTo>
                  <a:cubicBezTo>
                    <a:pt x="1350" y="15525"/>
                    <a:pt x="1350" y="15525"/>
                    <a:pt x="1350" y="15525"/>
                  </a:cubicBezTo>
                  <a:cubicBezTo>
                    <a:pt x="675" y="15525"/>
                    <a:pt x="675" y="15525"/>
                    <a:pt x="675" y="15525"/>
                  </a:cubicBezTo>
                  <a:cubicBezTo>
                    <a:pt x="337" y="15525"/>
                    <a:pt x="0" y="15862"/>
                    <a:pt x="0" y="16200"/>
                  </a:cubicBezTo>
                  <a:cubicBezTo>
                    <a:pt x="0" y="16537"/>
                    <a:pt x="337" y="16875"/>
                    <a:pt x="675" y="16875"/>
                  </a:cubicBezTo>
                  <a:cubicBezTo>
                    <a:pt x="7088" y="16875"/>
                    <a:pt x="7088" y="16875"/>
                    <a:pt x="7088" y="16875"/>
                  </a:cubicBezTo>
                  <a:cubicBezTo>
                    <a:pt x="3544" y="20419"/>
                    <a:pt x="3544" y="20419"/>
                    <a:pt x="3544" y="20419"/>
                  </a:cubicBezTo>
                  <a:cubicBezTo>
                    <a:pt x="3375" y="20587"/>
                    <a:pt x="3375" y="21094"/>
                    <a:pt x="3544" y="21431"/>
                  </a:cubicBezTo>
                  <a:cubicBezTo>
                    <a:pt x="3881" y="21600"/>
                    <a:pt x="4219" y="21600"/>
                    <a:pt x="4556" y="21431"/>
                  </a:cubicBezTo>
                  <a:cubicBezTo>
                    <a:pt x="9113" y="16875"/>
                    <a:pt x="9113" y="16875"/>
                    <a:pt x="9113" y="16875"/>
                  </a:cubicBezTo>
                  <a:cubicBezTo>
                    <a:pt x="10125" y="16875"/>
                    <a:pt x="10125" y="16875"/>
                    <a:pt x="10125" y="16875"/>
                  </a:cubicBezTo>
                  <a:cubicBezTo>
                    <a:pt x="10125" y="19575"/>
                    <a:pt x="10125" y="19575"/>
                    <a:pt x="10125" y="19575"/>
                  </a:cubicBezTo>
                  <a:cubicBezTo>
                    <a:pt x="10125" y="19912"/>
                    <a:pt x="10462" y="20250"/>
                    <a:pt x="10800" y="20250"/>
                  </a:cubicBezTo>
                  <a:cubicBezTo>
                    <a:pt x="11138" y="20250"/>
                    <a:pt x="11475" y="19912"/>
                    <a:pt x="11475" y="19575"/>
                  </a:cubicBezTo>
                  <a:cubicBezTo>
                    <a:pt x="11475" y="16875"/>
                    <a:pt x="11475" y="16875"/>
                    <a:pt x="11475" y="16875"/>
                  </a:cubicBezTo>
                  <a:cubicBezTo>
                    <a:pt x="12488" y="16875"/>
                    <a:pt x="12488" y="16875"/>
                    <a:pt x="12488" y="16875"/>
                  </a:cubicBezTo>
                  <a:cubicBezTo>
                    <a:pt x="17044" y="21431"/>
                    <a:pt x="17044" y="21431"/>
                    <a:pt x="17044" y="21431"/>
                  </a:cubicBezTo>
                  <a:cubicBezTo>
                    <a:pt x="17381" y="21600"/>
                    <a:pt x="17719" y="21600"/>
                    <a:pt x="18056" y="21431"/>
                  </a:cubicBezTo>
                  <a:cubicBezTo>
                    <a:pt x="18225" y="21094"/>
                    <a:pt x="18225" y="20587"/>
                    <a:pt x="18056" y="20419"/>
                  </a:cubicBezTo>
                  <a:cubicBezTo>
                    <a:pt x="14513" y="16875"/>
                    <a:pt x="14513" y="16875"/>
                    <a:pt x="14513" y="16875"/>
                  </a:cubicBezTo>
                  <a:cubicBezTo>
                    <a:pt x="20925" y="16875"/>
                    <a:pt x="20925" y="16875"/>
                    <a:pt x="20925" y="16875"/>
                  </a:cubicBezTo>
                  <a:cubicBezTo>
                    <a:pt x="21263" y="16875"/>
                    <a:pt x="21600" y="16537"/>
                    <a:pt x="21600" y="16200"/>
                  </a:cubicBezTo>
                  <a:cubicBezTo>
                    <a:pt x="21600" y="15862"/>
                    <a:pt x="21263" y="15525"/>
                    <a:pt x="20925" y="15525"/>
                  </a:cubicBezTo>
                  <a:close/>
                  <a:moveTo>
                    <a:pt x="18900" y="15525"/>
                  </a:moveTo>
                  <a:cubicBezTo>
                    <a:pt x="12825" y="15525"/>
                    <a:pt x="12825" y="15525"/>
                    <a:pt x="12825" y="15525"/>
                  </a:cubicBezTo>
                  <a:cubicBezTo>
                    <a:pt x="12825" y="15525"/>
                    <a:pt x="12825" y="15525"/>
                    <a:pt x="12825" y="15525"/>
                  </a:cubicBezTo>
                  <a:cubicBezTo>
                    <a:pt x="8775" y="15525"/>
                    <a:pt x="8775" y="15525"/>
                    <a:pt x="8775" y="15525"/>
                  </a:cubicBezTo>
                  <a:cubicBezTo>
                    <a:pt x="8775" y="15525"/>
                    <a:pt x="8775" y="15525"/>
                    <a:pt x="8775" y="15525"/>
                  </a:cubicBezTo>
                  <a:cubicBezTo>
                    <a:pt x="2700" y="15525"/>
                    <a:pt x="2700" y="15525"/>
                    <a:pt x="2700" y="15525"/>
                  </a:cubicBezTo>
                  <a:cubicBezTo>
                    <a:pt x="2700" y="1350"/>
                    <a:pt x="2700" y="1350"/>
                    <a:pt x="2700" y="1350"/>
                  </a:cubicBezTo>
                  <a:cubicBezTo>
                    <a:pt x="18900" y="1350"/>
                    <a:pt x="18900" y="1350"/>
                    <a:pt x="18900" y="1350"/>
                  </a:cubicBezTo>
                  <a:cubicBezTo>
                    <a:pt x="18900" y="15525"/>
                    <a:pt x="18900" y="15525"/>
                    <a:pt x="18900" y="15525"/>
                  </a:cubicBezTo>
                  <a:close/>
                  <a:moveTo>
                    <a:pt x="7256" y="9956"/>
                  </a:moveTo>
                  <a:cubicBezTo>
                    <a:pt x="8775" y="8437"/>
                    <a:pt x="8775" y="8437"/>
                    <a:pt x="8775" y="8437"/>
                  </a:cubicBezTo>
                  <a:cubicBezTo>
                    <a:pt x="10969" y="10631"/>
                    <a:pt x="10969" y="10631"/>
                    <a:pt x="10969" y="10631"/>
                  </a:cubicBezTo>
                  <a:cubicBezTo>
                    <a:pt x="11138" y="10800"/>
                    <a:pt x="11306" y="10800"/>
                    <a:pt x="11475" y="10800"/>
                  </a:cubicBezTo>
                  <a:cubicBezTo>
                    <a:pt x="11644" y="10800"/>
                    <a:pt x="11813" y="10800"/>
                    <a:pt x="11981" y="10631"/>
                  </a:cubicBezTo>
                  <a:cubicBezTo>
                    <a:pt x="15356" y="7256"/>
                    <a:pt x="15356" y="7256"/>
                    <a:pt x="15356" y="7256"/>
                  </a:cubicBezTo>
                  <a:cubicBezTo>
                    <a:pt x="15525" y="6919"/>
                    <a:pt x="15525" y="6581"/>
                    <a:pt x="15356" y="6244"/>
                  </a:cubicBezTo>
                  <a:cubicBezTo>
                    <a:pt x="15019" y="6075"/>
                    <a:pt x="14681" y="6075"/>
                    <a:pt x="14344" y="6244"/>
                  </a:cubicBezTo>
                  <a:cubicBezTo>
                    <a:pt x="11475" y="9112"/>
                    <a:pt x="11475" y="9112"/>
                    <a:pt x="11475" y="9112"/>
                  </a:cubicBezTo>
                  <a:cubicBezTo>
                    <a:pt x="9281" y="6919"/>
                    <a:pt x="9281" y="6919"/>
                    <a:pt x="9281" y="6919"/>
                  </a:cubicBezTo>
                  <a:cubicBezTo>
                    <a:pt x="9281" y="6919"/>
                    <a:pt x="9113" y="6919"/>
                    <a:pt x="9113" y="6750"/>
                  </a:cubicBezTo>
                  <a:cubicBezTo>
                    <a:pt x="8775" y="6750"/>
                    <a:pt x="8438" y="6750"/>
                    <a:pt x="8269" y="6919"/>
                  </a:cubicBezTo>
                  <a:cubicBezTo>
                    <a:pt x="6244" y="8944"/>
                    <a:pt x="6244" y="8944"/>
                    <a:pt x="6244" y="8944"/>
                  </a:cubicBezTo>
                  <a:cubicBezTo>
                    <a:pt x="6075" y="9112"/>
                    <a:pt x="6075" y="9619"/>
                    <a:pt x="6244" y="9956"/>
                  </a:cubicBezTo>
                  <a:cubicBezTo>
                    <a:pt x="6581" y="10125"/>
                    <a:pt x="6919" y="10125"/>
                    <a:pt x="7256" y="9956"/>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sp>
        <p:nvSpPr>
          <p:cNvPr id="71" name="Shape 468">
            <a:extLst>
              <a:ext uri="{FF2B5EF4-FFF2-40B4-BE49-F238E27FC236}">
                <a16:creationId xmlns:a16="http://schemas.microsoft.com/office/drawing/2014/main" id="{A2018A1C-4F9B-4DEB-955A-74741422AD0F}"/>
              </a:ext>
            </a:extLst>
          </p:cNvPr>
          <p:cNvSpPr/>
          <p:nvPr/>
        </p:nvSpPr>
        <p:spPr>
          <a:xfrm>
            <a:off x="813056" y="1678558"/>
            <a:ext cx="2642688"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r">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gn="r">
              <a:lnSpc>
                <a:spcPct val="150000"/>
              </a:lnSpc>
            </a:pPr>
            <a:r>
              <a:rPr lang="zh-CN" altLang="en-US" sz="1200" dirty="0">
                <a:solidFill>
                  <a:schemeClr val="tx2"/>
                </a:solidFill>
                <a:latin typeface="+mn-ea"/>
              </a:rPr>
              <a:t>点击此处添加标题点击此处添加标题点击此处添加标题</a:t>
            </a:r>
          </a:p>
        </p:txBody>
      </p:sp>
      <p:sp>
        <p:nvSpPr>
          <p:cNvPr id="72" name="Shape 468">
            <a:extLst>
              <a:ext uri="{FF2B5EF4-FFF2-40B4-BE49-F238E27FC236}">
                <a16:creationId xmlns:a16="http://schemas.microsoft.com/office/drawing/2014/main" id="{CFDF558A-732D-48AE-9B0B-C7891AF5E31D}"/>
              </a:ext>
            </a:extLst>
          </p:cNvPr>
          <p:cNvSpPr/>
          <p:nvPr/>
        </p:nvSpPr>
        <p:spPr>
          <a:xfrm>
            <a:off x="712924" y="4493472"/>
            <a:ext cx="2642688"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gn="r">
              <a:lnSpc>
                <a:spcPct val="150000"/>
              </a:lnSpc>
            </a:pPr>
            <a:r>
              <a:rPr lang="zh-CN" altLang="en-US" b="1" dirty="0">
                <a:latin typeface="+mj-ea"/>
                <a:ea typeface="+mj-ea"/>
              </a:rPr>
              <a:t>添加标题</a:t>
            </a:r>
            <a:endParaRPr lang="en-US" altLang="zh-CN" b="1" dirty="0">
              <a:latin typeface="+mj-ea"/>
              <a:ea typeface="+mj-ea"/>
            </a:endParaRPr>
          </a:p>
          <a:p>
            <a:pPr algn="r">
              <a:lnSpc>
                <a:spcPct val="150000"/>
              </a:lnSpc>
            </a:pPr>
            <a:r>
              <a:rPr lang="zh-CN" altLang="en-US" sz="1200" dirty="0">
                <a:solidFill>
                  <a:schemeClr val="tx2"/>
                </a:solidFill>
                <a:latin typeface="+mn-ea"/>
              </a:rPr>
              <a:t>点击此处添加标题点击此处添加标题点击此处添加标题</a:t>
            </a:r>
          </a:p>
        </p:txBody>
      </p:sp>
      <p:sp>
        <p:nvSpPr>
          <p:cNvPr id="73" name="Shape 468">
            <a:extLst>
              <a:ext uri="{FF2B5EF4-FFF2-40B4-BE49-F238E27FC236}">
                <a16:creationId xmlns:a16="http://schemas.microsoft.com/office/drawing/2014/main" id="{4492D277-CCEA-4411-9CEC-7EE797EF1129}"/>
              </a:ext>
            </a:extLst>
          </p:cNvPr>
          <p:cNvSpPr/>
          <p:nvPr/>
        </p:nvSpPr>
        <p:spPr>
          <a:xfrm>
            <a:off x="8836388" y="2728351"/>
            <a:ext cx="2642688"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nSpc>
                <a:spcPct val="150000"/>
              </a:lnSpc>
            </a:pPr>
            <a:r>
              <a:rPr lang="zh-CN" altLang="en-US" b="1" dirty="0">
                <a:latin typeface="+mj-ea"/>
                <a:ea typeface="+mj-ea"/>
              </a:rPr>
              <a:t>添加标题</a:t>
            </a:r>
            <a:endParaRPr lang="en-US" altLang="zh-CN" b="1" dirty="0">
              <a:latin typeface="+mj-ea"/>
              <a:ea typeface="+mj-ea"/>
            </a:endParaRPr>
          </a:p>
          <a:p>
            <a:pPr>
              <a:lnSpc>
                <a:spcPct val="150000"/>
              </a:lnSpc>
            </a:pPr>
            <a:r>
              <a:rPr lang="zh-CN" altLang="en-US" sz="1200" dirty="0">
                <a:solidFill>
                  <a:schemeClr val="tx2"/>
                </a:solidFill>
                <a:latin typeface="+mn-ea"/>
              </a:rPr>
              <a:t>点击此处添加标题点击此处添加标题点击此处添加标题</a:t>
            </a:r>
          </a:p>
        </p:txBody>
      </p:sp>
      <p:sp>
        <p:nvSpPr>
          <p:cNvPr id="74" name="Shape 468">
            <a:extLst>
              <a:ext uri="{FF2B5EF4-FFF2-40B4-BE49-F238E27FC236}">
                <a16:creationId xmlns:a16="http://schemas.microsoft.com/office/drawing/2014/main" id="{7FD0B072-C990-4FFD-B9E1-F6595960EC81}"/>
              </a:ext>
            </a:extLst>
          </p:cNvPr>
          <p:cNvSpPr/>
          <p:nvPr/>
        </p:nvSpPr>
        <p:spPr>
          <a:xfrm>
            <a:off x="8836388" y="4694651"/>
            <a:ext cx="2642688" cy="940450"/>
          </a:xfrm>
          <a:prstGeom prst="rect">
            <a:avLst/>
          </a:prstGeom>
          <a:noFill/>
          <a:ln w="12700" cap="flat">
            <a:noFill/>
            <a:miter lim="400000"/>
          </a:ln>
          <a:effectLst/>
          <a:extLst>
            <a:ext uri="{C572A759-6A51-4108-AA02-DFA0A04FC94B}">
              <ma14:wrappingTextBoxFlag xmlns:ma14="http://schemas.microsoft.com/office/mac/drawingml/2011/main" xmlns="" val="1"/>
            </a:ext>
          </a:extLst>
        </p:spPr>
        <p:txBody>
          <a:bodyPr wrap="square" lIns="0" tIns="0" rIns="0" bIns="0" numCol="1" anchor="ctr" anchorCtr="0">
            <a:spAutoFit/>
          </a:bodyPr>
          <a:lstStyle/>
          <a:p>
            <a:pPr>
              <a:lnSpc>
                <a:spcPct val="150000"/>
              </a:lnSpc>
            </a:pPr>
            <a:r>
              <a:rPr lang="zh-CN" altLang="en-US" b="1" dirty="0">
                <a:latin typeface="+mj-ea"/>
                <a:ea typeface="+mj-ea"/>
              </a:rPr>
              <a:t>添加标题</a:t>
            </a:r>
            <a:endParaRPr lang="en-US" altLang="zh-CN" b="1" dirty="0">
              <a:latin typeface="+mj-ea"/>
              <a:ea typeface="+mj-ea"/>
            </a:endParaRPr>
          </a:p>
          <a:p>
            <a:pPr>
              <a:lnSpc>
                <a:spcPct val="150000"/>
              </a:lnSpc>
            </a:pPr>
            <a:r>
              <a:rPr lang="zh-CN" altLang="en-US" sz="1200" dirty="0">
                <a:solidFill>
                  <a:schemeClr val="tx2"/>
                </a:solidFill>
                <a:latin typeface="+mn-ea"/>
              </a:rPr>
              <a:t>点击此处添加标题点击此处添加标题点击此处添加标题</a:t>
            </a:r>
          </a:p>
        </p:txBody>
      </p:sp>
    </p:spTree>
    <p:extLst>
      <p:ext uri="{BB962C8B-B14F-4D97-AF65-F5344CB8AC3E}">
        <p14:creationId xmlns:p14="http://schemas.microsoft.com/office/powerpoint/2010/main" val="2417321196"/>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51"/>
                                        </p:tgtEl>
                                        <p:attrNameLst>
                                          <p:attrName>style.visibility</p:attrName>
                                        </p:attrNameLst>
                                      </p:cBhvr>
                                      <p:to>
                                        <p:strVal val="visible"/>
                                      </p:to>
                                    </p:set>
                                    <p:anim calcmode="lin" valueType="num">
                                      <p:cBhvr>
                                        <p:cTn id="7" dur="500" fill="hold"/>
                                        <p:tgtEl>
                                          <p:spTgt spid="51"/>
                                        </p:tgtEl>
                                        <p:attrNameLst>
                                          <p:attrName>ppt_w</p:attrName>
                                        </p:attrNameLst>
                                      </p:cBhvr>
                                      <p:tavLst>
                                        <p:tav tm="0">
                                          <p:val>
                                            <p:fltVal val="0"/>
                                          </p:val>
                                        </p:tav>
                                        <p:tav tm="100000">
                                          <p:val>
                                            <p:strVal val="#ppt_w"/>
                                          </p:val>
                                        </p:tav>
                                      </p:tavLst>
                                    </p:anim>
                                    <p:anim calcmode="lin" valueType="num">
                                      <p:cBhvr>
                                        <p:cTn id="8" dur="500" fill="hold"/>
                                        <p:tgtEl>
                                          <p:spTgt spid="51"/>
                                        </p:tgtEl>
                                        <p:attrNameLst>
                                          <p:attrName>ppt_h</p:attrName>
                                        </p:attrNameLst>
                                      </p:cBhvr>
                                      <p:tavLst>
                                        <p:tav tm="0">
                                          <p:val>
                                            <p:fltVal val="0"/>
                                          </p:val>
                                        </p:tav>
                                        <p:tav tm="100000">
                                          <p:val>
                                            <p:strVal val="#ppt_h"/>
                                          </p:val>
                                        </p:tav>
                                      </p:tavLst>
                                    </p:anim>
                                    <p:animEffect transition="in" filter="fade">
                                      <p:cBhvr>
                                        <p:cTn id="9" dur="500"/>
                                        <p:tgtEl>
                                          <p:spTgt spid="51"/>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56"/>
                                        </p:tgtEl>
                                        <p:attrNameLst>
                                          <p:attrName>style.visibility</p:attrName>
                                        </p:attrNameLst>
                                      </p:cBhvr>
                                      <p:to>
                                        <p:strVal val="visible"/>
                                      </p:to>
                                    </p:set>
                                    <p:anim calcmode="lin" valueType="num">
                                      <p:cBhvr>
                                        <p:cTn id="14" dur="500" fill="hold"/>
                                        <p:tgtEl>
                                          <p:spTgt spid="56"/>
                                        </p:tgtEl>
                                        <p:attrNameLst>
                                          <p:attrName>ppt_w</p:attrName>
                                        </p:attrNameLst>
                                      </p:cBhvr>
                                      <p:tavLst>
                                        <p:tav tm="0">
                                          <p:val>
                                            <p:fltVal val="0"/>
                                          </p:val>
                                        </p:tav>
                                        <p:tav tm="100000">
                                          <p:val>
                                            <p:strVal val="#ppt_w"/>
                                          </p:val>
                                        </p:tav>
                                      </p:tavLst>
                                    </p:anim>
                                    <p:anim calcmode="lin" valueType="num">
                                      <p:cBhvr>
                                        <p:cTn id="15" dur="500" fill="hold"/>
                                        <p:tgtEl>
                                          <p:spTgt spid="56"/>
                                        </p:tgtEl>
                                        <p:attrNameLst>
                                          <p:attrName>ppt_h</p:attrName>
                                        </p:attrNameLst>
                                      </p:cBhvr>
                                      <p:tavLst>
                                        <p:tav tm="0">
                                          <p:val>
                                            <p:fltVal val="0"/>
                                          </p:val>
                                        </p:tav>
                                        <p:tav tm="100000">
                                          <p:val>
                                            <p:strVal val="#ppt_h"/>
                                          </p:val>
                                        </p:tav>
                                      </p:tavLst>
                                    </p:anim>
                                    <p:animEffect transition="in" filter="fade">
                                      <p:cBhvr>
                                        <p:cTn id="16" dur="500"/>
                                        <p:tgtEl>
                                          <p:spTgt spid="56"/>
                                        </p:tgtEl>
                                      </p:cBhvr>
                                    </p:animEffect>
                                  </p:childTnLst>
                                </p:cTn>
                              </p:par>
                              <p:par>
                                <p:cTn id="17" presetID="53" presetClass="entr" presetSubtype="16" fill="hold" nodeType="withEffect">
                                  <p:stCondLst>
                                    <p:cond delay="0"/>
                                  </p:stCondLst>
                                  <p:childTnLst>
                                    <p:set>
                                      <p:cBhvr>
                                        <p:cTn id="18" dur="1" fill="hold">
                                          <p:stCondLst>
                                            <p:cond delay="0"/>
                                          </p:stCondLst>
                                        </p:cTn>
                                        <p:tgtEl>
                                          <p:spTgt spid="60"/>
                                        </p:tgtEl>
                                        <p:attrNameLst>
                                          <p:attrName>style.visibility</p:attrName>
                                        </p:attrNameLst>
                                      </p:cBhvr>
                                      <p:to>
                                        <p:strVal val="visible"/>
                                      </p:to>
                                    </p:set>
                                    <p:anim calcmode="lin" valueType="num">
                                      <p:cBhvr>
                                        <p:cTn id="19" dur="500" fill="hold"/>
                                        <p:tgtEl>
                                          <p:spTgt spid="60"/>
                                        </p:tgtEl>
                                        <p:attrNameLst>
                                          <p:attrName>ppt_w</p:attrName>
                                        </p:attrNameLst>
                                      </p:cBhvr>
                                      <p:tavLst>
                                        <p:tav tm="0">
                                          <p:val>
                                            <p:fltVal val="0"/>
                                          </p:val>
                                        </p:tav>
                                        <p:tav tm="100000">
                                          <p:val>
                                            <p:strVal val="#ppt_w"/>
                                          </p:val>
                                        </p:tav>
                                      </p:tavLst>
                                    </p:anim>
                                    <p:anim calcmode="lin" valueType="num">
                                      <p:cBhvr>
                                        <p:cTn id="20" dur="500" fill="hold"/>
                                        <p:tgtEl>
                                          <p:spTgt spid="60"/>
                                        </p:tgtEl>
                                        <p:attrNameLst>
                                          <p:attrName>ppt_h</p:attrName>
                                        </p:attrNameLst>
                                      </p:cBhvr>
                                      <p:tavLst>
                                        <p:tav tm="0">
                                          <p:val>
                                            <p:fltVal val="0"/>
                                          </p:val>
                                        </p:tav>
                                        <p:tav tm="100000">
                                          <p:val>
                                            <p:strVal val="#ppt_h"/>
                                          </p:val>
                                        </p:tav>
                                      </p:tavLst>
                                    </p:anim>
                                    <p:animEffect transition="in" filter="fade">
                                      <p:cBhvr>
                                        <p:cTn id="21" dur="500"/>
                                        <p:tgtEl>
                                          <p:spTgt spid="60"/>
                                        </p:tgtEl>
                                      </p:cBhvr>
                                    </p:animEffect>
                                  </p:childTnLst>
                                </p:cTn>
                              </p:par>
                              <p:par>
                                <p:cTn id="22" presetID="53" presetClass="entr" presetSubtype="16" fill="hold" nodeType="withEffect">
                                  <p:stCondLst>
                                    <p:cond delay="0"/>
                                  </p:stCondLst>
                                  <p:childTnLst>
                                    <p:set>
                                      <p:cBhvr>
                                        <p:cTn id="23" dur="1" fill="hold">
                                          <p:stCondLst>
                                            <p:cond delay="0"/>
                                          </p:stCondLst>
                                        </p:cTn>
                                        <p:tgtEl>
                                          <p:spTgt spid="68"/>
                                        </p:tgtEl>
                                        <p:attrNameLst>
                                          <p:attrName>style.visibility</p:attrName>
                                        </p:attrNameLst>
                                      </p:cBhvr>
                                      <p:to>
                                        <p:strVal val="visible"/>
                                      </p:to>
                                    </p:set>
                                    <p:anim calcmode="lin" valueType="num">
                                      <p:cBhvr>
                                        <p:cTn id="24" dur="500" fill="hold"/>
                                        <p:tgtEl>
                                          <p:spTgt spid="68"/>
                                        </p:tgtEl>
                                        <p:attrNameLst>
                                          <p:attrName>ppt_w</p:attrName>
                                        </p:attrNameLst>
                                      </p:cBhvr>
                                      <p:tavLst>
                                        <p:tav tm="0">
                                          <p:val>
                                            <p:fltVal val="0"/>
                                          </p:val>
                                        </p:tav>
                                        <p:tav tm="100000">
                                          <p:val>
                                            <p:strVal val="#ppt_w"/>
                                          </p:val>
                                        </p:tav>
                                      </p:tavLst>
                                    </p:anim>
                                    <p:anim calcmode="lin" valueType="num">
                                      <p:cBhvr>
                                        <p:cTn id="25" dur="500" fill="hold"/>
                                        <p:tgtEl>
                                          <p:spTgt spid="68"/>
                                        </p:tgtEl>
                                        <p:attrNameLst>
                                          <p:attrName>ppt_h</p:attrName>
                                        </p:attrNameLst>
                                      </p:cBhvr>
                                      <p:tavLst>
                                        <p:tav tm="0">
                                          <p:val>
                                            <p:fltVal val="0"/>
                                          </p:val>
                                        </p:tav>
                                        <p:tav tm="100000">
                                          <p:val>
                                            <p:strVal val="#ppt_h"/>
                                          </p:val>
                                        </p:tav>
                                      </p:tavLst>
                                    </p:anim>
                                    <p:animEffect transition="in" filter="fade">
                                      <p:cBhvr>
                                        <p:cTn id="26" dur="500"/>
                                        <p:tgtEl>
                                          <p:spTgt spid="68"/>
                                        </p:tgtEl>
                                      </p:cBhvr>
                                    </p:animEffect>
                                  </p:childTnLst>
                                </p:cTn>
                              </p:par>
                              <p:par>
                                <p:cTn id="27" presetID="53" presetClass="entr" presetSubtype="16" fill="hold" nodeType="withEffect">
                                  <p:stCondLst>
                                    <p:cond delay="0"/>
                                  </p:stCondLst>
                                  <p:childTnLst>
                                    <p:set>
                                      <p:cBhvr>
                                        <p:cTn id="28" dur="1" fill="hold">
                                          <p:stCondLst>
                                            <p:cond delay="0"/>
                                          </p:stCondLst>
                                        </p:cTn>
                                        <p:tgtEl>
                                          <p:spTgt spid="41"/>
                                        </p:tgtEl>
                                        <p:attrNameLst>
                                          <p:attrName>style.visibility</p:attrName>
                                        </p:attrNameLst>
                                      </p:cBhvr>
                                      <p:to>
                                        <p:strVal val="visible"/>
                                      </p:to>
                                    </p:set>
                                    <p:anim calcmode="lin" valueType="num">
                                      <p:cBhvr>
                                        <p:cTn id="29" dur="500" fill="hold"/>
                                        <p:tgtEl>
                                          <p:spTgt spid="41"/>
                                        </p:tgtEl>
                                        <p:attrNameLst>
                                          <p:attrName>ppt_w</p:attrName>
                                        </p:attrNameLst>
                                      </p:cBhvr>
                                      <p:tavLst>
                                        <p:tav tm="0">
                                          <p:val>
                                            <p:fltVal val="0"/>
                                          </p:val>
                                        </p:tav>
                                        <p:tav tm="100000">
                                          <p:val>
                                            <p:strVal val="#ppt_w"/>
                                          </p:val>
                                        </p:tav>
                                      </p:tavLst>
                                    </p:anim>
                                    <p:anim calcmode="lin" valueType="num">
                                      <p:cBhvr>
                                        <p:cTn id="30" dur="500" fill="hold"/>
                                        <p:tgtEl>
                                          <p:spTgt spid="41"/>
                                        </p:tgtEl>
                                        <p:attrNameLst>
                                          <p:attrName>ppt_h</p:attrName>
                                        </p:attrNameLst>
                                      </p:cBhvr>
                                      <p:tavLst>
                                        <p:tav tm="0">
                                          <p:val>
                                            <p:fltVal val="0"/>
                                          </p:val>
                                        </p:tav>
                                        <p:tav tm="100000">
                                          <p:val>
                                            <p:strVal val="#ppt_h"/>
                                          </p:val>
                                        </p:tav>
                                      </p:tavLst>
                                    </p:anim>
                                    <p:animEffect transition="in" filter="fade">
                                      <p:cBhvr>
                                        <p:cTn id="31" dur="500"/>
                                        <p:tgtEl>
                                          <p:spTgt spid="41"/>
                                        </p:tgtEl>
                                      </p:cBhvr>
                                    </p:animEffect>
                                  </p:childTnLst>
                                </p:cTn>
                              </p:par>
                              <p:par>
                                <p:cTn id="32" presetID="53" presetClass="entr" presetSubtype="16" fill="hold" nodeType="withEffect">
                                  <p:stCondLst>
                                    <p:cond delay="0"/>
                                  </p:stCondLst>
                                  <p:childTnLst>
                                    <p:set>
                                      <p:cBhvr>
                                        <p:cTn id="33" dur="1" fill="hold">
                                          <p:stCondLst>
                                            <p:cond delay="0"/>
                                          </p:stCondLst>
                                        </p:cTn>
                                        <p:tgtEl>
                                          <p:spTgt spid="65"/>
                                        </p:tgtEl>
                                        <p:attrNameLst>
                                          <p:attrName>style.visibility</p:attrName>
                                        </p:attrNameLst>
                                      </p:cBhvr>
                                      <p:to>
                                        <p:strVal val="visible"/>
                                      </p:to>
                                    </p:set>
                                    <p:anim calcmode="lin" valueType="num">
                                      <p:cBhvr>
                                        <p:cTn id="34" dur="500" fill="hold"/>
                                        <p:tgtEl>
                                          <p:spTgt spid="65"/>
                                        </p:tgtEl>
                                        <p:attrNameLst>
                                          <p:attrName>ppt_w</p:attrName>
                                        </p:attrNameLst>
                                      </p:cBhvr>
                                      <p:tavLst>
                                        <p:tav tm="0">
                                          <p:val>
                                            <p:fltVal val="0"/>
                                          </p:val>
                                        </p:tav>
                                        <p:tav tm="100000">
                                          <p:val>
                                            <p:strVal val="#ppt_w"/>
                                          </p:val>
                                        </p:tav>
                                      </p:tavLst>
                                    </p:anim>
                                    <p:anim calcmode="lin" valueType="num">
                                      <p:cBhvr>
                                        <p:cTn id="35" dur="500" fill="hold"/>
                                        <p:tgtEl>
                                          <p:spTgt spid="65"/>
                                        </p:tgtEl>
                                        <p:attrNameLst>
                                          <p:attrName>ppt_h</p:attrName>
                                        </p:attrNameLst>
                                      </p:cBhvr>
                                      <p:tavLst>
                                        <p:tav tm="0">
                                          <p:val>
                                            <p:fltVal val="0"/>
                                          </p:val>
                                        </p:tav>
                                        <p:tav tm="100000">
                                          <p:val>
                                            <p:strVal val="#ppt_h"/>
                                          </p:val>
                                        </p:tav>
                                      </p:tavLst>
                                    </p:anim>
                                    <p:animEffect transition="in" filter="fade">
                                      <p:cBhvr>
                                        <p:cTn id="36" dur="500"/>
                                        <p:tgtEl>
                                          <p:spTgt spid="65"/>
                                        </p:tgtEl>
                                      </p:cBhvr>
                                    </p:animEffect>
                                  </p:childTnLst>
                                </p:cTn>
                              </p:par>
                              <p:par>
                                <p:cTn id="37" presetID="53" presetClass="entr" presetSubtype="16" fill="hold" nodeType="withEffect">
                                  <p:stCondLst>
                                    <p:cond delay="0"/>
                                  </p:stCondLst>
                                  <p:childTnLst>
                                    <p:set>
                                      <p:cBhvr>
                                        <p:cTn id="38" dur="1" fill="hold">
                                          <p:stCondLst>
                                            <p:cond delay="0"/>
                                          </p:stCondLst>
                                        </p:cTn>
                                        <p:tgtEl>
                                          <p:spTgt spid="46"/>
                                        </p:tgtEl>
                                        <p:attrNameLst>
                                          <p:attrName>style.visibility</p:attrName>
                                        </p:attrNameLst>
                                      </p:cBhvr>
                                      <p:to>
                                        <p:strVal val="visible"/>
                                      </p:to>
                                    </p:set>
                                    <p:anim calcmode="lin" valueType="num">
                                      <p:cBhvr>
                                        <p:cTn id="39" dur="500" fill="hold"/>
                                        <p:tgtEl>
                                          <p:spTgt spid="46"/>
                                        </p:tgtEl>
                                        <p:attrNameLst>
                                          <p:attrName>ppt_w</p:attrName>
                                        </p:attrNameLst>
                                      </p:cBhvr>
                                      <p:tavLst>
                                        <p:tav tm="0">
                                          <p:val>
                                            <p:fltVal val="0"/>
                                          </p:val>
                                        </p:tav>
                                        <p:tav tm="100000">
                                          <p:val>
                                            <p:strVal val="#ppt_w"/>
                                          </p:val>
                                        </p:tav>
                                      </p:tavLst>
                                    </p:anim>
                                    <p:anim calcmode="lin" valueType="num">
                                      <p:cBhvr>
                                        <p:cTn id="40" dur="500" fill="hold"/>
                                        <p:tgtEl>
                                          <p:spTgt spid="46"/>
                                        </p:tgtEl>
                                        <p:attrNameLst>
                                          <p:attrName>ppt_h</p:attrName>
                                        </p:attrNameLst>
                                      </p:cBhvr>
                                      <p:tavLst>
                                        <p:tav tm="0">
                                          <p:val>
                                            <p:fltVal val="0"/>
                                          </p:val>
                                        </p:tav>
                                        <p:tav tm="100000">
                                          <p:val>
                                            <p:strVal val="#ppt_h"/>
                                          </p:val>
                                        </p:tav>
                                      </p:tavLst>
                                    </p:anim>
                                    <p:animEffect transition="in" filter="fade">
                                      <p:cBhvr>
                                        <p:cTn id="41" dur="500"/>
                                        <p:tgtEl>
                                          <p:spTgt spid="46"/>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4" fill="hold" nodeType="clickEffect">
                                  <p:stCondLst>
                                    <p:cond delay="0"/>
                                  </p:stCondLst>
                                  <p:childTnLst>
                                    <p:set>
                                      <p:cBhvr>
                                        <p:cTn id="45" dur="1" fill="hold">
                                          <p:stCondLst>
                                            <p:cond delay="0"/>
                                          </p:stCondLst>
                                        </p:cTn>
                                        <p:tgtEl>
                                          <p:spTgt spid="29"/>
                                        </p:tgtEl>
                                        <p:attrNameLst>
                                          <p:attrName>style.visibility</p:attrName>
                                        </p:attrNameLst>
                                      </p:cBhvr>
                                      <p:to>
                                        <p:strVal val="visible"/>
                                      </p:to>
                                    </p:set>
                                    <p:animEffect transition="in" filter="wipe(down)">
                                      <p:cBhvr>
                                        <p:cTn id="46" dur="500"/>
                                        <p:tgtEl>
                                          <p:spTgt spid="29"/>
                                        </p:tgtEl>
                                      </p:cBhvr>
                                    </p:animEffect>
                                  </p:childTnLst>
                                </p:cTn>
                              </p:par>
                              <p:par>
                                <p:cTn id="47" presetID="22" presetClass="entr" presetSubtype="4" fill="hold" nodeType="withEffect">
                                  <p:stCondLst>
                                    <p:cond delay="0"/>
                                  </p:stCondLst>
                                  <p:childTnLst>
                                    <p:set>
                                      <p:cBhvr>
                                        <p:cTn id="48" dur="1" fill="hold">
                                          <p:stCondLst>
                                            <p:cond delay="0"/>
                                          </p:stCondLst>
                                        </p:cTn>
                                        <p:tgtEl>
                                          <p:spTgt spid="32"/>
                                        </p:tgtEl>
                                        <p:attrNameLst>
                                          <p:attrName>style.visibility</p:attrName>
                                        </p:attrNameLst>
                                      </p:cBhvr>
                                      <p:to>
                                        <p:strVal val="visible"/>
                                      </p:to>
                                    </p:set>
                                    <p:animEffect transition="in" filter="wipe(down)">
                                      <p:cBhvr>
                                        <p:cTn id="49" dur="500"/>
                                        <p:tgtEl>
                                          <p:spTgt spid="32"/>
                                        </p:tgtEl>
                                      </p:cBhvr>
                                    </p:animEffect>
                                  </p:childTnLst>
                                </p:cTn>
                              </p:par>
                              <p:par>
                                <p:cTn id="50" presetID="22" presetClass="entr" presetSubtype="4" fill="hold" nodeType="withEffect">
                                  <p:stCondLst>
                                    <p:cond delay="0"/>
                                  </p:stCondLst>
                                  <p:childTnLst>
                                    <p:set>
                                      <p:cBhvr>
                                        <p:cTn id="51" dur="1" fill="hold">
                                          <p:stCondLst>
                                            <p:cond delay="0"/>
                                          </p:stCondLst>
                                        </p:cTn>
                                        <p:tgtEl>
                                          <p:spTgt spid="31"/>
                                        </p:tgtEl>
                                        <p:attrNameLst>
                                          <p:attrName>style.visibility</p:attrName>
                                        </p:attrNameLst>
                                      </p:cBhvr>
                                      <p:to>
                                        <p:strVal val="visible"/>
                                      </p:to>
                                    </p:set>
                                    <p:animEffect transition="in" filter="wipe(down)">
                                      <p:cBhvr>
                                        <p:cTn id="52" dur="500"/>
                                        <p:tgtEl>
                                          <p:spTgt spid="31"/>
                                        </p:tgtEl>
                                      </p:cBhvr>
                                    </p:animEffect>
                                  </p:childTnLst>
                                </p:cTn>
                              </p:par>
                              <p:par>
                                <p:cTn id="53" presetID="22" presetClass="entr" presetSubtype="4" fill="hold" nodeType="withEffect">
                                  <p:stCondLst>
                                    <p:cond delay="0"/>
                                  </p:stCondLst>
                                  <p:childTnLst>
                                    <p:set>
                                      <p:cBhvr>
                                        <p:cTn id="54" dur="1" fill="hold">
                                          <p:stCondLst>
                                            <p:cond delay="0"/>
                                          </p:stCondLst>
                                        </p:cTn>
                                        <p:tgtEl>
                                          <p:spTgt spid="30"/>
                                        </p:tgtEl>
                                        <p:attrNameLst>
                                          <p:attrName>style.visibility</p:attrName>
                                        </p:attrNameLst>
                                      </p:cBhvr>
                                      <p:to>
                                        <p:strVal val="visible"/>
                                      </p:to>
                                    </p:set>
                                    <p:animEffect transition="in" filter="wipe(down)">
                                      <p:cBhvr>
                                        <p:cTn id="55" dur="500"/>
                                        <p:tgtEl>
                                          <p:spTgt spid="30"/>
                                        </p:tgtEl>
                                      </p:cBhvr>
                                    </p:animEffect>
                                  </p:childTnLst>
                                </p:cTn>
                              </p:par>
                              <p:par>
                                <p:cTn id="56" presetID="22" presetClass="entr" presetSubtype="4" fill="hold" nodeType="withEffect">
                                  <p:stCondLst>
                                    <p:cond delay="0"/>
                                  </p:stCondLst>
                                  <p:childTnLst>
                                    <p:set>
                                      <p:cBhvr>
                                        <p:cTn id="57" dur="1" fill="hold">
                                          <p:stCondLst>
                                            <p:cond delay="0"/>
                                          </p:stCondLst>
                                        </p:cTn>
                                        <p:tgtEl>
                                          <p:spTgt spid="28"/>
                                        </p:tgtEl>
                                        <p:attrNameLst>
                                          <p:attrName>style.visibility</p:attrName>
                                        </p:attrNameLst>
                                      </p:cBhvr>
                                      <p:to>
                                        <p:strVal val="visible"/>
                                      </p:to>
                                    </p:set>
                                    <p:animEffect transition="in" filter="wipe(down)">
                                      <p:cBhvr>
                                        <p:cTn id="58" dur="500"/>
                                        <p:tgtEl>
                                          <p:spTgt spid="28"/>
                                        </p:tgtEl>
                                      </p:cBhvr>
                                    </p:animEffect>
                                  </p:childTnLst>
                                </p:cTn>
                              </p:par>
                              <p:par>
                                <p:cTn id="59" presetID="22" presetClass="entr" presetSubtype="4" fill="hold" nodeType="withEffect">
                                  <p:stCondLst>
                                    <p:cond delay="0"/>
                                  </p:stCondLst>
                                  <p:childTnLst>
                                    <p:set>
                                      <p:cBhvr>
                                        <p:cTn id="60" dur="1" fill="hold">
                                          <p:stCondLst>
                                            <p:cond delay="0"/>
                                          </p:stCondLst>
                                        </p:cTn>
                                        <p:tgtEl>
                                          <p:spTgt spid="37"/>
                                        </p:tgtEl>
                                        <p:attrNameLst>
                                          <p:attrName>style.visibility</p:attrName>
                                        </p:attrNameLst>
                                      </p:cBhvr>
                                      <p:to>
                                        <p:strVal val="visible"/>
                                      </p:to>
                                    </p:set>
                                    <p:animEffect transition="in" filter="wipe(down)">
                                      <p:cBhvr>
                                        <p:cTn id="61" dur="500"/>
                                        <p:tgtEl>
                                          <p:spTgt spid="37"/>
                                        </p:tgtEl>
                                      </p:cBhvr>
                                    </p:animEffect>
                                  </p:childTnLst>
                                </p:cTn>
                              </p:par>
                              <p:par>
                                <p:cTn id="62" presetID="22" presetClass="entr" presetSubtype="4" fill="hold" nodeType="withEffect">
                                  <p:stCondLst>
                                    <p:cond delay="0"/>
                                  </p:stCondLst>
                                  <p:childTnLst>
                                    <p:set>
                                      <p:cBhvr>
                                        <p:cTn id="63" dur="1" fill="hold">
                                          <p:stCondLst>
                                            <p:cond delay="0"/>
                                          </p:stCondLst>
                                        </p:cTn>
                                        <p:tgtEl>
                                          <p:spTgt spid="40"/>
                                        </p:tgtEl>
                                        <p:attrNameLst>
                                          <p:attrName>style.visibility</p:attrName>
                                        </p:attrNameLst>
                                      </p:cBhvr>
                                      <p:to>
                                        <p:strVal val="visible"/>
                                      </p:to>
                                    </p:set>
                                    <p:animEffect transition="in" filter="wipe(down)">
                                      <p:cBhvr>
                                        <p:cTn id="64" dur="500"/>
                                        <p:tgtEl>
                                          <p:spTgt spid="40"/>
                                        </p:tgtEl>
                                      </p:cBhvr>
                                    </p:animEffect>
                                  </p:childTnLst>
                                </p:cTn>
                              </p:par>
                              <p:par>
                                <p:cTn id="65" presetID="22" presetClass="entr" presetSubtype="4" fill="hold"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wipe(down)">
                                      <p:cBhvr>
                                        <p:cTn id="67" dur="500"/>
                                        <p:tgtEl>
                                          <p:spTgt spid="35"/>
                                        </p:tgtEl>
                                      </p:cBhvr>
                                    </p:animEffect>
                                  </p:childTnLst>
                                </p:cTn>
                              </p:par>
                              <p:par>
                                <p:cTn id="68" presetID="22" presetClass="entr" presetSubtype="4" fill="hold" nodeType="withEffect">
                                  <p:stCondLst>
                                    <p:cond delay="0"/>
                                  </p:stCondLst>
                                  <p:childTnLst>
                                    <p:set>
                                      <p:cBhvr>
                                        <p:cTn id="69" dur="1" fill="hold">
                                          <p:stCondLst>
                                            <p:cond delay="0"/>
                                          </p:stCondLst>
                                        </p:cTn>
                                        <p:tgtEl>
                                          <p:spTgt spid="39"/>
                                        </p:tgtEl>
                                        <p:attrNameLst>
                                          <p:attrName>style.visibility</p:attrName>
                                        </p:attrNameLst>
                                      </p:cBhvr>
                                      <p:to>
                                        <p:strVal val="visible"/>
                                      </p:to>
                                    </p:set>
                                    <p:animEffect transition="in" filter="wipe(down)">
                                      <p:cBhvr>
                                        <p:cTn id="70" dur="500"/>
                                        <p:tgtEl>
                                          <p:spTgt spid="39"/>
                                        </p:tgtEl>
                                      </p:cBhvr>
                                    </p:animEffect>
                                  </p:childTnLst>
                                </p:cTn>
                              </p:par>
                              <p:par>
                                <p:cTn id="71" presetID="22" presetClass="entr" presetSubtype="4" fill="hold" nodeType="withEffect">
                                  <p:stCondLst>
                                    <p:cond delay="0"/>
                                  </p:stCondLst>
                                  <p:childTnLst>
                                    <p:set>
                                      <p:cBhvr>
                                        <p:cTn id="72" dur="1" fill="hold">
                                          <p:stCondLst>
                                            <p:cond delay="0"/>
                                          </p:stCondLst>
                                        </p:cTn>
                                        <p:tgtEl>
                                          <p:spTgt spid="34"/>
                                        </p:tgtEl>
                                        <p:attrNameLst>
                                          <p:attrName>style.visibility</p:attrName>
                                        </p:attrNameLst>
                                      </p:cBhvr>
                                      <p:to>
                                        <p:strVal val="visible"/>
                                      </p:to>
                                    </p:set>
                                    <p:animEffect transition="in" filter="wipe(down)">
                                      <p:cBhvr>
                                        <p:cTn id="73" dur="500"/>
                                        <p:tgtEl>
                                          <p:spTgt spid="34"/>
                                        </p:tgtEl>
                                      </p:cBhvr>
                                    </p:animEffect>
                                  </p:childTnLst>
                                </p:cTn>
                              </p:par>
                              <p:par>
                                <p:cTn id="74" presetID="22" presetClass="entr" presetSubtype="4" fill="hold" nodeType="withEffect">
                                  <p:stCondLst>
                                    <p:cond delay="0"/>
                                  </p:stCondLst>
                                  <p:childTnLst>
                                    <p:set>
                                      <p:cBhvr>
                                        <p:cTn id="75" dur="1" fill="hold">
                                          <p:stCondLst>
                                            <p:cond delay="0"/>
                                          </p:stCondLst>
                                        </p:cTn>
                                        <p:tgtEl>
                                          <p:spTgt spid="38"/>
                                        </p:tgtEl>
                                        <p:attrNameLst>
                                          <p:attrName>style.visibility</p:attrName>
                                        </p:attrNameLst>
                                      </p:cBhvr>
                                      <p:to>
                                        <p:strVal val="visible"/>
                                      </p:to>
                                    </p:set>
                                    <p:animEffect transition="in" filter="wipe(down)">
                                      <p:cBhvr>
                                        <p:cTn id="76" dur="500"/>
                                        <p:tgtEl>
                                          <p:spTgt spid="38"/>
                                        </p:tgtEl>
                                      </p:cBhvr>
                                    </p:animEffect>
                                  </p:childTnLst>
                                </p:cTn>
                              </p:par>
                            </p:childTnLst>
                          </p:cTn>
                        </p:par>
                      </p:childTnLst>
                    </p:cTn>
                  </p:par>
                  <p:par>
                    <p:cTn id="77" fill="hold">
                      <p:stCondLst>
                        <p:cond delay="indefinite"/>
                      </p:stCondLst>
                      <p:childTnLst>
                        <p:par>
                          <p:cTn id="78" fill="hold">
                            <p:stCondLst>
                              <p:cond delay="0"/>
                            </p:stCondLst>
                            <p:childTnLst>
                              <p:par>
                                <p:cTn id="79" presetID="22" presetClass="entr" presetSubtype="4" fill="hold" nodeType="clickEffect">
                                  <p:stCondLst>
                                    <p:cond delay="0"/>
                                  </p:stCondLst>
                                  <p:childTnLst>
                                    <p:set>
                                      <p:cBhvr>
                                        <p:cTn id="80" dur="1" fill="hold">
                                          <p:stCondLst>
                                            <p:cond delay="0"/>
                                          </p:stCondLst>
                                        </p:cTn>
                                        <p:tgtEl>
                                          <p:spTgt spid="36"/>
                                        </p:tgtEl>
                                        <p:attrNameLst>
                                          <p:attrName>style.visibility</p:attrName>
                                        </p:attrNameLst>
                                      </p:cBhvr>
                                      <p:to>
                                        <p:strVal val="visible"/>
                                      </p:to>
                                    </p:set>
                                    <p:animEffect transition="in" filter="wipe(down)">
                                      <p:cBhvr>
                                        <p:cTn id="81" dur="500"/>
                                        <p:tgtEl>
                                          <p:spTgt spid="36"/>
                                        </p:tgtEl>
                                      </p:cBhvr>
                                    </p:animEffect>
                                  </p:childTnLst>
                                </p:cTn>
                              </p:par>
                              <p:par>
                                <p:cTn id="82" presetID="22" presetClass="entr" presetSubtype="4" fill="hold" nodeType="withEffect">
                                  <p:stCondLst>
                                    <p:cond delay="0"/>
                                  </p:stCondLst>
                                  <p:childTnLst>
                                    <p:set>
                                      <p:cBhvr>
                                        <p:cTn id="83" dur="1" fill="hold">
                                          <p:stCondLst>
                                            <p:cond delay="0"/>
                                          </p:stCondLst>
                                        </p:cTn>
                                        <p:tgtEl>
                                          <p:spTgt spid="33"/>
                                        </p:tgtEl>
                                        <p:attrNameLst>
                                          <p:attrName>style.visibility</p:attrName>
                                        </p:attrNameLst>
                                      </p:cBhvr>
                                      <p:to>
                                        <p:strVal val="visible"/>
                                      </p:to>
                                    </p:set>
                                    <p:animEffect transition="in" filter="wipe(down)">
                                      <p:cBhvr>
                                        <p:cTn id="84" dur="500"/>
                                        <p:tgtEl>
                                          <p:spTgt spid="33"/>
                                        </p:tgtEl>
                                      </p:cBhvr>
                                    </p:animEffect>
                                  </p:childTnLst>
                                </p:cTn>
                              </p:par>
                            </p:childTnLst>
                          </p:cTn>
                        </p:par>
                        <p:par>
                          <p:cTn id="85" fill="hold">
                            <p:stCondLst>
                              <p:cond delay="500"/>
                            </p:stCondLst>
                            <p:childTnLst>
                              <p:par>
                                <p:cTn id="86" presetID="2" presetClass="entr" presetSubtype="4" fill="hold" grpId="0" nodeType="afterEffect">
                                  <p:stCondLst>
                                    <p:cond delay="0"/>
                                  </p:stCondLst>
                                  <p:childTnLst>
                                    <p:set>
                                      <p:cBhvr>
                                        <p:cTn id="87" dur="1" fill="hold">
                                          <p:stCondLst>
                                            <p:cond delay="0"/>
                                          </p:stCondLst>
                                        </p:cTn>
                                        <p:tgtEl>
                                          <p:spTgt spid="71"/>
                                        </p:tgtEl>
                                        <p:attrNameLst>
                                          <p:attrName>style.visibility</p:attrName>
                                        </p:attrNameLst>
                                      </p:cBhvr>
                                      <p:to>
                                        <p:strVal val="visible"/>
                                      </p:to>
                                    </p:set>
                                    <p:anim calcmode="lin" valueType="num">
                                      <p:cBhvr additive="base">
                                        <p:cTn id="88" dur="500" fill="hold"/>
                                        <p:tgtEl>
                                          <p:spTgt spid="71"/>
                                        </p:tgtEl>
                                        <p:attrNameLst>
                                          <p:attrName>ppt_x</p:attrName>
                                        </p:attrNameLst>
                                      </p:cBhvr>
                                      <p:tavLst>
                                        <p:tav tm="0">
                                          <p:val>
                                            <p:strVal val="#ppt_x"/>
                                          </p:val>
                                        </p:tav>
                                        <p:tav tm="100000">
                                          <p:val>
                                            <p:strVal val="#ppt_x"/>
                                          </p:val>
                                        </p:tav>
                                      </p:tavLst>
                                    </p:anim>
                                    <p:anim calcmode="lin" valueType="num">
                                      <p:cBhvr additive="base">
                                        <p:cTn id="89" dur="500" fill="hold"/>
                                        <p:tgtEl>
                                          <p:spTgt spid="71"/>
                                        </p:tgtEl>
                                        <p:attrNameLst>
                                          <p:attrName>ppt_y</p:attrName>
                                        </p:attrNameLst>
                                      </p:cBhvr>
                                      <p:tavLst>
                                        <p:tav tm="0">
                                          <p:val>
                                            <p:strVal val="1+#ppt_h/2"/>
                                          </p:val>
                                        </p:tav>
                                        <p:tav tm="100000">
                                          <p:val>
                                            <p:strVal val="#ppt_y"/>
                                          </p:val>
                                        </p:tav>
                                      </p:tavLst>
                                    </p:anim>
                                  </p:childTnLst>
                                </p:cTn>
                              </p:par>
                            </p:childTnLst>
                          </p:cTn>
                        </p:par>
                        <p:par>
                          <p:cTn id="90" fill="hold">
                            <p:stCondLst>
                              <p:cond delay="1000"/>
                            </p:stCondLst>
                            <p:childTnLst>
                              <p:par>
                                <p:cTn id="91" presetID="2" presetClass="entr" presetSubtype="4" fill="hold" grpId="0" nodeType="afterEffect">
                                  <p:stCondLst>
                                    <p:cond delay="0"/>
                                  </p:stCondLst>
                                  <p:childTnLst>
                                    <p:set>
                                      <p:cBhvr>
                                        <p:cTn id="92" dur="1" fill="hold">
                                          <p:stCondLst>
                                            <p:cond delay="0"/>
                                          </p:stCondLst>
                                        </p:cTn>
                                        <p:tgtEl>
                                          <p:spTgt spid="72"/>
                                        </p:tgtEl>
                                        <p:attrNameLst>
                                          <p:attrName>style.visibility</p:attrName>
                                        </p:attrNameLst>
                                      </p:cBhvr>
                                      <p:to>
                                        <p:strVal val="visible"/>
                                      </p:to>
                                    </p:set>
                                    <p:anim calcmode="lin" valueType="num">
                                      <p:cBhvr additive="base">
                                        <p:cTn id="93" dur="500" fill="hold"/>
                                        <p:tgtEl>
                                          <p:spTgt spid="72"/>
                                        </p:tgtEl>
                                        <p:attrNameLst>
                                          <p:attrName>ppt_x</p:attrName>
                                        </p:attrNameLst>
                                      </p:cBhvr>
                                      <p:tavLst>
                                        <p:tav tm="0">
                                          <p:val>
                                            <p:strVal val="#ppt_x"/>
                                          </p:val>
                                        </p:tav>
                                        <p:tav tm="100000">
                                          <p:val>
                                            <p:strVal val="#ppt_x"/>
                                          </p:val>
                                        </p:tav>
                                      </p:tavLst>
                                    </p:anim>
                                    <p:anim calcmode="lin" valueType="num">
                                      <p:cBhvr additive="base">
                                        <p:cTn id="94" dur="500" fill="hold"/>
                                        <p:tgtEl>
                                          <p:spTgt spid="72"/>
                                        </p:tgtEl>
                                        <p:attrNameLst>
                                          <p:attrName>ppt_y</p:attrName>
                                        </p:attrNameLst>
                                      </p:cBhvr>
                                      <p:tavLst>
                                        <p:tav tm="0">
                                          <p:val>
                                            <p:strVal val="1+#ppt_h/2"/>
                                          </p:val>
                                        </p:tav>
                                        <p:tav tm="100000">
                                          <p:val>
                                            <p:strVal val="#ppt_y"/>
                                          </p:val>
                                        </p:tav>
                                      </p:tavLst>
                                    </p:anim>
                                  </p:childTnLst>
                                </p:cTn>
                              </p:par>
                            </p:childTnLst>
                          </p:cTn>
                        </p:par>
                        <p:par>
                          <p:cTn id="95" fill="hold">
                            <p:stCondLst>
                              <p:cond delay="1500"/>
                            </p:stCondLst>
                            <p:childTnLst>
                              <p:par>
                                <p:cTn id="96" presetID="2" presetClass="entr" presetSubtype="4" fill="hold" grpId="0" nodeType="afterEffect">
                                  <p:stCondLst>
                                    <p:cond delay="0"/>
                                  </p:stCondLst>
                                  <p:childTnLst>
                                    <p:set>
                                      <p:cBhvr>
                                        <p:cTn id="97" dur="1" fill="hold">
                                          <p:stCondLst>
                                            <p:cond delay="0"/>
                                          </p:stCondLst>
                                        </p:cTn>
                                        <p:tgtEl>
                                          <p:spTgt spid="74"/>
                                        </p:tgtEl>
                                        <p:attrNameLst>
                                          <p:attrName>style.visibility</p:attrName>
                                        </p:attrNameLst>
                                      </p:cBhvr>
                                      <p:to>
                                        <p:strVal val="visible"/>
                                      </p:to>
                                    </p:set>
                                    <p:anim calcmode="lin" valueType="num">
                                      <p:cBhvr additive="base">
                                        <p:cTn id="98" dur="500" fill="hold"/>
                                        <p:tgtEl>
                                          <p:spTgt spid="74"/>
                                        </p:tgtEl>
                                        <p:attrNameLst>
                                          <p:attrName>ppt_x</p:attrName>
                                        </p:attrNameLst>
                                      </p:cBhvr>
                                      <p:tavLst>
                                        <p:tav tm="0">
                                          <p:val>
                                            <p:strVal val="#ppt_x"/>
                                          </p:val>
                                        </p:tav>
                                        <p:tav tm="100000">
                                          <p:val>
                                            <p:strVal val="#ppt_x"/>
                                          </p:val>
                                        </p:tav>
                                      </p:tavLst>
                                    </p:anim>
                                    <p:anim calcmode="lin" valueType="num">
                                      <p:cBhvr additive="base">
                                        <p:cTn id="99" dur="500" fill="hold"/>
                                        <p:tgtEl>
                                          <p:spTgt spid="74"/>
                                        </p:tgtEl>
                                        <p:attrNameLst>
                                          <p:attrName>ppt_y</p:attrName>
                                        </p:attrNameLst>
                                      </p:cBhvr>
                                      <p:tavLst>
                                        <p:tav tm="0">
                                          <p:val>
                                            <p:strVal val="1+#ppt_h/2"/>
                                          </p:val>
                                        </p:tav>
                                        <p:tav tm="100000">
                                          <p:val>
                                            <p:strVal val="#ppt_y"/>
                                          </p:val>
                                        </p:tav>
                                      </p:tavLst>
                                    </p:anim>
                                  </p:childTnLst>
                                </p:cTn>
                              </p:par>
                            </p:childTnLst>
                          </p:cTn>
                        </p:par>
                        <p:par>
                          <p:cTn id="100" fill="hold">
                            <p:stCondLst>
                              <p:cond delay="2000"/>
                            </p:stCondLst>
                            <p:childTnLst>
                              <p:par>
                                <p:cTn id="101" presetID="2" presetClass="entr" presetSubtype="4" fill="hold" grpId="0" nodeType="afterEffect">
                                  <p:stCondLst>
                                    <p:cond delay="0"/>
                                  </p:stCondLst>
                                  <p:childTnLst>
                                    <p:set>
                                      <p:cBhvr>
                                        <p:cTn id="102" dur="1" fill="hold">
                                          <p:stCondLst>
                                            <p:cond delay="0"/>
                                          </p:stCondLst>
                                        </p:cTn>
                                        <p:tgtEl>
                                          <p:spTgt spid="73"/>
                                        </p:tgtEl>
                                        <p:attrNameLst>
                                          <p:attrName>style.visibility</p:attrName>
                                        </p:attrNameLst>
                                      </p:cBhvr>
                                      <p:to>
                                        <p:strVal val="visible"/>
                                      </p:to>
                                    </p:set>
                                    <p:anim calcmode="lin" valueType="num">
                                      <p:cBhvr additive="base">
                                        <p:cTn id="103" dur="500" fill="hold"/>
                                        <p:tgtEl>
                                          <p:spTgt spid="73"/>
                                        </p:tgtEl>
                                        <p:attrNameLst>
                                          <p:attrName>ppt_x</p:attrName>
                                        </p:attrNameLst>
                                      </p:cBhvr>
                                      <p:tavLst>
                                        <p:tav tm="0">
                                          <p:val>
                                            <p:strVal val="#ppt_x"/>
                                          </p:val>
                                        </p:tav>
                                        <p:tav tm="100000">
                                          <p:val>
                                            <p:strVal val="#ppt_x"/>
                                          </p:val>
                                        </p:tav>
                                      </p:tavLst>
                                    </p:anim>
                                    <p:anim calcmode="lin" valueType="num">
                                      <p:cBhvr additive="base">
                                        <p:cTn id="104" dur="500" fill="hold"/>
                                        <p:tgtEl>
                                          <p:spTgt spid="7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1" grpId="0"/>
      <p:bldP spid="72" grpId="0"/>
      <p:bldP spid="73" grpId="0"/>
      <p:bldP spid="7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4545A-610C-47B9-850E-63563114179A}"/>
              </a:ext>
            </a:extLst>
          </p:cNvPr>
          <p:cNvSpPr>
            <a:spLocks noGrp="1"/>
          </p:cNvSpPr>
          <p:nvPr>
            <p:ph type="title"/>
          </p:nvPr>
        </p:nvSpPr>
        <p:spPr/>
        <p:txBody>
          <a:bodyPr/>
          <a:lstStyle/>
          <a:p>
            <a:r>
              <a:rPr lang="zh-CN" altLang="en-US" dirty="0"/>
              <a:t>单击此处添加标题</a:t>
            </a:r>
            <a:endParaRPr lang="en-US" altLang="zh-CN" dirty="0"/>
          </a:p>
        </p:txBody>
      </p:sp>
      <p:sp>
        <p:nvSpPr>
          <p:cNvPr id="15" name="Freeform 7">
            <a:extLst>
              <a:ext uri="{FF2B5EF4-FFF2-40B4-BE49-F238E27FC236}">
                <a16:creationId xmlns:a16="http://schemas.microsoft.com/office/drawing/2014/main" id="{86BA3092-5D41-4E26-82E1-EA97E23DDBD4}"/>
              </a:ext>
            </a:extLst>
          </p:cNvPr>
          <p:cNvSpPr>
            <a:spLocks noEditPoints="1"/>
          </p:cNvSpPr>
          <p:nvPr/>
        </p:nvSpPr>
        <p:spPr bwMode="auto">
          <a:xfrm flipH="1">
            <a:off x="6970206" y="0"/>
            <a:ext cx="5221794" cy="6871505"/>
          </a:xfrm>
          <a:custGeom>
            <a:avLst/>
            <a:gdLst>
              <a:gd name="T0" fmla="*/ 728 w 1166"/>
              <a:gd name="T1" fmla="*/ 652 h 1643"/>
              <a:gd name="T2" fmla="*/ 875 w 1166"/>
              <a:gd name="T3" fmla="*/ 689 h 1643"/>
              <a:gd name="T4" fmla="*/ 899 w 1166"/>
              <a:gd name="T5" fmla="*/ 644 h 1643"/>
              <a:gd name="T6" fmla="*/ 807 w 1166"/>
              <a:gd name="T7" fmla="*/ 353 h 1643"/>
              <a:gd name="T8" fmla="*/ 1086 w 1166"/>
              <a:gd name="T9" fmla="*/ 1006 h 1643"/>
              <a:gd name="T10" fmla="*/ 1059 w 1166"/>
              <a:gd name="T11" fmla="*/ 1048 h 1643"/>
              <a:gd name="T12" fmla="*/ 1049 w 1166"/>
              <a:gd name="T13" fmla="*/ 925 h 1643"/>
              <a:gd name="T14" fmla="*/ 982 w 1166"/>
              <a:gd name="T15" fmla="*/ 1002 h 1643"/>
              <a:gd name="T16" fmla="*/ 895 w 1166"/>
              <a:gd name="T17" fmla="*/ 948 h 1643"/>
              <a:gd name="T18" fmla="*/ 794 w 1166"/>
              <a:gd name="T19" fmla="*/ 1083 h 1643"/>
              <a:gd name="T20" fmla="*/ 755 w 1166"/>
              <a:gd name="T21" fmla="*/ 1236 h 1643"/>
              <a:gd name="T22" fmla="*/ 776 w 1166"/>
              <a:gd name="T23" fmla="*/ 1349 h 1643"/>
              <a:gd name="T24" fmla="*/ 816 w 1166"/>
              <a:gd name="T25" fmla="*/ 1643 h 1643"/>
              <a:gd name="T26" fmla="*/ 841 w 1166"/>
              <a:gd name="T27" fmla="*/ 65 h 1643"/>
              <a:gd name="T28" fmla="*/ 916 w 1166"/>
              <a:gd name="T29" fmla="*/ 587 h 1643"/>
              <a:gd name="T30" fmla="*/ 1009 w 1166"/>
              <a:gd name="T31" fmla="*/ 562 h 1643"/>
              <a:gd name="T32" fmla="*/ 1058 w 1166"/>
              <a:gd name="T33" fmla="*/ 466 h 1643"/>
              <a:gd name="T34" fmla="*/ 1085 w 1166"/>
              <a:gd name="T35" fmla="*/ 559 h 1643"/>
              <a:gd name="T36" fmla="*/ 1119 w 1166"/>
              <a:gd name="T37" fmla="*/ 815 h 1643"/>
              <a:gd name="T38" fmla="*/ 1082 w 1166"/>
              <a:gd name="T39" fmla="*/ 921 h 1643"/>
              <a:gd name="T40" fmla="*/ 1067 w 1166"/>
              <a:gd name="T41" fmla="*/ 906 h 1643"/>
              <a:gd name="T42" fmla="*/ 1065 w 1166"/>
              <a:gd name="T43" fmla="*/ 907 h 1643"/>
              <a:gd name="T44" fmla="*/ 1064 w 1166"/>
              <a:gd name="T45" fmla="*/ 908 h 1643"/>
              <a:gd name="T46" fmla="*/ 1064 w 1166"/>
              <a:gd name="T47" fmla="*/ 908 h 1643"/>
              <a:gd name="T48" fmla="*/ 1063 w 1166"/>
              <a:gd name="T49" fmla="*/ 910 h 1643"/>
              <a:gd name="T50" fmla="*/ 1062 w 1166"/>
              <a:gd name="T51" fmla="*/ 910 h 1643"/>
              <a:gd name="T52" fmla="*/ 1061 w 1166"/>
              <a:gd name="T53" fmla="*/ 911 h 1643"/>
              <a:gd name="T54" fmla="*/ 1060 w 1166"/>
              <a:gd name="T55" fmla="*/ 911 h 1643"/>
              <a:gd name="T56" fmla="*/ 1060 w 1166"/>
              <a:gd name="T57" fmla="*/ 912 h 1643"/>
              <a:gd name="T58" fmla="*/ 1059 w 1166"/>
              <a:gd name="T59" fmla="*/ 912 h 1643"/>
              <a:gd name="T60" fmla="*/ 1058 w 1166"/>
              <a:gd name="T61" fmla="*/ 913 h 1643"/>
              <a:gd name="T62" fmla="*/ 1057 w 1166"/>
              <a:gd name="T63" fmla="*/ 914 h 1643"/>
              <a:gd name="T64" fmla="*/ 1057 w 1166"/>
              <a:gd name="T65" fmla="*/ 915 h 1643"/>
              <a:gd name="T66" fmla="*/ 1067 w 1166"/>
              <a:gd name="T67" fmla="*/ 909 h 1643"/>
              <a:gd name="T68" fmla="*/ 1070 w 1166"/>
              <a:gd name="T69" fmla="*/ 1021 h 1643"/>
              <a:gd name="T70" fmla="*/ 1070 w 1166"/>
              <a:gd name="T71" fmla="*/ 996 h 1643"/>
              <a:gd name="T72" fmla="*/ 1079 w 1166"/>
              <a:gd name="T73" fmla="*/ 936 h 1643"/>
              <a:gd name="T74" fmla="*/ 1046 w 1166"/>
              <a:gd name="T75" fmla="*/ 943 h 1643"/>
              <a:gd name="T76" fmla="*/ 1013 w 1166"/>
              <a:gd name="T77" fmla="*/ 991 h 1643"/>
              <a:gd name="T78" fmla="*/ 987 w 1166"/>
              <a:gd name="T79" fmla="*/ 958 h 1643"/>
              <a:gd name="T80" fmla="*/ 995 w 1166"/>
              <a:gd name="T81" fmla="*/ 990 h 1643"/>
              <a:gd name="T82" fmla="*/ 970 w 1166"/>
              <a:gd name="T83" fmla="*/ 960 h 1643"/>
              <a:gd name="T84" fmla="*/ 983 w 1166"/>
              <a:gd name="T85" fmla="*/ 980 h 1643"/>
              <a:gd name="T86" fmla="*/ 944 w 1166"/>
              <a:gd name="T87" fmla="*/ 682 h 1643"/>
              <a:gd name="T88" fmla="*/ 961 w 1166"/>
              <a:gd name="T89" fmla="*/ 664 h 1643"/>
              <a:gd name="T90" fmla="*/ 941 w 1166"/>
              <a:gd name="T91" fmla="*/ 621 h 1643"/>
              <a:gd name="T92" fmla="*/ 701 w 1166"/>
              <a:gd name="T93" fmla="*/ 724 h 1643"/>
              <a:gd name="T94" fmla="*/ 584 w 1166"/>
              <a:gd name="T95" fmla="*/ 942 h 1643"/>
              <a:gd name="T96" fmla="*/ 650 w 1166"/>
              <a:gd name="T97" fmla="*/ 1131 h 1643"/>
              <a:gd name="T98" fmla="*/ 738 w 1166"/>
              <a:gd name="T99" fmla="*/ 887 h 1643"/>
              <a:gd name="T100" fmla="*/ 831 w 1166"/>
              <a:gd name="T101" fmla="*/ 791 h 1643"/>
              <a:gd name="T102" fmla="*/ 650 w 1166"/>
              <a:gd name="T103" fmla="*/ 1131 h 1643"/>
              <a:gd name="T104" fmla="*/ 700 w 1166"/>
              <a:gd name="T105" fmla="*/ 642 h 1643"/>
              <a:gd name="T106" fmla="*/ 748 w 1166"/>
              <a:gd name="T107" fmla="*/ 536 h 16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1166" h="1643">
                <a:moveTo>
                  <a:pt x="807" y="353"/>
                </a:moveTo>
                <a:cubicBezTo>
                  <a:pt x="799" y="380"/>
                  <a:pt x="802" y="410"/>
                  <a:pt x="809" y="435"/>
                </a:cubicBezTo>
                <a:cubicBezTo>
                  <a:pt x="820" y="473"/>
                  <a:pt x="787" y="500"/>
                  <a:pt x="761" y="524"/>
                </a:cubicBezTo>
                <a:cubicBezTo>
                  <a:pt x="728" y="652"/>
                  <a:pt x="728" y="652"/>
                  <a:pt x="728" y="652"/>
                </a:cubicBezTo>
                <a:cubicBezTo>
                  <a:pt x="757" y="658"/>
                  <a:pt x="781" y="664"/>
                  <a:pt x="805" y="682"/>
                </a:cubicBezTo>
                <a:cubicBezTo>
                  <a:pt x="809" y="686"/>
                  <a:pt x="819" y="689"/>
                  <a:pt x="825" y="692"/>
                </a:cubicBezTo>
                <a:cubicBezTo>
                  <a:pt x="833" y="695"/>
                  <a:pt x="838" y="697"/>
                  <a:pt x="845" y="697"/>
                </a:cubicBezTo>
                <a:cubicBezTo>
                  <a:pt x="856" y="696"/>
                  <a:pt x="863" y="691"/>
                  <a:pt x="875" y="689"/>
                </a:cubicBezTo>
                <a:cubicBezTo>
                  <a:pt x="890" y="687"/>
                  <a:pt x="908" y="691"/>
                  <a:pt x="925" y="690"/>
                </a:cubicBezTo>
                <a:cubicBezTo>
                  <a:pt x="926" y="690"/>
                  <a:pt x="927" y="690"/>
                  <a:pt x="928" y="689"/>
                </a:cubicBezTo>
                <a:cubicBezTo>
                  <a:pt x="926" y="652"/>
                  <a:pt x="926" y="652"/>
                  <a:pt x="926" y="652"/>
                </a:cubicBezTo>
                <a:cubicBezTo>
                  <a:pt x="917" y="649"/>
                  <a:pt x="905" y="650"/>
                  <a:pt x="899" y="644"/>
                </a:cubicBezTo>
                <a:cubicBezTo>
                  <a:pt x="892" y="635"/>
                  <a:pt x="894" y="621"/>
                  <a:pt x="894" y="608"/>
                </a:cubicBezTo>
                <a:cubicBezTo>
                  <a:pt x="894" y="601"/>
                  <a:pt x="901" y="595"/>
                  <a:pt x="910" y="592"/>
                </a:cubicBezTo>
                <a:cubicBezTo>
                  <a:pt x="812" y="317"/>
                  <a:pt x="812" y="317"/>
                  <a:pt x="812" y="317"/>
                </a:cubicBezTo>
                <a:cubicBezTo>
                  <a:pt x="809" y="329"/>
                  <a:pt x="807" y="340"/>
                  <a:pt x="807" y="353"/>
                </a:cubicBezTo>
                <a:close/>
                <a:moveTo>
                  <a:pt x="1075" y="897"/>
                </a:moveTo>
                <a:cubicBezTo>
                  <a:pt x="1073" y="912"/>
                  <a:pt x="1065" y="915"/>
                  <a:pt x="1078" y="926"/>
                </a:cubicBezTo>
                <a:cubicBezTo>
                  <a:pt x="1099" y="942"/>
                  <a:pt x="1068" y="948"/>
                  <a:pt x="1068" y="957"/>
                </a:cubicBezTo>
                <a:cubicBezTo>
                  <a:pt x="1068" y="982"/>
                  <a:pt x="1080" y="986"/>
                  <a:pt x="1086" y="1006"/>
                </a:cubicBezTo>
                <a:cubicBezTo>
                  <a:pt x="1091" y="1024"/>
                  <a:pt x="1073" y="1024"/>
                  <a:pt x="1073" y="1035"/>
                </a:cubicBezTo>
                <a:cubicBezTo>
                  <a:pt x="1073" y="1061"/>
                  <a:pt x="1082" y="1091"/>
                  <a:pt x="1082" y="1120"/>
                </a:cubicBezTo>
                <a:cubicBezTo>
                  <a:pt x="1084" y="1174"/>
                  <a:pt x="1068" y="1189"/>
                  <a:pt x="1060" y="1156"/>
                </a:cubicBezTo>
                <a:cubicBezTo>
                  <a:pt x="1049" y="1117"/>
                  <a:pt x="1055" y="1086"/>
                  <a:pt x="1059" y="1048"/>
                </a:cubicBezTo>
                <a:cubicBezTo>
                  <a:pt x="1060" y="1030"/>
                  <a:pt x="1063" y="953"/>
                  <a:pt x="1046" y="950"/>
                </a:cubicBezTo>
                <a:cubicBezTo>
                  <a:pt x="1029" y="947"/>
                  <a:pt x="1035" y="937"/>
                  <a:pt x="1044" y="931"/>
                </a:cubicBezTo>
                <a:cubicBezTo>
                  <a:pt x="1045" y="930"/>
                  <a:pt x="1049" y="930"/>
                  <a:pt x="1049" y="927"/>
                </a:cubicBezTo>
                <a:cubicBezTo>
                  <a:pt x="1049" y="925"/>
                  <a:pt x="1049" y="925"/>
                  <a:pt x="1049" y="925"/>
                </a:cubicBezTo>
                <a:cubicBezTo>
                  <a:pt x="1049" y="924"/>
                  <a:pt x="1049" y="923"/>
                  <a:pt x="1049" y="921"/>
                </a:cubicBezTo>
                <a:cubicBezTo>
                  <a:pt x="1038" y="929"/>
                  <a:pt x="1027" y="936"/>
                  <a:pt x="1016" y="941"/>
                </a:cubicBezTo>
                <a:cubicBezTo>
                  <a:pt x="1019" y="945"/>
                  <a:pt x="1021" y="950"/>
                  <a:pt x="1023" y="956"/>
                </a:cubicBezTo>
                <a:cubicBezTo>
                  <a:pt x="1035" y="992"/>
                  <a:pt x="1024" y="1012"/>
                  <a:pt x="982" y="1002"/>
                </a:cubicBezTo>
                <a:cubicBezTo>
                  <a:pt x="963" y="998"/>
                  <a:pt x="957" y="972"/>
                  <a:pt x="955" y="953"/>
                </a:cubicBezTo>
                <a:cubicBezTo>
                  <a:pt x="950" y="952"/>
                  <a:pt x="945" y="951"/>
                  <a:pt x="941" y="949"/>
                </a:cubicBezTo>
                <a:cubicBezTo>
                  <a:pt x="921" y="941"/>
                  <a:pt x="924" y="937"/>
                  <a:pt x="916" y="937"/>
                </a:cubicBezTo>
                <a:cubicBezTo>
                  <a:pt x="909" y="936"/>
                  <a:pt x="901" y="948"/>
                  <a:pt x="895" y="948"/>
                </a:cubicBezTo>
                <a:cubicBezTo>
                  <a:pt x="883" y="948"/>
                  <a:pt x="844" y="949"/>
                  <a:pt x="813" y="952"/>
                </a:cubicBezTo>
                <a:cubicBezTo>
                  <a:pt x="804" y="953"/>
                  <a:pt x="789" y="949"/>
                  <a:pt x="786" y="952"/>
                </a:cubicBezTo>
                <a:cubicBezTo>
                  <a:pt x="785" y="954"/>
                  <a:pt x="788" y="978"/>
                  <a:pt x="789" y="980"/>
                </a:cubicBezTo>
                <a:cubicBezTo>
                  <a:pt x="796" y="994"/>
                  <a:pt x="815" y="1036"/>
                  <a:pt x="794" y="1083"/>
                </a:cubicBezTo>
                <a:cubicBezTo>
                  <a:pt x="781" y="1113"/>
                  <a:pt x="789" y="1158"/>
                  <a:pt x="795" y="1195"/>
                </a:cubicBezTo>
                <a:cubicBezTo>
                  <a:pt x="796" y="1206"/>
                  <a:pt x="803" y="1214"/>
                  <a:pt x="802" y="1227"/>
                </a:cubicBezTo>
                <a:cubicBezTo>
                  <a:pt x="802" y="1234"/>
                  <a:pt x="799" y="1244"/>
                  <a:pt x="786" y="1244"/>
                </a:cubicBezTo>
                <a:cubicBezTo>
                  <a:pt x="777" y="1244"/>
                  <a:pt x="764" y="1246"/>
                  <a:pt x="755" y="1236"/>
                </a:cubicBezTo>
                <a:cubicBezTo>
                  <a:pt x="747" y="1227"/>
                  <a:pt x="722" y="1230"/>
                  <a:pt x="703" y="1230"/>
                </a:cubicBezTo>
                <a:cubicBezTo>
                  <a:pt x="712" y="1241"/>
                  <a:pt x="720" y="1249"/>
                  <a:pt x="729" y="1253"/>
                </a:cubicBezTo>
                <a:cubicBezTo>
                  <a:pt x="755" y="1263"/>
                  <a:pt x="751" y="1288"/>
                  <a:pt x="761" y="1309"/>
                </a:cubicBezTo>
                <a:cubicBezTo>
                  <a:pt x="766" y="1321"/>
                  <a:pt x="774" y="1336"/>
                  <a:pt x="776" y="1349"/>
                </a:cubicBezTo>
                <a:cubicBezTo>
                  <a:pt x="777" y="1354"/>
                  <a:pt x="778" y="1376"/>
                  <a:pt x="783" y="1376"/>
                </a:cubicBezTo>
                <a:cubicBezTo>
                  <a:pt x="803" y="1398"/>
                  <a:pt x="791" y="1436"/>
                  <a:pt x="807" y="1452"/>
                </a:cubicBezTo>
                <a:cubicBezTo>
                  <a:pt x="836" y="1481"/>
                  <a:pt x="851" y="1527"/>
                  <a:pt x="851" y="1572"/>
                </a:cubicBezTo>
                <a:cubicBezTo>
                  <a:pt x="851" y="1597"/>
                  <a:pt x="834" y="1622"/>
                  <a:pt x="816" y="1643"/>
                </a:cubicBezTo>
                <a:cubicBezTo>
                  <a:pt x="0" y="1643"/>
                  <a:pt x="0" y="1643"/>
                  <a:pt x="0" y="1643"/>
                </a:cubicBezTo>
                <a:cubicBezTo>
                  <a:pt x="0" y="0"/>
                  <a:pt x="0" y="0"/>
                  <a:pt x="0" y="0"/>
                </a:cubicBezTo>
                <a:cubicBezTo>
                  <a:pt x="863" y="0"/>
                  <a:pt x="863" y="0"/>
                  <a:pt x="863" y="0"/>
                </a:cubicBezTo>
                <a:cubicBezTo>
                  <a:pt x="857" y="29"/>
                  <a:pt x="828" y="32"/>
                  <a:pt x="841" y="65"/>
                </a:cubicBezTo>
                <a:cubicBezTo>
                  <a:pt x="852" y="94"/>
                  <a:pt x="830" y="120"/>
                  <a:pt x="818" y="145"/>
                </a:cubicBezTo>
                <a:cubicBezTo>
                  <a:pt x="807" y="167"/>
                  <a:pt x="825" y="180"/>
                  <a:pt x="831" y="200"/>
                </a:cubicBezTo>
                <a:cubicBezTo>
                  <a:pt x="842" y="240"/>
                  <a:pt x="826" y="272"/>
                  <a:pt x="815" y="306"/>
                </a:cubicBezTo>
                <a:cubicBezTo>
                  <a:pt x="916" y="587"/>
                  <a:pt x="916" y="587"/>
                  <a:pt x="916" y="587"/>
                </a:cubicBezTo>
                <a:cubicBezTo>
                  <a:pt x="950" y="573"/>
                  <a:pt x="975" y="584"/>
                  <a:pt x="980" y="622"/>
                </a:cubicBezTo>
                <a:cubicBezTo>
                  <a:pt x="999" y="621"/>
                  <a:pt x="1014" y="622"/>
                  <a:pt x="1019" y="619"/>
                </a:cubicBezTo>
                <a:cubicBezTo>
                  <a:pt x="1024" y="615"/>
                  <a:pt x="1026" y="599"/>
                  <a:pt x="1019" y="586"/>
                </a:cubicBezTo>
                <a:cubicBezTo>
                  <a:pt x="1017" y="581"/>
                  <a:pt x="1013" y="577"/>
                  <a:pt x="1009" y="562"/>
                </a:cubicBezTo>
                <a:cubicBezTo>
                  <a:pt x="1006" y="556"/>
                  <a:pt x="994" y="562"/>
                  <a:pt x="992" y="545"/>
                </a:cubicBezTo>
                <a:cubicBezTo>
                  <a:pt x="991" y="542"/>
                  <a:pt x="998" y="541"/>
                  <a:pt x="997" y="538"/>
                </a:cubicBezTo>
                <a:cubicBezTo>
                  <a:pt x="995" y="525"/>
                  <a:pt x="996" y="506"/>
                  <a:pt x="1000" y="494"/>
                </a:cubicBezTo>
                <a:cubicBezTo>
                  <a:pt x="1006" y="474"/>
                  <a:pt x="1033" y="456"/>
                  <a:pt x="1058" y="466"/>
                </a:cubicBezTo>
                <a:cubicBezTo>
                  <a:pt x="1077" y="474"/>
                  <a:pt x="1091" y="489"/>
                  <a:pt x="1095" y="509"/>
                </a:cubicBezTo>
                <a:cubicBezTo>
                  <a:pt x="1097" y="516"/>
                  <a:pt x="1093" y="530"/>
                  <a:pt x="1097" y="533"/>
                </a:cubicBezTo>
                <a:cubicBezTo>
                  <a:pt x="1100" y="536"/>
                  <a:pt x="1098" y="543"/>
                  <a:pt x="1097" y="548"/>
                </a:cubicBezTo>
                <a:cubicBezTo>
                  <a:pt x="1096" y="555"/>
                  <a:pt x="1089" y="557"/>
                  <a:pt x="1085" y="559"/>
                </a:cubicBezTo>
                <a:cubicBezTo>
                  <a:pt x="1080" y="562"/>
                  <a:pt x="1080" y="566"/>
                  <a:pt x="1081" y="570"/>
                </a:cubicBezTo>
                <a:cubicBezTo>
                  <a:pt x="1083" y="576"/>
                  <a:pt x="1107" y="569"/>
                  <a:pt x="1115" y="575"/>
                </a:cubicBezTo>
                <a:cubicBezTo>
                  <a:pt x="1165" y="607"/>
                  <a:pt x="1144" y="670"/>
                  <a:pt x="1141" y="723"/>
                </a:cubicBezTo>
                <a:cubicBezTo>
                  <a:pt x="1140" y="740"/>
                  <a:pt x="1131" y="805"/>
                  <a:pt x="1119" y="815"/>
                </a:cubicBezTo>
                <a:cubicBezTo>
                  <a:pt x="1100" y="830"/>
                  <a:pt x="1166" y="806"/>
                  <a:pt x="1161" y="847"/>
                </a:cubicBezTo>
                <a:cubicBezTo>
                  <a:pt x="1160" y="852"/>
                  <a:pt x="1150" y="895"/>
                  <a:pt x="1147" y="906"/>
                </a:cubicBezTo>
                <a:cubicBezTo>
                  <a:pt x="1141" y="924"/>
                  <a:pt x="1125" y="939"/>
                  <a:pt x="1111" y="942"/>
                </a:cubicBezTo>
                <a:cubicBezTo>
                  <a:pt x="1099" y="945"/>
                  <a:pt x="1083" y="931"/>
                  <a:pt x="1082" y="921"/>
                </a:cubicBezTo>
                <a:cubicBezTo>
                  <a:pt x="1080" y="897"/>
                  <a:pt x="1111" y="859"/>
                  <a:pt x="1110" y="848"/>
                </a:cubicBezTo>
                <a:cubicBezTo>
                  <a:pt x="1108" y="835"/>
                  <a:pt x="1087" y="883"/>
                  <a:pt x="1085" y="885"/>
                </a:cubicBezTo>
                <a:cubicBezTo>
                  <a:pt x="1082" y="889"/>
                  <a:pt x="1079" y="893"/>
                  <a:pt x="1075" y="897"/>
                </a:cubicBezTo>
                <a:close/>
                <a:moveTo>
                  <a:pt x="1067" y="906"/>
                </a:moveTo>
                <a:cubicBezTo>
                  <a:pt x="1066" y="907"/>
                  <a:pt x="1066" y="907"/>
                  <a:pt x="1066" y="907"/>
                </a:cubicBezTo>
                <a:cubicBezTo>
                  <a:pt x="1066" y="907"/>
                  <a:pt x="1066" y="907"/>
                  <a:pt x="1066" y="907"/>
                </a:cubicBezTo>
                <a:cubicBezTo>
                  <a:pt x="1065" y="907"/>
                  <a:pt x="1065" y="907"/>
                  <a:pt x="1065" y="907"/>
                </a:cubicBezTo>
                <a:cubicBezTo>
                  <a:pt x="1065" y="907"/>
                  <a:pt x="1065" y="907"/>
                  <a:pt x="1065" y="907"/>
                </a:cubicBezTo>
                <a:cubicBezTo>
                  <a:pt x="1065" y="907"/>
                  <a:pt x="1065" y="907"/>
                  <a:pt x="1065" y="907"/>
                </a:cubicBezTo>
                <a:cubicBezTo>
                  <a:pt x="1065" y="908"/>
                  <a:pt x="1065" y="908"/>
                  <a:pt x="1065" y="908"/>
                </a:cubicBezTo>
                <a:cubicBezTo>
                  <a:pt x="1065" y="908"/>
                  <a:pt x="1065" y="908"/>
                  <a:pt x="1065" y="908"/>
                </a:cubicBezTo>
                <a:cubicBezTo>
                  <a:pt x="1064" y="908"/>
                  <a:pt x="1064" y="908"/>
                  <a:pt x="1064" y="908"/>
                </a:cubicBezTo>
                <a:cubicBezTo>
                  <a:pt x="1064" y="908"/>
                  <a:pt x="1064" y="908"/>
                  <a:pt x="1064" y="908"/>
                </a:cubicBezTo>
                <a:cubicBezTo>
                  <a:pt x="1064" y="908"/>
                  <a:pt x="1064" y="908"/>
                  <a:pt x="1064" y="908"/>
                </a:cubicBezTo>
                <a:cubicBezTo>
                  <a:pt x="1064" y="908"/>
                  <a:pt x="1064" y="908"/>
                  <a:pt x="1064" y="908"/>
                </a:cubicBezTo>
                <a:cubicBezTo>
                  <a:pt x="1064" y="908"/>
                  <a:pt x="1064" y="908"/>
                  <a:pt x="1064" y="908"/>
                </a:cubicBezTo>
                <a:cubicBezTo>
                  <a:pt x="1063" y="909"/>
                  <a:pt x="1063" y="909"/>
                  <a:pt x="1063" y="909"/>
                </a:cubicBezTo>
                <a:cubicBezTo>
                  <a:pt x="1063" y="909"/>
                  <a:pt x="1063" y="909"/>
                  <a:pt x="1063" y="909"/>
                </a:cubicBezTo>
                <a:cubicBezTo>
                  <a:pt x="1063" y="909"/>
                  <a:pt x="1063" y="909"/>
                  <a:pt x="1063" y="909"/>
                </a:cubicBezTo>
                <a:cubicBezTo>
                  <a:pt x="1063" y="910"/>
                  <a:pt x="1063" y="910"/>
                  <a:pt x="1063" y="910"/>
                </a:cubicBezTo>
                <a:cubicBezTo>
                  <a:pt x="1062" y="910"/>
                  <a:pt x="1062" y="910"/>
                  <a:pt x="1062" y="910"/>
                </a:cubicBezTo>
                <a:cubicBezTo>
                  <a:pt x="1062" y="910"/>
                  <a:pt x="1062" y="910"/>
                  <a:pt x="1062" y="910"/>
                </a:cubicBezTo>
                <a:cubicBezTo>
                  <a:pt x="1062" y="910"/>
                  <a:pt x="1062" y="910"/>
                  <a:pt x="1062" y="910"/>
                </a:cubicBezTo>
                <a:cubicBezTo>
                  <a:pt x="1062" y="910"/>
                  <a:pt x="1062" y="910"/>
                  <a:pt x="1062" y="910"/>
                </a:cubicBezTo>
                <a:cubicBezTo>
                  <a:pt x="1062" y="910"/>
                  <a:pt x="1062" y="910"/>
                  <a:pt x="1062" y="910"/>
                </a:cubicBezTo>
                <a:cubicBezTo>
                  <a:pt x="1061" y="911"/>
                  <a:pt x="1061" y="911"/>
                  <a:pt x="1061" y="911"/>
                </a:cubicBezTo>
                <a:cubicBezTo>
                  <a:pt x="1061" y="911"/>
                  <a:pt x="1061" y="911"/>
                  <a:pt x="1061" y="911"/>
                </a:cubicBezTo>
                <a:cubicBezTo>
                  <a:pt x="1061" y="911"/>
                  <a:pt x="1061" y="911"/>
                  <a:pt x="1061" y="911"/>
                </a:cubicBezTo>
                <a:cubicBezTo>
                  <a:pt x="1061" y="911"/>
                  <a:pt x="1061" y="911"/>
                  <a:pt x="1061" y="911"/>
                </a:cubicBezTo>
                <a:cubicBezTo>
                  <a:pt x="1061" y="911"/>
                  <a:pt x="1061" y="911"/>
                  <a:pt x="1061" y="911"/>
                </a:cubicBezTo>
                <a:cubicBezTo>
                  <a:pt x="1060" y="911"/>
                  <a:pt x="1060" y="911"/>
                  <a:pt x="1060" y="911"/>
                </a:cubicBezTo>
                <a:cubicBezTo>
                  <a:pt x="1060" y="911"/>
                  <a:pt x="1060" y="911"/>
                  <a:pt x="1060" y="911"/>
                </a:cubicBezTo>
                <a:cubicBezTo>
                  <a:pt x="1060" y="912"/>
                  <a:pt x="1060" y="912"/>
                  <a:pt x="1060" y="912"/>
                </a:cubicBezTo>
                <a:cubicBezTo>
                  <a:pt x="1060" y="912"/>
                  <a:pt x="1060" y="912"/>
                  <a:pt x="1060" y="912"/>
                </a:cubicBezTo>
                <a:cubicBezTo>
                  <a:pt x="1060" y="912"/>
                  <a:pt x="1060" y="912"/>
                  <a:pt x="1060" y="912"/>
                </a:cubicBezTo>
                <a:cubicBezTo>
                  <a:pt x="1060" y="912"/>
                  <a:pt x="1060" y="912"/>
                  <a:pt x="1060" y="912"/>
                </a:cubicBezTo>
                <a:cubicBezTo>
                  <a:pt x="1060" y="912"/>
                  <a:pt x="1060" y="912"/>
                  <a:pt x="1060" y="912"/>
                </a:cubicBezTo>
                <a:cubicBezTo>
                  <a:pt x="1060" y="912"/>
                  <a:pt x="1060" y="912"/>
                  <a:pt x="1060" y="912"/>
                </a:cubicBezTo>
                <a:cubicBezTo>
                  <a:pt x="1060" y="912"/>
                  <a:pt x="1060" y="912"/>
                  <a:pt x="1060" y="912"/>
                </a:cubicBezTo>
                <a:cubicBezTo>
                  <a:pt x="1059" y="912"/>
                  <a:pt x="1059" y="912"/>
                  <a:pt x="1059" y="912"/>
                </a:cubicBezTo>
                <a:cubicBezTo>
                  <a:pt x="1059" y="913"/>
                  <a:pt x="1059" y="913"/>
                  <a:pt x="1059" y="913"/>
                </a:cubicBezTo>
                <a:cubicBezTo>
                  <a:pt x="1059" y="913"/>
                  <a:pt x="1059" y="913"/>
                  <a:pt x="1059" y="913"/>
                </a:cubicBezTo>
                <a:cubicBezTo>
                  <a:pt x="1059" y="913"/>
                  <a:pt x="1059" y="913"/>
                  <a:pt x="1059" y="913"/>
                </a:cubicBezTo>
                <a:cubicBezTo>
                  <a:pt x="1058" y="913"/>
                  <a:pt x="1058" y="913"/>
                  <a:pt x="1058" y="913"/>
                </a:cubicBezTo>
                <a:cubicBezTo>
                  <a:pt x="1058" y="913"/>
                  <a:pt x="1058" y="913"/>
                  <a:pt x="1058" y="913"/>
                </a:cubicBezTo>
                <a:cubicBezTo>
                  <a:pt x="1058" y="914"/>
                  <a:pt x="1058" y="914"/>
                  <a:pt x="1058" y="914"/>
                </a:cubicBezTo>
                <a:cubicBezTo>
                  <a:pt x="1058" y="914"/>
                  <a:pt x="1058" y="914"/>
                  <a:pt x="1058" y="914"/>
                </a:cubicBezTo>
                <a:cubicBezTo>
                  <a:pt x="1057" y="914"/>
                  <a:pt x="1057" y="914"/>
                  <a:pt x="1057" y="914"/>
                </a:cubicBezTo>
                <a:cubicBezTo>
                  <a:pt x="1057" y="914"/>
                  <a:pt x="1057" y="914"/>
                  <a:pt x="1057" y="914"/>
                </a:cubicBezTo>
                <a:cubicBezTo>
                  <a:pt x="1057" y="914"/>
                  <a:pt x="1057" y="914"/>
                  <a:pt x="1057" y="914"/>
                </a:cubicBezTo>
                <a:cubicBezTo>
                  <a:pt x="1057" y="914"/>
                  <a:pt x="1057" y="914"/>
                  <a:pt x="1057" y="914"/>
                </a:cubicBezTo>
                <a:cubicBezTo>
                  <a:pt x="1057" y="915"/>
                  <a:pt x="1057" y="915"/>
                  <a:pt x="1057" y="915"/>
                </a:cubicBezTo>
                <a:cubicBezTo>
                  <a:pt x="1056" y="915"/>
                  <a:pt x="1056" y="915"/>
                  <a:pt x="1056" y="915"/>
                </a:cubicBezTo>
                <a:cubicBezTo>
                  <a:pt x="1056" y="915"/>
                  <a:pt x="1056" y="915"/>
                  <a:pt x="1056" y="915"/>
                </a:cubicBezTo>
                <a:cubicBezTo>
                  <a:pt x="1056" y="915"/>
                  <a:pt x="1060" y="920"/>
                  <a:pt x="1061" y="919"/>
                </a:cubicBezTo>
                <a:cubicBezTo>
                  <a:pt x="1067" y="909"/>
                  <a:pt x="1067" y="909"/>
                  <a:pt x="1067" y="909"/>
                </a:cubicBezTo>
                <a:cubicBezTo>
                  <a:pt x="1067" y="906"/>
                  <a:pt x="1067" y="906"/>
                  <a:pt x="1067" y="906"/>
                </a:cubicBezTo>
                <a:close/>
                <a:moveTo>
                  <a:pt x="1070" y="996"/>
                </a:moveTo>
                <a:cubicBezTo>
                  <a:pt x="1070" y="1002"/>
                  <a:pt x="1070" y="1009"/>
                  <a:pt x="1070" y="1016"/>
                </a:cubicBezTo>
                <a:cubicBezTo>
                  <a:pt x="1070" y="1018"/>
                  <a:pt x="1070" y="1019"/>
                  <a:pt x="1070" y="1021"/>
                </a:cubicBezTo>
                <a:cubicBezTo>
                  <a:pt x="1070" y="1024"/>
                  <a:pt x="1077" y="1019"/>
                  <a:pt x="1078" y="1018"/>
                </a:cubicBezTo>
                <a:cubicBezTo>
                  <a:pt x="1081" y="1014"/>
                  <a:pt x="1081" y="1008"/>
                  <a:pt x="1079" y="1003"/>
                </a:cubicBezTo>
                <a:cubicBezTo>
                  <a:pt x="1078" y="1002"/>
                  <a:pt x="1076" y="998"/>
                  <a:pt x="1075" y="997"/>
                </a:cubicBezTo>
                <a:cubicBezTo>
                  <a:pt x="1074" y="997"/>
                  <a:pt x="1070" y="993"/>
                  <a:pt x="1070" y="996"/>
                </a:cubicBezTo>
                <a:close/>
                <a:moveTo>
                  <a:pt x="1067" y="928"/>
                </a:moveTo>
                <a:cubicBezTo>
                  <a:pt x="1067" y="932"/>
                  <a:pt x="1067" y="935"/>
                  <a:pt x="1067" y="939"/>
                </a:cubicBezTo>
                <a:cubicBezTo>
                  <a:pt x="1067" y="940"/>
                  <a:pt x="1067" y="945"/>
                  <a:pt x="1069" y="944"/>
                </a:cubicBezTo>
                <a:cubicBezTo>
                  <a:pt x="1073" y="942"/>
                  <a:pt x="1081" y="942"/>
                  <a:pt x="1079" y="936"/>
                </a:cubicBezTo>
                <a:cubicBezTo>
                  <a:pt x="1077" y="932"/>
                  <a:pt x="1068" y="931"/>
                  <a:pt x="1067" y="928"/>
                </a:cubicBezTo>
                <a:close/>
                <a:moveTo>
                  <a:pt x="1051" y="933"/>
                </a:moveTo>
                <a:cubicBezTo>
                  <a:pt x="1048" y="933"/>
                  <a:pt x="1045" y="936"/>
                  <a:pt x="1045" y="940"/>
                </a:cubicBezTo>
                <a:cubicBezTo>
                  <a:pt x="1045" y="941"/>
                  <a:pt x="1045" y="943"/>
                  <a:pt x="1046" y="943"/>
                </a:cubicBezTo>
                <a:cubicBezTo>
                  <a:pt x="1047" y="943"/>
                  <a:pt x="1052" y="942"/>
                  <a:pt x="1052" y="940"/>
                </a:cubicBezTo>
                <a:cubicBezTo>
                  <a:pt x="1052" y="938"/>
                  <a:pt x="1052" y="935"/>
                  <a:pt x="1051" y="933"/>
                </a:cubicBezTo>
                <a:close/>
                <a:moveTo>
                  <a:pt x="1005" y="952"/>
                </a:moveTo>
                <a:cubicBezTo>
                  <a:pt x="996" y="952"/>
                  <a:pt x="1002" y="991"/>
                  <a:pt x="1013" y="991"/>
                </a:cubicBezTo>
                <a:cubicBezTo>
                  <a:pt x="1032" y="991"/>
                  <a:pt x="1013" y="955"/>
                  <a:pt x="1005" y="952"/>
                </a:cubicBezTo>
                <a:close/>
                <a:moveTo>
                  <a:pt x="992" y="954"/>
                </a:moveTo>
                <a:cubicBezTo>
                  <a:pt x="991" y="954"/>
                  <a:pt x="990" y="954"/>
                  <a:pt x="989" y="955"/>
                </a:cubicBezTo>
                <a:cubicBezTo>
                  <a:pt x="988" y="955"/>
                  <a:pt x="987" y="957"/>
                  <a:pt x="987" y="958"/>
                </a:cubicBezTo>
                <a:cubicBezTo>
                  <a:pt x="987" y="961"/>
                  <a:pt x="988" y="963"/>
                  <a:pt x="988" y="966"/>
                </a:cubicBezTo>
                <a:cubicBezTo>
                  <a:pt x="988" y="969"/>
                  <a:pt x="988" y="972"/>
                  <a:pt x="989" y="973"/>
                </a:cubicBezTo>
                <a:cubicBezTo>
                  <a:pt x="990" y="976"/>
                  <a:pt x="990" y="979"/>
                  <a:pt x="991" y="982"/>
                </a:cubicBezTo>
                <a:cubicBezTo>
                  <a:pt x="992" y="985"/>
                  <a:pt x="993" y="989"/>
                  <a:pt x="995" y="990"/>
                </a:cubicBezTo>
                <a:cubicBezTo>
                  <a:pt x="1002" y="994"/>
                  <a:pt x="998" y="984"/>
                  <a:pt x="998" y="982"/>
                </a:cubicBezTo>
                <a:cubicBezTo>
                  <a:pt x="998" y="976"/>
                  <a:pt x="997" y="970"/>
                  <a:pt x="996" y="964"/>
                </a:cubicBezTo>
                <a:cubicBezTo>
                  <a:pt x="995" y="960"/>
                  <a:pt x="994" y="953"/>
                  <a:pt x="992" y="954"/>
                </a:cubicBezTo>
                <a:close/>
                <a:moveTo>
                  <a:pt x="970" y="960"/>
                </a:moveTo>
                <a:cubicBezTo>
                  <a:pt x="971" y="960"/>
                  <a:pt x="968" y="960"/>
                  <a:pt x="966" y="960"/>
                </a:cubicBezTo>
                <a:cubicBezTo>
                  <a:pt x="965" y="961"/>
                  <a:pt x="967" y="966"/>
                  <a:pt x="967" y="967"/>
                </a:cubicBezTo>
                <a:cubicBezTo>
                  <a:pt x="969" y="971"/>
                  <a:pt x="978" y="989"/>
                  <a:pt x="982" y="988"/>
                </a:cubicBezTo>
                <a:cubicBezTo>
                  <a:pt x="986" y="988"/>
                  <a:pt x="983" y="983"/>
                  <a:pt x="983" y="980"/>
                </a:cubicBezTo>
                <a:cubicBezTo>
                  <a:pt x="983" y="977"/>
                  <a:pt x="983" y="971"/>
                  <a:pt x="983" y="967"/>
                </a:cubicBezTo>
                <a:cubicBezTo>
                  <a:pt x="985" y="959"/>
                  <a:pt x="977" y="955"/>
                  <a:pt x="970" y="960"/>
                </a:cubicBezTo>
                <a:close/>
                <a:moveTo>
                  <a:pt x="937" y="686"/>
                </a:moveTo>
                <a:cubicBezTo>
                  <a:pt x="939" y="685"/>
                  <a:pt x="942" y="684"/>
                  <a:pt x="944" y="682"/>
                </a:cubicBezTo>
                <a:cubicBezTo>
                  <a:pt x="934" y="664"/>
                  <a:pt x="934" y="664"/>
                  <a:pt x="934" y="664"/>
                </a:cubicBezTo>
                <a:cubicBezTo>
                  <a:pt x="937" y="686"/>
                  <a:pt x="937" y="686"/>
                  <a:pt x="937" y="686"/>
                </a:cubicBezTo>
                <a:close/>
                <a:moveTo>
                  <a:pt x="950" y="679"/>
                </a:moveTo>
                <a:cubicBezTo>
                  <a:pt x="959" y="673"/>
                  <a:pt x="966" y="667"/>
                  <a:pt x="961" y="664"/>
                </a:cubicBezTo>
                <a:cubicBezTo>
                  <a:pt x="955" y="661"/>
                  <a:pt x="946" y="658"/>
                  <a:pt x="937" y="655"/>
                </a:cubicBezTo>
                <a:cubicBezTo>
                  <a:pt x="950" y="679"/>
                  <a:pt x="950" y="679"/>
                  <a:pt x="950" y="679"/>
                </a:cubicBezTo>
                <a:close/>
                <a:moveTo>
                  <a:pt x="972" y="622"/>
                </a:moveTo>
                <a:cubicBezTo>
                  <a:pt x="962" y="623"/>
                  <a:pt x="950" y="623"/>
                  <a:pt x="941" y="621"/>
                </a:cubicBezTo>
                <a:cubicBezTo>
                  <a:pt x="936" y="620"/>
                  <a:pt x="937" y="595"/>
                  <a:pt x="929" y="591"/>
                </a:cubicBezTo>
                <a:cubicBezTo>
                  <a:pt x="927" y="591"/>
                  <a:pt x="926" y="590"/>
                  <a:pt x="924" y="590"/>
                </a:cubicBezTo>
                <a:cubicBezTo>
                  <a:pt x="952" y="583"/>
                  <a:pt x="967" y="593"/>
                  <a:pt x="972" y="622"/>
                </a:cubicBezTo>
                <a:close/>
                <a:moveTo>
                  <a:pt x="701" y="724"/>
                </a:moveTo>
                <a:cubicBezTo>
                  <a:pt x="700" y="723"/>
                  <a:pt x="699" y="722"/>
                  <a:pt x="698" y="721"/>
                </a:cubicBezTo>
                <a:cubicBezTo>
                  <a:pt x="695" y="741"/>
                  <a:pt x="692" y="759"/>
                  <a:pt x="687" y="771"/>
                </a:cubicBezTo>
                <a:cubicBezTo>
                  <a:pt x="672" y="806"/>
                  <a:pt x="636" y="819"/>
                  <a:pt x="624" y="852"/>
                </a:cubicBezTo>
                <a:cubicBezTo>
                  <a:pt x="608" y="897"/>
                  <a:pt x="627" y="907"/>
                  <a:pt x="584" y="942"/>
                </a:cubicBezTo>
                <a:cubicBezTo>
                  <a:pt x="559" y="962"/>
                  <a:pt x="580" y="1029"/>
                  <a:pt x="603" y="1047"/>
                </a:cubicBezTo>
                <a:cubicBezTo>
                  <a:pt x="636" y="1061"/>
                  <a:pt x="635" y="1090"/>
                  <a:pt x="644" y="1117"/>
                </a:cubicBezTo>
                <a:cubicBezTo>
                  <a:pt x="701" y="724"/>
                  <a:pt x="701" y="724"/>
                  <a:pt x="701" y="724"/>
                </a:cubicBezTo>
                <a:close/>
                <a:moveTo>
                  <a:pt x="650" y="1131"/>
                </a:moveTo>
                <a:cubicBezTo>
                  <a:pt x="656" y="1143"/>
                  <a:pt x="665" y="1161"/>
                  <a:pt x="674" y="1179"/>
                </a:cubicBezTo>
                <a:cubicBezTo>
                  <a:pt x="699" y="1173"/>
                  <a:pt x="728" y="1167"/>
                  <a:pt x="737" y="1146"/>
                </a:cubicBezTo>
                <a:cubicBezTo>
                  <a:pt x="745" y="1128"/>
                  <a:pt x="722" y="1072"/>
                  <a:pt x="720" y="1047"/>
                </a:cubicBezTo>
                <a:cubicBezTo>
                  <a:pt x="715" y="970"/>
                  <a:pt x="708" y="907"/>
                  <a:pt x="738" y="887"/>
                </a:cubicBezTo>
                <a:cubicBezTo>
                  <a:pt x="749" y="879"/>
                  <a:pt x="787" y="866"/>
                  <a:pt x="813" y="858"/>
                </a:cubicBezTo>
                <a:cubicBezTo>
                  <a:pt x="825" y="855"/>
                  <a:pt x="842" y="852"/>
                  <a:pt x="842" y="848"/>
                </a:cubicBezTo>
                <a:cubicBezTo>
                  <a:pt x="840" y="820"/>
                  <a:pt x="862" y="817"/>
                  <a:pt x="870" y="817"/>
                </a:cubicBezTo>
                <a:cubicBezTo>
                  <a:pt x="877" y="818"/>
                  <a:pt x="843" y="798"/>
                  <a:pt x="831" y="791"/>
                </a:cubicBezTo>
                <a:cubicBezTo>
                  <a:pt x="817" y="781"/>
                  <a:pt x="811" y="771"/>
                  <a:pt x="802" y="767"/>
                </a:cubicBezTo>
                <a:cubicBezTo>
                  <a:pt x="792" y="762"/>
                  <a:pt x="779" y="764"/>
                  <a:pt x="760" y="759"/>
                </a:cubicBezTo>
                <a:cubicBezTo>
                  <a:pt x="749" y="756"/>
                  <a:pt x="725" y="742"/>
                  <a:pt x="708" y="729"/>
                </a:cubicBezTo>
                <a:cubicBezTo>
                  <a:pt x="650" y="1131"/>
                  <a:pt x="650" y="1131"/>
                  <a:pt x="650" y="1131"/>
                </a:cubicBezTo>
                <a:close/>
                <a:moveTo>
                  <a:pt x="748" y="536"/>
                </a:moveTo>
                <a:cubicBezTo>
                  <a:pt x="720" y="650"/>
                  <a:pt x="720" y="650"/>
                  <a:pt x="720" y="650"/>
                </a:cubicBezTo>
                <a:cubicBezTo>
                  <a:pt x="713" y="649"/>
                  <a:pt x="713" y="649"/>
                  <a:pt x="713" y="649"/>
                </a:cubicBezTo>
                <a:cubicBezTo>
                  <a:pt x="708" y="648"/>
                  <a:pt x="704" y="645"/>
                  <a:pt x="700" y="642"/>
                </a:cubicBezTo>
                <a:cubicBezTo>
                  <a:pt x="700" y="640"/>
                  <a:pt x="700" y="638"/>
                  <a:pt x="700" y="636"/>
                </a:cubicBezTo>
                <a:cubicBezTo>
                  <a:pt x="700" y="625"/>
                  <a:pt x="702" y="594"/>
                  <a:pt x="706" y="582"/>
                </a:cubicBezTo>
                <a:cubicBezTo>
                  <a:pt x="716" y="550"/>
                  <a:pt x="727" y="557"/>
                  <a:pt x="747" y="537"/>
                </a:cubicBezTo>
                <a:cubicBezTo>
                  <a:pt x="747" y="537"/>
                  <a:pt x="747" y="536"/>
                  <a:pt x="748" y="536"/>
                </a:cubicBezTo>
                <a:close/>
              </a:path>
            </a:pathLst>
          </a:custGeom>
          <a:solidFill>
            <a:schemeClr val="accent1"/>
          </a:solidFill>
          <a:ln w="3175" cap="flat">
            <a:no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16" name="Shape 4913">
            <a:extLst>
              <a:ext uri="{FF2B5EF4-FFF2-40B4-BE49-F238E27FC236}">
                <a16:creationId xmlns:a16="http://schemas.microsoft.com/office/drawing/2014/main" id="{CD0ED871-9736-496B-AC22-3311D28D8D35}"/>
              </a:ext>
            </a:extLst>
          </p:cNvPr>
          <p:cNvSpPr/>
          <p:nvPr/>
        </p:nvSpPr>
        <p:spPr>
          <a:xfrm flipV="1">
            <a:off x="1707242" y="4895160"/>
            <a:ext cx="1" cy="749638"/>
          </a:xfrm>
          <a:prstGeom prst="line">
            <a:avLst/>
          </a:prstGeom>
          <a:ln w="25400" cap="rnd">
            <a:solidFill>
              <a:schemeClr val="accent3"/>
            </a:solidFill>
            <a:custDash>
              <a:ds d="100000" sp="200000"/>
            </a:custDash>
            <a:round/>
          </a:ln>
        </p:spPr>
        <p:txBody>
          <a:bodyPr lIns="0" tIns="0" rIns="0" bIns="0" anchor="ctr"/>
          <a:lstStyle/>
          <a:p>
            <a:pPr lvl="0">
              <a:defRPr sz="3200"/>
            </a:pPr>
            <a:endParaRPr sz="1600"/>
          </a:p>
        </p:txBody>
      </p:sp>
      <p:sp>
        <p:nvSpPr>
          <p:cNvPr id="17" name="Shape 4914">
            <a:extLst>
              <a:ext uri="{FF2B5EF4-FFF2-40B4-BE49-F238E27FC236}">
                <a16:creationId xmlns:a16="http://schemas.microsoft.com/office/drawing/2014/main" id="{DF344A69-C4AD-4082-9BFD-B09A3B0F6A48}"/>
              </a:ext>
            </a:extLst>
          </p:cNvPr>
          <p:cNvSpPr/>
          <p:nvPr/>
        </p:nvSpPr>
        <p:spPr>
          <a:xfrm flipV="1">
            <a:off x="1707242" y="3677377"/>
            <a:ext cx="1" cy="749637"/>
          </a:xfrm>
          <a:prstGeom prst="line">
            <a:avLst/>
          </a:prstGeom>
          <a:ln w="25400" cap="rnd">
            <a:solidFill>
              <a:schemeClr val="accent2"/>
            </a:solidFill>
            <a:custDash>
              <a:ds d="100000" sp="200000"/>
            </a:custDash>
            <a:round/>
          </a:ln>
        </p:spPr>
        <p:txBody>
          <a:bodyPr lIns="0" tIns="0" rIns="0" bIns="0" anchor="ctr"/>
          <a:lstStyle/>
          <a:p>
            <a:pPr lvl="0">
              <a:defRPr sz="3200"/>
            </a:pPr>
            <a:endParaRPr sz="1600"/>
          </a:p>
        </p:txBody>
      </p:sp>
      <p:sp>
        <p:nvSpPr>
          <p:cNvPr id="18" name="Shape 4915">
            <a:extLst>
              <a:ext uri="{FF2B5EF4-FFF2-40B4-BE49-F238E27FC236}">
                <a16:creationId xmlns:a16="http://schemas.microsoft.com/office/drawing/2014/main" id="{3CC1E5D7-330C-46F7-A5C3-D0DF03D061E9}"/>
              </a:ext>
            </a:extLst>
          </p:cNvPr>
          <p:cNvSpPr/>
          <p:nvPr/>
        </p:nvSpPr>
        <p:spPr>
          <a:xfrm flipV="1">
            <a:off x="1707242" y="2465943"/>
            <a:ext cx="1" cy="749638"/>
          </a:xfrm>
          <a:prstGeom prst="line">
            <a:avLst/>
          </a:prstGeom>
          <a:ln w="25400" cap="rnd">
            <a:solidFill>
              <a:schemeClr val="accent1"/>
            </a:solidFill>
            <a:custDash>
              <a:ds d="100000" sp="200000"/>
            </a:custDash>
            <a:round/>
          </a:ln>
        </p:spPr>
        <p:txBody>
          <a:bodyPr lIns="0" tIns="0" rIns="0" bIns="0" anchor="ctr"/>
          <a:lstStyle/>
          <a:p>
            <a:pPr lvl="0">
              <a:defRPr sz="3200"/>
            </a:pPr>
            <a:endParaRPr sz="1600"/>
          </a:p>
        </p:txBody>
      </p:sp>
      <p:grpSp>
        <p:nvGrpSpPr>
          <p:cNvPr id="19" name="Group 4928">
            <a:extLst>
              <a:ext uri="{FF2B5EF4-FFF2-40B4-BE49-F238E27FC236}">
                <a16:creationId xmlns:a16="http://schemas.microsoft.com/office/drawing/2014/main" id="{22710B2D-EB50-47E8-9AE2-13811D60ED63}"/>
              </a:ext>
            </a:extLst>
          </p:cNvPr>
          <p:cNvGrpSpPr/>
          <p:nvPr/>
        </p:nvGrpSpPr>
        <p:grpSpPr>
          <a:xfrm>
            <a:off x="1384595" y="1894786"/>
            <a:ext cx="644122" cy="651645"/>
            <a:chOff x="0" y="0"/>
            <a:chExt cx="1288242" cy="1303287"/>
          </a:xfrm>
        </p:grpSpPr>
        <p:sp>
          <p:nvSpPr>
            <p:cNvPr id="20" name="Shape 4926">
              <a:extLst>
                <a:ext uri="{FF2B5EF4-FFF2-40B4-BE49-F238E27FC236}">
                  <a16:creationId xmlns:a16="http://schemas.microsoft.com/office/drawing/2014/main" id="{3B85BCA9-AE34-4996-B1C3-F14E7A9B52A3}"/>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1" name="Shape 4927">
              <a:extLst>
                <a:ext uri="{FF2B5EF4-FFF2-40B4-BE49-F238E27FC236}">
                  <a16:creationId xmlns:a16="http://schemas.microsoft.com/office/drawing/2014/main" id="{B843124A-7529-4C64-9DF5-322ACF86E0F9}"/>
                </a:ext>
              </a:extLst>
            </p:cNvPr>
            <p:cNvSpPr/>
            <p:nvPr/>
          </p:nvSpPr>
          <p:spPr>
            <a:xfrm>
              <a:off x="352838" y="217121"/>
              <a:ext cx="575754" cy="863601"/>
            </a:xfrm>
            <a:custGeom>
              <a:avLst/>
              <a:gdLst/>
              <a:ahLst/>
              <a:cxnLst>
                <a:cxn ang="0">
                  <a:pos x="wd2" y="hd2"/>
                </a:cxn>
                <a:cxn ang="5400000">
                  <a:pos x="wd2" y="hd2"/>
                </a:cxn>
                <a:cxn ang="10800000">
                  <a:pos x="wd2" y="hd2"/>
                </a:cxn>
                <a:cxn ang="16200000">
                  <a:pos x="wd2" y="hd2"/>
                </a:cxn>
              </a:cxnLst>
              <a:rect l="0" t="0" r="r" b="b"/>
              <a:pathLst>
                <a:path w="21600" h="21600" extrusionOk="0">
                  <a:moveTo>
                    <a:pt x="14849" y="6749"/>
                  </a:moveTo>
                  <a:cubicBezTo>
                    <a:pt x="14492" y="6749"/>
                    <a:pt x="14174" y="6540"/>
                    <a:pt x="14174" y="6298"/>
                  </a:cubicBezTo>
                  <a:cubicBezTo>
                    <a:pt x="14174" y="5330"/>
                    <a:pt x="11918" y="4949"/>
                    <a:pt x="10800" y="4949"/>
                  </a:cubicBezTo>
                  <a:cubicBezTo>
                    <a:pt x="10442" y="4949"/>
                    <a:pt x="10126" y="4740"/>
                    <a:pt x="10126" y="4498"/>
                  </a:cubicBezTo>
                  <a:cubicBezTo>
                    <a:pt x="10126" y="4261"/>
                    <a:pt x="10442" y="4051"/>
                    <a:pt x="10800" y="4051"/>
                  </a:cubicBezTo>
                  <a:cubicBezTo>
                    <a:pt x="12762" y="4051"/>
                    <a:pt x="15526" y="4740"/>
                    <a:pt x="15526" y="6298"/>
                  </a:cubicBezTo>
                  <a:cubicBezTo>
                    <a:pt x="15526" y="6540"/>
                    <a:pt x="15207" y="6749"/>
                    <a:pt x="14849" y="6749"/>
                  </a:cubicBezTo>
                  <a:close/>
                  <a:moveTo>
                    <a:pt x="10800" y="1800"/>
                  </a:moveTo>
                  <a:cubicBezTo>
                    <a:pt x="6982" y="1800"/>
                    <a:pt x="2701" y="3485"/>
                    <a:pt x="2701" y="6298"/>
                  </a:cubicBezTo>
                  <a:cubicBezTo>
                    <a:pt x="2701" y="7201"/>
                    <a:pt x="3249" y="8143"/>
                    <a:pt x="4134" y="8832"/>
                  </a:cubicBezTo>
                  <a:cubicBezTo>
                    <a:pt x="4536" y="9139"/>
                    <a:pt x="4999" y="9435"/>
                    <a:pt x="5422" y="9759"/>
                  </a:cubicBezTo>
                  <a:cubicBezTo>
                    <a:pt x="6920" y="10952"/>
                    <a:pt x="8185" y="12359"/>
                    <a:pt x="8395" y="13949"/>
                  </a:cubicBezTo>
                  <a:lnTo>
                    <a:pt x="13205" y="13949"/>
                  </a:lnTo>
                  <a:cubicBezTo>
                    <a:pt x="13417" y="12359"/>
                    <a:pt x="14681" y="10952"/>
                    <a:pt x="16179" y="9759"/>
                  </a:cubicBezTo>
                  <a:cubicBezTo>
                    <a:pt x="16602" y="9435"/>
                    <a:pt x="17065" y="9139"/>
                    <a:pt x="17465" y="8832"/>
                  </a:cubicBezTo>
                  <a:cubicBezTo>
                    <a:pt x="18351" y="8143"/>
                    <a:pt x="18899" y="7201"/>
                    <a:pt x="18899" y="6298"/>
                  </a:cubicBezTo>
                  <a:cubicBezTo>
                    <a:pt x="18899" y="3485"/>
                    <a:pt x="14618" y="1800"/>
                    <a:pt x="10800" y="1800"/>
                  </a:cubicBezTo>
                  <a:close/>
                  <a:moveTo>
                    <a:pt x="19428" y="10067"/>
                  </a:moveTo>
                  <a:cubicBezTo>
                    <a:pt x="17972" y="11136"/>
                    <a:pt x="16052" y="12641"/>
                    <a:pt x="15882" y="14145"/>
                  </a:cubicBezTo>
                  <a:cubicBezTo>
                    <a:pt x="16496" y="14384"/>
                    <a:pt x="16875" y="14835"/>
                    <a:pt x="16875" y="15298"/>
                  </a:cubicBezTo>
                  <a:cubicBezTo>
                    <a:pt x="16875" y="15638"/>
                    <a:pt x="16685" y="15959"/>
                    <a:pt x="16347" y="16200"/>
                  </a:cubicBezTo>
                  <a:cubicBezTo>
                    <a:pt x="16685" y="16438"/>
                    <a:pt x="16875" y="16761"/>
                    <a:pt x="16875" y="17098"/>
                  </a:cubicBezTo>
                  <a:cubicBezTo>
                    <a:pt x="16875" y="17561"/>
                    <a:pt x="16517" y="17984"/>
                    <a:pt x="15926" y="18237"/>
                  </a:cubicBezTo>
                  <a:cubicBezTo>
                    <a:pt x="16096" y="18435"/>
                    <a:pt x="16201" y="18673"/>
                    <a:pt x="16201" y="18898"/>
                  </a:cubicBezTo>
                  <a:cubicBezTo>
                    <a:pt x="16201" y="19813"/>
                    <a:pt x="15124" y="20251"/>
                    <a:pt x="13901" y="20251"/>
                  </a:cubicBezTo>
                  <a:cubicBezTo>
                    <a:pt x="13354" y="21063"/>
                    <a:pt x="12129" y="21600"/>
                    <a:pt x="10800" y="21600"/>
                  </a:cubicBezTo>
                  <a:cubicBezTo>
                    <a:pt x="9472" y="21600"/>
                    <a:pt x="8248" y="21063"/>
                    <a:pt x="7699" y="20251"/>
                  </a:cubicBezTo>
                  <a:cubicBezTo>
                    <a:pt x="6477" y="20251"/>
                    <a:pt x="5400" y="19813"/>
                    <a:pt x="5400" y="18898"/>
                  </a:cubicBezTo>
                  <a:cubicBezTo>
                    <a:pt x="5400" y="18673"/>
                    <a:pt x="5507" y="18435"/>
                    <a:pt x="5674" y="18237"/>
                  </a:cubicBezTo>
                  <a:cubicBezTo>
                    <a:pt x="5083" y="17984"/>
                    <a:pt x="4725" y="17561"/>
                    <a:pt x="4725" y="17098"/>
                  </a:cubicBezTo>
                  <a:cubicBezTo>
                    <a:pt x="4725" y="16761"/>
                    <a:pt x="4915" y="16438"/>
                    <a:pt x="5253" y="16200"/>
                  </a:cubicBezTo>
                  <a:cubicBezTo>
                    <a:pt x="4915" y="15959"/>
                    <a:pt x="4725" y="15638"/>
                    <a:pt x="4725" y="15298"/>
                  </a:cubicBezTo>
                  <a:cubicBezTo>
                    <a:pt x="4725" y="14835"/>
                    <a:pt x="5106" y="14384"/>
                    <a:pt x="5717" y="14145"/>
                  </a:cubicBezTo>
                  <a:cubicBezTo>
                    <a:pt x="5548" y="12641"/>
                    <a:pt x="3628" y="11136"/>
                    <a:pt x="2172" y="10067"/>
                  </a:cubicBezTo>
                  <a:cubicBezTo>
                    <a:pt x="717" y="9000"/>
                    <a:pt x="0" y="7749"/>
                    <a:pt x="0" y="6298"/>
                  </a:cubicBezTo>
                  <a:cubicBezTo>
                    <a:pt x="0" y="2472"/>
                    <a:pt x="5463" y="0"/>
                    <a:pt x="10800" y="0"/>
                  </a:cubicBezTo>
                  <a:cubicBezTo>
                    <a:pt x="16137" y="0"/>
                    <a:pt x="21600" y="2472"/>
                    <a:pt x="21600" y="6298"/>
                  </a:cubicBezTo>
                  <a:cubicBezTo>
                    <a:pt x="21600" y="7749"/>
                    <a:pt x="20884" y="9000"/>
                    <a:pt x="19428" y="1006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2" name="Group 4931">
            <a:extLst>
              <a:ext uri="{FF2B5EF4-FFF2-40B4-BE49-F238E27FC236}">
                <a16:creationId xmlns:a16="http://schemas.microsoft.com/office/drawing/2014/main" id="{F8C953FC-07D8-41E0-A428-F03DCA4924DE}"/>
              </a:ext>
            </a:extLst>
          </p:cNvPr>
          <p:cNvGrpSpPr/>
          <p:nvPr/>
        </p:nvGrpSpPr>
        <p:grpSpPr>
          <a:xfrm>
            <a:off x="1384595" y="3145348"/>
            <a:ext cx="644122" cy="651645"/>
            <a:chOff x="0" y="0"/>
            <a:chExt cx="1288242" cy="1303287"/>
          </a:xfrm>
        </p:grpSpPr>
        <p:sp>
          <p:nvSpPr>
            <p:cNvPr id="23" name="Shape 4929">
              <a:extLst>
                <a:ext uri="{FF2B5EF4-FFF2-40B4-BE49-F238E27FC236}">
                  <a16:creationId xmlns:a16="http://schemas.microsoft.com/office/drawing/2014/main" id="{14CF6410-AA73-42A0-9249-8F4175F3E7A0}"/>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4" name="Shape 4930">
              <a:extLst>
                <a:ext uri="{FF2B5EF4-FFF2-40B4-BE49-F238E27FC236}">
                  <a16:creationId xmlns:a16="http://schemas.microsoft.com/office/drawing/2014/main" id="{58E56996-81EF-4D54-A457-2FDD618DDDFC}"/>
                </a:ext>
              </a:extLst>
            </p:cNvPr>
            <p:cNvSpPr/>
            <p:nvPr/>
          </p:nvSpPr>
          <p:spPr>
            <a:xfrm>
              <a:off x="320761" y="312842"/>
              <a:ext cx="655019" cy="655037"/>
            </a:xfrm>
            <a:custGeom>
              <a:avLst/>
              <a:gdLst/>
              <a:ahLst/>
              <a:cxnLst>
                <a:cxn ang="0">
                  <a:pos x="wd2" y="hd2"/>
                </a:cxn>
                <a:cxn ang="5400000">
                  <a:pos x="wd2" y="hd2"/>
                </a:cxn>
                <a:cxn ang="10800000">
                  <a:pos x="wd2" y="hd2"/>
                </a:cxn>
                <a:cxn ang="16200000">
                  <a:pos x="wd2" y="hd2"/>
                </a:cxn>
              </a:cxnLst>
              <a:rect l="0" t="0" r="r" b="b"/>
              <a:pathLst>
                <a:path w="21600" h="21600" extrusionOk="0">
                  <a:moveTo>
                    <a:pt x="10800" y="7201"/>
                  </a:moveTo>
                  <a:cubicBezTo>
                    <a:pt x="8817" y="7201"/>
                    <a:pt x="7200" y="8816"/>
                    <a:pt x="7200" y="10800"/>
                  </a:cubicBezTo>
                  <a:cubicBezTo>
                    <a:pt x="7200" y="12781"/>
                    <a:pt x="8817" y="14400"/>
                    <a:pt x="10800" y="14400"/>
                  </a:cubicBezTo>
                  <a:cubicBezTo>
                    <a:pt x="12783" y="14400"/>
                    <a:pt x="14400" y="12781"/>
                    <a:pt x="14400" y="10800"/>
                  </a:cubicBezTo>
                  <a:cubicBezTo>
                    <a:pt x="14400" y="8816"/>
                    <a:pt x="12783" y="7201"/>
                    <a:pt x="10800" y="7201"/>
                  </a:cubicBezTo>
                  <a:close/>
                  <a:moveTo>
                    <a:pt x="21600" y="12387"/>
                  </a:moveTo>
                  <a:cubicBezTo>
                    <a:pt x="21600" y="12600"/>
                    <a:pt x="21431" y="12851"/>
                    <a:pt x="21206" y="12896"/>
                  </a:cubicBezTo>
                  <a:lnTo>
                    <a:pt x="18605" y="13290"/>
                  </a:lnTo>
                  <a:cubicBezTo>
                    <a:pt x="18450" y="13740"/>
                    <a:pt x="18280" y="14159"/>
                    <a:pt x="18056" y="14568"/>
                  </a:cubicBezTo>
                  <a:cubicBezTo>
                    <a:pt x="18534" y="15258"/>
                    <a:pt x="19041" y="15876"/>
                    <a:pt x="19561" y="16508"/>
                  </a:cubicBezTo>
                  <a:cubicBezTo>
                    <a:pt x="19646" y="16606"/>
                    <a:pt x="19702" y="16734"/>
                    <a:pt x="19702" y="16861"/>
                  </a:cubicBezTo>
                  <a:cubicBezTo>
                    <a:pt x="19702" y="16988"/>
                    <a:pt x="19660" y="17086"/>
                    <a:pt x="19575" y="17184"/>
                  </a:cubicBezTo>
                  <a:cubicBezTo>
                    <a:pt x="19238" y="17636"/>
                    <a:pt x="17338" y="19702"/>
                    <a:pt x="16862" y="19702"/>
                  </a:cubicBezTo>
                  <a:cubicBezTo>
                    <a:pt x="16734" y="19702"/>
                    <a:pt x="16608" y="19644"/>
                    <a:pt x="16495" y="19575"/>
                  </a:cubicBezTo>
                  <a:lnTo>
                    <a:pt x="14555" y="18054"/>
                  </a:lnTo>
                  <a:cubicBezTo>
                    <a:pt x="14147" y="18267"/>
                    <a:pt x="13712" y="18452"/>
                    <a:pt x="13275" y="18591"/>
                  </a:cubicBezTo>
                  <a:cubicBezTo>
                    <a:pt x="13177" y="19448"/>
                    <a:pt x="13092" y="20362"/>
                    <a:pt x="12868" y="21207"/>
                  </a:cubicBezTo>
                  <a:cubicBezTo>
                    <a:pt x="12812" y="21433"/>
                    <a:pt x="12614" y="21600"/>
                    <a:pt x="12361" y="21600"/>
                  </a:cubicBezTo>
                  <a:lnTo>
                    <a:pt x="9239" y="21600"/>
                  </a:lnTo>
                  <a:cubicBezTo>
                    <a:pt x="8986" y="21600"/>
                    <a:pt x="8761" y="21416"/>
                    <a:pt x="8732" y="21179"/>
                  </a:cubicBezTo>
                  <a:lnTo>
                    <a:pt x="8338" y="18591"/>
                  </a:lnTo>
                  <a:cubicBezTo>
                    <a:pt x="7903" y="18452"/>
                    <a:pt x="7480" y="18280"/>
                    <a:pt x="7073" y="18070"/>
                  </a:cubicBezTo>
                  <a:lnTo>
                    <a:pt x="5090" y="19575"/>
                  </a:lnTo>
                  <a:cubicBezTo>
                    <a:pt x="4992" y="19657"/>
                    <a:pt x="4865" y="19702"/>
                    <a:pt x="4738" y="19702"/>
                  </a:cubicBezTo>
                  <a:cubicBezTo>
                    <a:pt x="4613" y="19702"/>
                    <a:pt x="4486" y="19644"/>
                    <a:pt x="4388" y="19546"/>
                  </a:cubicBezTo>
                  <a:cubicBezTo>
                    <a:pt x="3642" y="18870"/>
                    <a:pt x="2657" y="18000"/>
                    <a:pt x="2067" y="17184"/>
                  </a:cubicBezTo>
                  <a:cubicBezTo>
                    <a:pt x="1996" y="17086"/>
                    <a:pt x="1969" y="16972"/>
                    <a:pt x="1969" y="16861"/>
                  </a:cubicBezTo>
                  <a:cubicBezTo>
                    <a:pt x="1969" y="16734"/>
                    <a:pt x="2011" y="16636"/>
                    <a:pt x="2080" y="16537"/>
                  </a:cubicBezTo>
                  <a:cubicBezTo>
                    <a:pt x="2559" y="15890"/>
                    <a:pt x="3079" y="15270"/>
                    <a:pt x="3558" y="14610"/>
                  </a:cubicBezTo>
                  <a:cubicBezTo>
                    <a:pt x="3319" y="14159"/>
                    <a:pt x="3122" y="13695"/>
                    <a:pt x="2981" y="13220"/>
                  </a:cubicBezTo>
                  <a:lnTo>
                    <a:pt x="408" y="12838"/>
                  </a:lnTo>
                  <a:cubicBezTo>
                    <a:pt x="169" y="12798"/>
                    <a:pt x="0" y="12572"/>
                    <a:pt x="0" y="12334"/>
                  </a:cubicBezTo>
                  <a:lnTo>
                    <a:pt x="0" y="9210"/>
                  </a:lnTo>
                  <a:cubicBezTo>
                    <a:pt x="0" y="9000"/>
                    <a:pt x="169" y="8746"/>
                    <a:pt x="379" y="8705"/>
                  </a:cubicBezTo>
                  <a:lnTo>
                    <a:pt x="2995" y="8312"/>
                  </a:lnTo>
                  <a:cubicBezTo>
                    <a:pt x="3136" y="7861"/>
                    <a:pt x="3319" y="7439"/>
                    <a:pt x="3544" y="7016"/>
                  </a:cubicBezTo>
                  <a:cubicBezTo>
                    <a:pt x="3066" y="6343"/>
                    <a:pt x="2559" y="5708"/>
                    <a:pt x="2038" y="5077"/>
                  </a:cubicBezTo>
                  <a:cubicBezTo>
                    <a:pt x="1954" y="4978"/>
                    <a:pt x="1898" y="4863"/>
                    <a:pt x="1898" y="4740"/>
                  </a:cubicBezTo>
                  <a:cubicBezTo>
                    <a:pt x="1898" y="4613"/>
                    <a:pt x="1954" y="4515"/>
                    <a:pt x="2025" y="4416"/>
                  </a:cubicBezTo>
                  <a:cubicBezTo>
                    <a:pt x="2363" y="3949"/>
                    <a:pt x="4261" y="1899"/>
                    <a:pt x="4738" y="1899"/>
                  </a:cubicBezTo>
                  <a:cubicBezTo>
                    <a:pt x="4865" y="1899"/>
                    <a:pt x="4992" y="1952"/>
                    <a:pt x="5105" y="2039"/>
                  </a:cubicBezTo>
                  <a:lnTo>
                    <a:pt x="7045" y="3543"/>
                  </a:lnTo>
                  <a:cubicBezTo>
                    <a:pt x="7453" y="3334"/>
                    <a:pt x="7888" y="3149"/>
                    <a:pt x="8325" y="3010"/>
                  </a:cubicBezTo>
                  <a:cubicBezTo>
                    <a:pt x="8424" y="2149"/>
                    <a:pt x="8508" y="1239"/>
                    <a:pt x="8732" y="394"/>
                  </a:cubicBezTo>
                  <a:cubicBezTo>
                    <a:pt x="8788" y="169"/>
                    <a:pt x="8986" y="0"/>
                    <a:pt x="9239" y="0"/>
                  </a:cubicBezTo>
                  <a:lnTo>
                    <a:pt x="12361" y="0"/>
                  </a:lnTo>
                  <a:cubicBezTo>
                    <a:pt x="12614" y="0"/>
                    <a:pt x="12839" y="181"/>
                    <a:pt x="12868" y="423"/>
                  </a:cubicBezTo>
                  <a:lnTo>
                    <a:pt x="13262" y="3010"/>
                  </a:lnTo>
                  <a:cubicBezTo>
                    <a:pt x="13696" y="3149"/>
                    <a:pt x="14120" y="3318"/>
                    <a:pt x="14527" y="3531"/>
                  </a:cubicBezTo>
                  <a:lnTo>
                    <a:pt x="16524" y="2026"/>
                  </a:lnTo>
                  <a:cubicBezTo>
                    <a:pt x="16608" y="1940"/>
                    <a:pt x="16734" y="1899"/>
                    <a:pt x="16862" y="1899"/>
                  </a:cubicBezTo>
                  <a:cubicBezTo>
                    <a:pt x="16988" y="1899"/>
                    <a:pt x="17114" y="1952"/>
                    <a:pt x="17213" y="2039"/>
                  </a:cubicBezTo>
                  <a:cubicBezTo>
                    <a:pt x="17958" y="2727"/>
                    <a:pt x="18942" y="3601"/>
                    <a:pt x="19533" y="4429"/>
                  </a:cubicBezTo>
                  <a:cubicBezTo>
                    <a:pt x="19603" y="4515"/>
                    <a:pt x="19631" y="4625"/>
                    <a:pt x="19631" y="4740"/>
                  </a:cubicBezTo>
                  <a:cubicBezTo>
                    <a:pt x="19631" y="4863"/>
                    <a:pt x="19589" y="4962"/>
                    <a:pt x="19520" y="5060"/>
                  </a:cubicBezTo>
                  <a:cubicBezTo>
                    <a:pt x="19041" y="5708"/>
                    <a:pt x="18521" y="6327"/>
                    <a:pt x="18042" y="6987"/>
                  </a:cubicBezTo>
                  <a:cubicBezTo>
                    <a:pt x="18280" y="7439"/>
                    <a:pt x="18478" y="7901"/>
                    <a:pt x="18619" y="8365"/>
                  </a:cubicBezTo>
                  <a:lnTo>
                    <a:pt x="21192" y="8758"/>
                  </a:lnTo>
                  <a:cubicBezTo>
                    <a:pt x="21431" y="8803"/>
                    <a:pt x="21600" y="9029"/>
                    <a:pt x="21600" y="9267"/>
                  </a:cubicBezTo>
                  <a:cubicBezTo>
                    <a:pt x="21600" y="9267"/>
                    <a:pt x="21600" y="12387"/>
                    <a:pt x="21600" y="1238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5" name="Group 4934">
            <a:extLst>
              <a:ext uri="{FF2B5EF4-FFF2-40B4-BE49-F238E27FC236}">
                <a16:creationId xmlns:a16="http://schemas.microsoft.com/office/drawing/2014/main" id="{70967A11-AFCC-4A34-A49B-C37C933EBF5F}"/>
              </a:ext>
            </a:extLst>
          </p:cNvPr>
          <p:cNvGrpSpPr/>
          <p:nvPr/>
        </p:nvGrpSpPr>
        <p:grpSpPr>
          <a:xfrm>
            <a:off x="1384595" y="5609148"/>
            <a:ext cx="644122" cy="651645"/>
            <a:chOff x="0" y="0"/>
            <a:chExt cx="1288242" cy="1303287"/>
          </a:xfrm>
        </p:grpSpPr>
        <p:sp>
          <p:nvSpPr>
            <p:cNvPr id="26" name="Shape 4932">
              <a:extLst>
                <a:ext uri="{FF2B5EF4-FFF2-40B4-BE49-F238E27FC236}">
                  <a16:creationId xmlns:a16="http://schemas.microsoft.com/office/drawing/2014/main" id="{7CBC916D-88D1-483E-8A78-9774AFE364A0}"/>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27" name="Shape 4933">
              <a:extLst>
                <a:ext uri="{FF2B5EF4-FFF2-40B4-BE49-F238E27FC236}">
                  <a16:creationId xmlns:a16="http://schemas.microsoft.com/office/drawing/2014/main" id="{2DDDD978-7959-4676-9C3E-86AF47DB5648}"/>
                </a:ext>
              </a:extLst>
            </p:cNvPr>
            <p:cNvSpPr/>
            <p:nvPr/>
          </p:nvSpPr>
          <p:spPr>
            <a:xfrm>
              <a:off x="295361" y="306257"/>
              <a:ext cx="696033" cy="696033"/>
            </a:xfrm>
            <a:custGeom>
              <a:avLst/>
              <a:gdLst/>
              <a:ahLst/>
              <a:cxnLst>
                <a:cxn ang="0">
                  <a:pos x="wd2" y="hd2"/>
                </a:cxn>
                <a:cxn ang="5400000">
                  <a:pos x="wd2" y="hd2"/>
                </a:cxn>
                <a:cxn ang="10800000">
                  <a:pos x="wd2" y="hd2"/>
                </a:cxn>
                <a:cxn ang="16200000">
                  <a:pos x="wd2" y="hd2"/>
                </a:cxn>
              </a:cxnLst>
              <a:rect l="0" t="0" r="r" b="b"/>
              <a:pathLst>
                <a:path w="21563" h="21600" extrusionOk="0">
                  <a:moveTo>
                    <a:pt x="17336" y="2965"/>
                  </a:moveTo>
                  <a:cubicBezTo>
                    <a:pt x="16635" y="2965"/>
                    <a:pt x="16068" y="3533"/>
                    <a:pt x="16068" y="4234"/>
                  </a:cubicBezTo>
                  <a:cubicBezTo>
                    <a:pt x="16068" y="4937"/>
                    <a:pt x="16635" y="5505"/>
                    <a:pt x="17336" y="5505"/>
                  </a:cubicBezTo>
                  <a:cubicBezTo>
                    <a:pt x="18035" y="5505"/>
                    <a:pt x="18604" y="4937"/>
                    <a:pt x="18604" y="4234"/>
                  </a:cubicBezTo>
                  <a:cubicBezTo>
                    <a:pt x="18604" y="3533"/>
                    <a:pt x="18035" y="2965"/>
                    <a:pt x="17336" y="2965"/>
                  </a:cubicBezTo>
                  <a:close/>
                  <a:moveTo>
                    <a:pt x="17217" y="10891"/>
                  </a:moveTo>
                  <a:cubicBezTo>
                    <a:pt x="16451" y="11647"/>
                    <a:pt x="15578" y="12427"/>
                    <a:pt x="14640" y="13222"/>
                  </a:cubicBezTo>
                  <a:lnTo>
                    <a:pt x="14377" y="18237"/>
                  </a:lnTo>
                  <a:cubicBezTo>
                    <a:pt x="14363" y="18370"/>
                    <a:pt x="14284" y="18501"/>
                    <a:pt x="14165" y="18582"/>
                  </a:cubicBezTo>
                  <a:lnTo>
                    <a:pt x="9092" y="21545"/>
                  </a:lnTo>
                  <a:cubicBezTo>
                    <a:pt x="9025" y="21583"/>
                    <a:pt x="8959" y="21600"/>
                    <a:pt x="8880" y="21600"/>
                  </a:cubicBezTo>
                  <a:cubicBezTo>
                    <a:pt x="8774" y="21600"/>
                    <a:pt x="8668" y="21559"/>
                    <a:pt x="8576" y="21480"/>
                  </a:cubicBezTo>
                  <a:lnTo>
                    <a:pt x="7730" y="20633"/>
                  </a:lnTo>
                  <a:cubicBezTo>
                    <a:pt x="7625" y="20513"/>
                    <a:pt x="7585" y="20353"/>
                    <a:pt x="7625" y="20210"/>
                  </a:cubicBezTo>
                  <a:lnTo>
                    <a:pt x="8748" y="16556"/>
                  </a:lnTo>
                  <a:lnTo>
                    <a:pt x="5036" y="12837"/>
                  </a:lnTo>
                  <a:lnTo>
                    <a:pt x="1389" y="13962"/>
                  </a:lnTo>
                  <a:cubicBezTo>
                    <a:pt x="1350" y="13975"/>
                    <a:pt x="1310" y="13975"/>
                    <a:pt x="1270" y="13975"/>
                  </a:cubicBezTo>
                  <a:cubicBezTo>
                    <a:pt x="1164" y="13975"/>
                    <a:pt x="1045" y="13937"/>
                    <a:pt x="967" y="13857"/>
                  </a:cubicBezTo>
                  <a:lnTo>
                    <a:pt x="121" y="13010"/>
                  </a:lnTo>
                  <a:cubicBezTo>
                    <a:pt x="-12" y="12863"/>
                    <a:pt x="-37" y="12651"/>
                    <a:pt x="55" y="12493"/>
                  </a:cubicBezTo>
                  <a:lnTo>
                    <a:pt x="3015" y="7410"/>
                  </a:lnTo>
                  <a:cubicBezTo>
                    <a:pt x="3093" y="7291"/>
                    <a:pt x="3225" y="7214"/>
                    <a:pt x="3358" y="7198"/>
                  </a:cubicBezTo>
                  <a:lnTo>
                    <a:pt x="8365" y="6936"/>
                  </a:lnTo>
                  <a:cubicBezTo>
                    <a:pt x="9157" y="5995"/>
                    <a:pt x="9938" y="5122"/>
                    <a:pt x="10690" y="4355"/>
                  </a:cubicBezTo>
                  <a:cubicBezTo>
                    <a:pt x="13993" y="1059"/>
                    <a:pt x="16516" y="0"/>
                    <a:pt x="21114" y="0"/>
                  </a:cubicBezTo>
                  <a:cubicBezTo>
                    <a:pt x="21351" y="0"/>
                    <a:pt x="21563" y="185"/>
                    <a:pt x="21563" y="422"/>
                  </a:cubicBezTo>
                  <a:cubicBezTo>
                    <a:pt x="21563" y="4818"/>
                    <a:pt x="20348" y="7742"/>
                    <a:pt x="17217" y="10891"/>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28" name="Group 4937">
            <a:extLst>
              <a:ext uri="{FF2B5EF4-FFF2-40B4-BE49-F238E27FC236}">
                <a16:creationId xmlns:a16="http://schemas.microsoft.com/office/drawing/2014/main" id="{A79F994F-0F53-4A16-B409-53BB954B8366}"/>
              </a:ext>
            </a:extLst>
          </p:cNvPr>
          <p:cNvGrpSpPr/>
          <p:nvPr/>
        </p:nvGrpSpPr>
        <p:grpSpPr>
          <a:xfrm>
            <a:off x="1384595" y="4377248"/>
            <a:ext cx="644122" cy="651645"/>
            <a:chOff x="0" y="0"/>
            <a:chExt cx="1288242" cy="1303287"/>
          </a:xfrm>
        </p:grpSpPr>
        <p:sp>
          <p:nvSpPr>
            <p:cNvPr id="29" name="Shape 4935">
              <a:extLst>
                <a:ext uri="{FF2B5EF4-FFF2-40B4-BE49-F238E27FC236}">
                  <a16:creationId xmlns:a16="http://schemas.microsoft.com/office/drawing/2014/main" id="{DA5C6428-9874-46A7-8C84-63E8198703C7}"/>
                </a:ext>
              </a:extLst>
            </p:cNvPr>
            <p:cNvSpPr/>
            <p:nvPr/>
          </p:nvSpPr>
          <p:spPr>
            <a:xfrm>
              <a:off x="0" y="0"/>
              <a:ext cx="1288242" cy="1303288"/>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30" name="Shape 4936">
              <a:extLst>
                <a:ext uri="{FF2B5EF4-FFF2-40B4-BE49-F238E27FC236}">
                  <a16:creationId xmlns:a16="http://schemas.microsoft.com/office/drawing/2014/main" id="{088C69A6-DB48-4EA2-9A4F-B9D86B42BBBC}"/>
                </a:ext>
              </a:extLst>
            </p:cNvPr>
            <p:cNvSpPr/>
            <p:nvPr/>
          </p:nvSpPr>
          <p:spPr>
            <a:xfrm>
              <a:off x="295361" y="288608"/>
              <a:ext cx="699865" cy="700672"/>
            </a:xfrm>
            <a:custGeom>
              <a:avLst/>
              <a:gdLst/>
              <a:ahLst/>
              <a:cxnLst>
                <a:cxn ang="0">
                  <a:pos x="wd2" y="hd2"/>
                </a:cxn>
                <a:cxn ang="5400000">
                  <a:pos x="wd2" y="hd2"/>
                </a:cxn>
                <a:cxn ang="10800000">
                  <a:pos x="wd2" y="hd2"/>
                </a:cxn>
                <a:cxn ang="16200000">
                  <a:pos x="wd2" y="hd2"/>
                </a:cxn>
              </a:cxnLst>
              <a:rect l="0" t="0" r="r" b="b"/>
              <a:pathLst>
                <a:path w="21600" h="21600" extrusionOk="0">
                  <a:moveTo>
                    <a:pt x="21296" y="7820"/>
                  </a:moveTo>
                  <a:cubicBezTo>
                    <a:pt x="20468" y="10162"/>
                    <a:pt x="18215" y="11780"/>
                    <a:pt x="15728" y="11780"/>
                  </a:cubicBezTo>
                  <a:cubicBezTo>
                    <a:pt x="12478" y="11780"/>
                    <a:pt x="9832" y="9134"/>
                    <a:pt x="9832" y="5889"/>
                  </a:cubicBezTo>
                  <a:cubicBezTo>
                    <a:pt x="9832" y="2640"/>
                    <a:pt x="12478" y="0"/>
                    <a:pt x="15728" y="0"/>
                  </a:cubicBezTo>
                  <a:cubicBezTo>
                    <a:pt x="16688" y="0"/>
                    <a:pt x="17939" y="287"/>
                    <a:pt x="18743" y="828"/>
                  </a:cubicBezTo>
                  <a:cubicBezTo>
                    <a:pt x="18875" y="920"/>
                    <a:pt x="18952" y="1038"/>
                    <a:pt x="18952" y="1196"/>
                  </a:cubicBezTo>
                  <a:cubicBezTo>
                    <a:pt x="18952" y="1340"/>
                    <a:pt x="18859" y="1483"/>
                    <a:pt x="18743" y="1564"/>
                  </a:cubicBezTo>
                  <a:lnTo>
                    <a:pt x="14886" y="3787"/>
                  </a:lnTo>
                  <a:lnTo>
                    <a:pt x="14886" y="6731"/>
                  </a:lnTo>
                  <a:lnTo>
                    <a:pt x="17426" y="8138"/>
                  </a:lnTo>
                  <a:cubicBezTo>
                    <a:pt x="17860" y="7889"/>
                    <a:pt x="20913" y="5967"/>
                    <a:pt x="21178" y="5967"/>
                  </a:cubicBezTo>
                  <a:cubicBezTo>
                    <a:pt x="21441" y="5967"/>
                    <a:pt x="21600" y="6164"/>
                    <a:pt x="21600" y="6427"/>
                  </a:cubicBezTo>
                  <a:cubicBezTo>
                    <a:pt x="21600" y="6862"/>
                    <a:pt x="21441" y="7402"/>
                    <a:pt x="21296" y="7820"/>
                  </a:cubicBezTo>
                  <a:close/>
                  <a:moveTo>
                    <a:pt x="3935" y="16829"/>
                  </a:moveTo>
                  <a:cubicBezTo>
                    <a:pt x="3475" y="16829"/>
                    <a:pt x="3093" y="17209"/>
                    <a:pt x="3093" y="17668"/>
                  </a:cubicBezTo>
                  <a:cubicBezTo>
                    <a:pt x="3093" y="18127"/>
                    <a:pt x="3475" y="18511"/>
                    <a:pt x="3935" y="18511"/>
                  </a:cubicBezTo>
                  <a:cubicBezTo>
                    <a:pt x="4396" y="18511"/>
                    <a:pt x="4777" y="18127"/>
                    <a:pt x="4777" y="17668"/>
                  </a:cubicBezTo>
                  <a:cubicBezTo>
                    <a:pt x="4777" y="17209"/>
                    <a:pt x="4396" y="16829"/>
                    <a:pt x="3935" y="16829"/>
                  </a:cubicBezTo>
                  <a:close/>
                  <a:moveTo>
                    <a:pt x="4277" y="21114"/>
                  </a:moveTo>
                  <a:cubicBezTo>
                    <a:pt x="3974" y="21416"/>
                    <a:pt x="3540" y="21600"/>
                    <a:pt x="3093" y="21600"/>
                  </a:cubicBezTo>
                  <a:cubicBezTo>
                    <a:pt x="2645" y="21600"/>
                    <a:pt x="2212" y="21416"/>
                    <a:pt x="1896" y="21114"/>
                  </a:cubicBezTo>
                  <a:lnTo>
                    <a:pt x="500" y="19692"/>
                  </a:lnTo>
                  <a:cubicBezTo>
                    <a:pt x="184" y="19392"/>
                    <a:pt x="0" y="18956"/>
                    <a:pt x="0" y="18511"/>
                  </a:cubicBezTo>
                  <a:cubicBezTo>
                    <a:pt x="0" y="18061"/>
                    <a:pt x="184" y="17629"/>
                    <a:pt x="500" y="17314"/>
                  </a:cubicBezTo>
                  <a:lnTo>
                    <a:pt x="9463" y="8360"/>
                  </a:lnTo>
                  <a:cubicBezTo>
                    <a:pt x="10149" y="10081"/>
                    <a:pt x="11530" y="11461"/>
                    <a:pt x="13252" y="12147"/>
                  </a:cubicBezTo>
                  <a:cubicBezTo>
                    <a:pt x="13252" y="12147"/>
                    <a:pt x="4277" y="21114"/>
                    <a:pt x="4277" y="21114"/>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31" name="添加标题">
            <a:extLst>
              <a:ext uri="{FF2B5EF4-FFF2-40B4-BE49-F238E27FC236}">
                <a16:creationId xmlns:a16="http://schemas.microsoft.com/office/drawing/2014/main" id="{D186D7DF-3497-4003-BA76-42403B26EFCD}"/>
              </a:ext>
            </a:extLst>
          </p:cNvPr>
          <p:cNvSpPr txBox="1"/>
          <p:nvPr/>
        </p:nvSpPr>
        <p:spPr>
          <a:xfrm>
            <a:off x="2214465" y="1876123"/>
            <a:ext cx="4258906" cy="688971"/>
          </a:xfrm>
          <a:prstGeom prst="rect">
            <a:avLst/>
          </a:prstGeom>
          <a:noFill/>
        </p:spPr>
        <p:txBody>
          <a:bodyPr wrap="square" rtlCol="0">
            <a:spAutoFit/>
          </a:bodyPr>
          <a:lstStyle/>
          <a:p>
            <a:pPr algn="just">
              <a:lnSpc>
                <a:spcPct val="150000"/>
              </a:lnSpc>
            </a:pPr>
            <a:r>
              <a:rPr lang="zh-CN" altLang="en-US" sz="1600" b="1" dirty="0">
                <a:solidFill>
                  <a:schemeClr val="accent1"/>
                </a:solidFill>
                <a:latin typeface="+mj-ea"/>
                <a:ea typeface="+mj-ea"/>
              </a:rPr>
              <a:t>添加标题</a:t>
            </a:r>
            <a:endParaRPr lang="en-US" altLang="zh-CN" sz="1600" b="1" dirty="0">
              <a:solidFill>
                <a:schemeClr val="accent1"/>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
        <p:nvSpPr>
          <p:cNvPr id="32" name="添加标题">
            <a:extLst>
              <a:ext uri="{FF2B5EF4-FFF2-40B4-BE49-F238E27FC236}">
                <a16:creationId xmlns:a16="http://schemas.microsoft.com/office/drawing/2014/main" id="{13D338D4-1751-4CB3-944F-247AF811EA2D}"/>
              </a:ext>
            </a:extLst>
          </p:cNvPr>
          <p:cNvSpPr txBox="1"/>
          <p:nvPr/>
        </p:nvSpPr>
        <p:spPr>
          <a:xfrm>
            <a:off x="2214465" y="3105311"/>
            <a:ext cx="4258906" cy="688971"/>
          </a:xfrm>
          <a:prstGeom prst="rect">
            <a:avLst/>
          </a:prstGeom>
          <a:noFill/>
        </p:spPr>
        <p:txBody>
          <a:bodyPr wrap="square" rtlCol="0">
            <a:spAutoFit/>
          </a:bodyPr>
          <a:lstStyle/>
          <a:p>
            <a:pPr algn="just">
              <a:lnSpc>
                <a:spcPct val="150000"/>
              </a:lnSpc>
            </a:pPr>
            <a:r>
              <a:rPr lang="zh-CN" altLang="en-US" sz="1600" b="1" dirty="0">
                <a:solidFill>
                  <a:schemeClr val="accent2"/>
                </a:solidFill>
                <a:latin typeface="+mj-ea"/>
                <a:ea typeface="+mj-ea"/>
              </a:rPr>
              <a:t>添加标题</a:t>
            </a:r>
            <a:endParaRPr lang="en-US" altLang="zh-CN" sz="1600" b="1" dirty="0">
              <a:solidFill>
                <a:schemeClr val="accent2"/>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p>
        </p:txBody>
      </p:sp>
      <p:sp>
        <p:nvSpPr>
          <p:cNvPr id="33" name="添加标题">
            <a:extLst>
              <a:ext uri="{FF2B5EF4-FFF2-40B4-BE49-F238E27FC236}">
                <a16:creationId xmlns:a16="http://schemas.microsoft.com/office/drawing/2014/main" id="{C4DB77D5-B90E-4797-8330-7E1EC2A83298}"/>
              </a:ext>
            </a:extLst>
          </p:cNvPr>
          <p:cNvSpPr txBox="1"/>
          <p:nvPr/>
        </p:nvSpPr>
        <p:spPr>
          <a:xfrm>
            <a:off x="2214465" y="4334499"/>
            <a:ext cx="4258906" cy="688971"/>
          </a:xfrm>
          <a:prstGeom prst="rect">
            <a:avLst/>
          </a:prstGeom>
          <a:noFill/>
        </p:spPr>
        <p:txBody>
          <a:bodyPr wrap="square" rtlCol="0">
            <a:spAutoFit/>
          </a:bodyPr>
          <a:lstStyle/>
          <a:p>
            <a:pPr algn="just">
              <a:lnSpc>
                <a:spcPct val="150000"/>
              </a:lnSpc>
            </a:pPr>
            <a:r>
              <a:rPr lang="zh-CN" altLang="en-US" sz="1600" b="1" dirty="0">
                <a:solidFill>
                  <a:schemeClr val="accent3"/>
                </a:solidFill>
                <a:latin typeface="+mj-ea"/>
                <a:ea typeface="+mj-ea"/>
              </a:rPr>
              <a:t>添加标题</a:t>
            </a:r>
            <a:endParaRPr lang="en-US" altLang="zh-CN" sz="1600" b="1" dirty="0">
              <a:solidFill>
                <a:schemeClr val="accent3"/>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
        <p:nvSpPr>
          <p:cNvPr id="34" name="添加标题">
            <a:extLst>
              <a:ext uri="{FF2B5EF4-FFF2-40B4-BE49-F238E27FC236}">
                <a16:creationId xmlns:a16="http://schemas.microsoft.com/office/drawing/2014/main" id="{CEA19B4D-000E-45DD-A3F8-5EEBD4D0ADF3}"/>
              </a:ext>
            </a:extLst>
          </p:cNvPr>
          <p:cNvSpPr txBox="1"/>
          <p:nvPr/>
        </p:nvSpPr>
        <p:spPr>
          <a:xfrm>
            <a:off x="2214465" y="5563688"/>
            <a:ext cx="4258906" cy="688971"/>
          </a:xfrm>
          <a:prstGeom prst="rect">
            <a:avLst/>
          </a:prstGeom>
          <a:noFill/>
        </p:spPr>
        <p:txBody>
          <a:bodyPr wrap="square" rtlCol="0">
            <a:spAutoFit/>
          </a:bodyPr>
          <a:lstStyle/>
          <a:p>
            <a:pPr algn="just">
              <a:lnSpc>
                <a:spcPct val="150000"/>
              </a:lnSpc>
            </a:pPr>
            <a:r>
              <a:rPr lang="zh-CN" altLang="en-US" sz="1600" b="1" dirty="0">
                <a:solidFill>
                  <a:schemeClr val="accent4"/>
                </a:solidFill>
                <a:latin typeface="+mj-ea"/>
                <a:ea typeface="+mj-ea"/>
              </a:rPr>
              <a:t>添加标题</a:t>
            </a:r>
            <a:endParaRPr lang="en-US" altLang="zh-CN" sz="1600" b="1" dirty="0">
              <a:solidFill>
                <a:schemeClr val="accent4"/>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Tree>
    <p:extLst>
      <p:ext uri="{BB962C8B-B14F-4D97-AF65-F5344CB8AC3E}">
        <p14:creationId xmlns:p14="http://schemas.microsoft.com/office/powerpoint/2010/main" val="2755116503"/>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wipe(right)">
                                      <p:cBhvr>
                                        <p:cTn id="7" dur="500"/>
                                        <p:tgtEl>
                                          <p:spTgt spid="15"/>
                                        </p:tgtEl>
                                      </p:cBhvr>
                                    </p:animEffect>
                                  </p:childTnLst>
                                </p:cTn>
                              </p:par>
                            </p:childTnLst>
                          </p:cTn>
                        </p:par>
                        <p:par>
                          <p:cTn id="8" fill="hold">
                            <p:stCondLst>
                              <p:cond delay="500"/>
                            </p:stCondLst>
                            <p:childTnLst>
                              <p:par>
                                <p:cTn id="9" presetID="2" presetClass="entr" presetSubtype="4" fill="hold" grpId="0" nodeType="after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grpId="0" nodeType="afterEffect">
                                  <p:stCondLst>
                                    <p:cond delay="0"/>
                                  </p:stCondLst>
                                  <p:childTnLst>
                                    <p:set>
                                      <p:cBhvr>
                                        <p:cTn id="15" dur="1" fill="hold">
                                          <p:stCondLst>
                                            <p:cond delay="0"/>
                                          </p:stCondLst>
                                        </p:cTn>
                                        <p:tgtEl>
                                          <p:spTgt spid="17"/>
                                        </p:tgtEl>
                                        <p:attrNameLst>
                                          <p:attrName>style.visibility</p:attrName>
                                        </p:attrNameLst>
                                      </p:cBhvr>
                                      <p:to>
                                        <p:strVal val="visible"/>
                                      </p:to>
                                    </p:set>
                                    <p:anim calcmode="lin" valueType="num">
                                      <p:cBhvr additive="base">
                                        <p:cTn id="16" dur="500" fill="hold"/>
                                        <p:tgtEl>
                                          <p:spTgt spid="17"/>
                                        </p:tgtEl>
                                        <p:attrNameLst>
                                          <p:attrName>ppt_x</p:attrName>
                                        </p:attrNameLst>
                                      </p:cBhvr>
                                      <p:tavLst>
                                        <p:tav tm="0">
                                          <p:val>
                                            <p:strVal val="#ppt_x"/>
                                          </p:val>
                                        </p:tav>
                                        <p:tav tm="100000">
                                          <p:val>
                                            <p:strVal val="#ppt_x"/>
                                          </p:val>
                                        </p:tav>
                                      </p:tavLst>
                                    </p:anim>
                                    <p:anim calcmode="lin" valueType="num">
                                      <p:cBhvr additive="base">
                                        <p:cTn id="17" dur="500" fill="hold"/>
                                        <p:tgtEl>
                                          <p:spTgt spid="17"/>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grpId="0" nodeType="after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9"/>
                                        </p:tgtEl>
                                        <p:attrNameLst>
                                          <p:attrName>style.visibility</p:attrName>
                                        </p:attrNameLst>
                                      </p:cBhvr>
                                      <p:to>
                                        <p:strVal val="visible"/>
                                      </p:to>
                                    </p:set>
                                    <p:anim calcmode="lin" valueType="num">
                                      <p:cBhvr additive="base">
                                        <p:cTn id="26" dur="500" fill="hold"/>
                                        <p:tgtEl>
                                          <p:spTgt spid="19"/>
                                        </p:tgtEl>
                                        <p:attrNameLst>
                                          <p:attrName>ppt_x</p:attrName>
                                        </p:attrNameLst>
                                      </p:cBhvr>
                                      <p:tavLst>
                                        <p:tav tm="0">
                                          <p:val>
                                            <p:strVal val="#ppt_x"/>
                                          </p:val>
                                        </p:tav>
                                        <p:tav tm="100000">
                                          <p:val>
                                            <p:strVal val="#ppt_x"/>
                                          </p:val>
                                        </p:tav>
                                      </p:tavLst>
                                    </p:anim>
                                    <p:anim calcmode="lin" valueType="num">
                                      <p:cBhvr additive="base">
                                        <p:cTn id="27" dur="500" fill="hold"/>
                                        <p:tgtEl>
                                          <p:spTgt spid="19"/>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nodeType="afterEffect">
                                  <p:stCondLst>
                                    <p:cond delay="0"/>
                                  </p:stCondLst>
                                  <p:childTnLst>
                                    <p:set>
                                      <p:cBhvr>
                                        <p:cTn id="30" dur="1" fill="hold">
                                          <p:stCondLst>
                                            <p:cond delay="0"/>
                                          </p:stCondLst>
                                        </p:cTn>
                                        <p:tgtEl>
                                          <p:spTgt spid="22"/>
                                        </p:tgtEl>
                                        <p:attrNameLst>
                                          <p:attrName>style.visibility</p:attrName>
                                        </p:attrNameLst>
                                      </p:cBhvr>
                                      <p:to>
                                        <p:strVal val="visible"/>
                                      </p:to>
                                    </p:set>
                                    <p:anim calcmode="lin" valueType="num">
                                      <p:cBhvr additive="base">
                                        <p:cTn id="31" dur="500" fill="hold"/>
                                        <p:tgtEl>
                                          <p:spTgt spid="22"/>
                                        </p:tgtEl>
                                        <p:attrNameLst>
                                          <p:attrName>ppt_x</p:attrName>
                                        </p:attrNameLst>
                                      </p:cBhvr>
                                      <p:tavLst>
                                        <p:tav tm="0">
                                          <p:val>
                                            <p:strVal val="#ppt_x"/>
                                          </p:val>
                                        </p:tav>
                                        <p:tav tm="100000">
                                          <p:val>
                                            <p:strVal val="#ppt_x"/>
                                          </p:val>
                                        </p:tav>
                                      </p:tavLst>
                                    </p:anim>
                                    <p:anim calcmode="lin" valueType="num">
                                      <p:cBhvr additive="base">
                                        <p:cTn id="32" dur="500" fill="hold"/>
                                        <p:tgtEl>
                                          <p:spTgt spid="22"/>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nodeType="afterEffect">
                                  <p:stCondLst>
                                    <p:cond delay="0"/>
                                  </p:stCondLst>
                                  <p:childTnLst>
                                    <p:set>
                                      <p:cBhvr>
                                        <p:cTn id="35" dur="1" fill="hold">
                                          <p:stCondLst>
                                            <p:cond delay="0"/>
                                          </p:stCondLst>
                                        </p:cTn>
                                        <p:tgtEl>
                                          <p:spTgt spid="28"/>
                                        </p:tgtEl>
                                        <p:attrNameLst>
                                          <p:attrName>style.visibility</p:attrName>
                                        </p:attrNameLst>
                                      </p:cBhvr>
                                      <p:to>
                                        <p:strVal val="visible"/>
                                      </p:to>
                                    </p:set>
                                    <p:anim calcmode="lin" valueType="num">
                                      <p:cBhvr additive="base">
                                        <p:cTn id="36" dur="500" fill="hold"/>
                                        <p:tgtEl>
                                          <p:spTgt spid="28"/>
                                        </p:tgtEl>
                                        <p:attrNameLst>
                                          <p:attrName>ppt_x</p:attrName>
                                        </p:attrNameLst>
                                      </p:cBhvr>
                                      <p:tavLst>
                                        <p:tav tm="0">
                                          <p:val>
                                            <p:strVal val="#ppt_x"/>
                                          </p:val>
                                        </p:tav>
                                        <p:tav tm="100000">
                                          <p:val>
                                            <p:strVal val="#ppt_x"/>
                                          </p:val>
                                        </p:tav>
                                      </p:tavLst>
                                    </p:anim>
                                    <p:anim calcmode="lin" valueType="num">
                                      <p:cBhvr additive="base">
                                        <p:cTn id="37" dur="500" fill="hold"/>
                                        <p:tgtEl>
                                          <p:spTgt spid="2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nodeType="afterEffect">
                                  <p:stCondLst>
                                    <p:cond delay="0"/>
                                  </p:stCondLst>
                                  <p:childTnLst>
                                    <p:set>
                                      <p:cBhvr>
                                        <p:cTn id="40" dur="1" fill="hold">
                                          <p:stCondLst>
                                            <p:cond delay="0"/>
                                          </p:stCondLst>
                                        </p:cTn>
                                        <p:tgtEl>
                                          <p:spTgt spid="25"/>
                                        </p:tgtEl>
                                        <p:attrNameLst>
                                          <p:attrName>style.visibility</p:attrName>
                                        </p:attrNameLst>
                                      </p:cBhvr>
                                      <p:to>
                                        <p:strVal val="visible"/>
                                      </p:to>
                                    </p:set>
                                    <p:anim calcmode="lin" valueType="num">
                                      <p:cBhvr additive="base">
                                        <p:cTn id="41" dur="500" fill="hold"/>
                                        <p:tgtEl>
                                          <p:spTgt spid="25"/>
                                        </p:tgtEl>
                                        <p:attrNameLst>
                                          <p:attrName>ppt_x</p:attrName>
                                        </p:attrNameLst>
                                      </p:cBhvr>
                                      <p:tavLst>
                                        <p:tav tm="0">
                                          <p:val>
                                            <p:strVal val="#ppt_x"/>
                                          </p:val>
                                        </p:tav>
                                        <p:tav tm="100000">
                                          <p:val>
                                            <p:strVal val="#ppt_x"/>
                                          </p:val>
                                        </p:tav>
                                      </p:tavLst>
                                    </p:anim>
                                    <p:anim calcmode="lin" valueType="num">
                                      <p:cBhvr additive="base">
                                        <p:cTn id="42" dur="500" fill="hold"/>
                                        <p:tgtEl>
                                          <p:spTgt spid="25"/>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2" fill="hold" grpId="0" nodeType="afterEffect">
                                  <p:stCondLst>
                                    <p:cond delay="0"/>
                                  </p:stCondLst>
                                  <p:childTnLst>
                                    <p:set>
                                      <p:cBhvr>
                                        <p:cTn id="45" dur="1" fill="hold">
                                          <p:stCondLst>
                                            <p:cond delay="0"/>
                                          </p:stCondLst>
                                        </p:cTn>
                                        <p:tgtEl>
                                          <p:spTgt spid="31"/>
                                        </p:tgtEl>
                                        <p:attrNameLst>
                                          <p:attrName>style.visibility</p:attrName>
                                        </p:attrNameLst>
                                      </p:cBhvr>
                                      <p:to>
                                        <p:strVal val="visible"/>
                                      </p:to>
                                    </p:set>
                                    <p:anim calcmode="lin" valueType="num">
                                      <p:cBhvr additive="base">
                                        <p:cTn id="46" dur="500" fill="hold"/>
                                        <p:tgtEl>
                                          <p:spTgt spid="31"/>
                                        </p:tgtEl>
                                        <p:attrNameLst>
                                          <p:attrName>ppt_x</p:attrName>
                                        </p:attrNameLst>
                                      </p:cBhvr>
                                      <p:tavLst>
                                        <p:tav tm="0">
                                          <p:val>
                                            <p:strVal val="1+#ppt_w/2"/>
                                          </p:val>
                                        </p:tav>
                                        <p:tav tm="100000">
                                          <p:val>
                                            <p:strVal val="#ppt_x"/>
                                          </p:val>
                                        </p:tav>
                                      </p:tavLst>
                                    </p:anim>
                                    <p:anim calcmode="lin" valueType="num">
                                      <p:cBhvr additive="base">
                                        <p:cTn id="47" dur="500" fill="hold"/>
                                        <p:tgtEl>
                                          <p:spTgt spid="31"/>
                                        </p:tgtEl>
                                        <p:attrNameLst>
                                          <p:attrName>ppt_y</p:attrName>
                                        </p:attrNameLst>
                                      </p:cBhvr>
                                      <p:tavLst>
                                        <p:tav tm="0">
                                          <p:val>
                                            <p:strVal val="#ppt_y"/>
                                          </p:val>
                                        </p:tav>
                                        <p:tav tm="100000">
                                          <p:val>
                                            <p:strVal val="#ppt_y"/>
                                          </p:val>
                                        </p:tav>
                                      </p:tavLst>
                                    </p:anim>
                                  </p:childTnLst>
                                </p:cTn>
                              </p:par>
                            </p:childTnLst>
                          </p:cTn>
                        </p:par>
                        <p:par>
                          <p:cTn id="48" fill="hold">
                            <p:stCondLst>
                              <p:cond delay="4500"/>
                            </p:stCondLst>
                            <p:childTnLst>
                              <p:par>
                                <p:cTn id="49" presetID="2" presetClass="entr" presetSubtype="2" fill="hold" grpId="0" nodeType="afterEffect">
                                  <p:stCondLst>
                                    <p:cond delay="0"/>
                                  </p:stCondLst>
                                  <p:childTnLst>
                                    <p:set>
                                      <p:cBhvr>
                                        <p:cTn id="50" dur="1" fill="hold">
                                          <p:stCondLst>
                                            <p:cond delay="0"/>
                                          </p:stCondLst>
                                        </p:cTn>
                                        <p:tgtEl>
                                          <p:spTgt spid="32"/>
                                        </p:tgtEl>
                                        <p:attrNameLst>
                                          <p:attrName>style.visibility</p:attrName>
                                        </p:attrNameLst>
                                      </p:cBhvr>
                                      <p:to>
                                        <p:strVal val="visible"/>
                                      </p:to>
                                    </p:set>
                                    <p:anim calcmode="lin" valueType="num">
                                      <p:cBhvr additive="base">
                                        <p:cTn id="51" dur="500" fill="hold"/>
                                        <p:tgtEl>
                                          <p:spTgt spid="32"/>
                                        </p:tgtEl>
                                        <p:attrNameLst>
                                          <p:attrName>ppt_x</p:attrName>
                                        </p:attrNameLst>
                                      </p:cBhvr>
                                      <p:tavLst>
                                        <p:tav tm="0">
                                          <p:val>
                                            <p:strVal val="1+#ppt_w/2"/>
                                          </p:val>
                                        </p:tav>
                                        <p:tav tm="100000">
                                          <p:val>
                                            <p:strVal val="#ppt_x"/>
                                          </p:val>
                                        </p:tav>
                                      </p:tavLst>
                                    </p:anim>
                                    <p:anim calcmode="lin" valueType="num">
                                      <p:cBhvr additive="base">
                                        <p:cTn id="52" dur="500" fill="hold"/>
                                        <p:tgtEl>
                                          <p:spTgt spid="32"/>
                                        </p:tgtEl>
                                        <p:attrNameLst>
                                          <p:attrName>ppt_y</p:attrName>
                                        </p:attrNameLst>
                                      </p:cBhvr>
                                      <p:tavLst>
                                        <p:tav tm="0">
                                          <p:val>
                                            <p:strVal val="#ppt_y"/>
                                          </p:val>
                                        </p:tav>
                                        <p:tav tm="100000">
                                          <p:val>
                                            <p:strVal val="#ppt_y"/>
                                          </p:val>
                                        </p:tav>
                                      </p:tavLst>
                                    </p:anim>
                                  </p:childTnLst>
                                </p:cTn>
                              </p:par>
                            </p:childTnLst>
                          </p:cTn>
                        </p:par>
                        <p:par>
                          <p:cTn id="53" fill="hold">
                            <p:stCondLst>
                              <p:cond delay="5000"/>
                            </p:stCondLst>
                            <p:childTnLst>
                              <p:par>
                                <p:cTn id="54" presetID="2" presetClass="entr" presetSubtype="2" fill="hold" grpId="0" nodeType="afterEffect">
                                  <p:stCondLst>
                                    <p:cond delay="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fill="hold"/>
                                        <p:tgtEl>
                                          <p:spTgt spid="33"/>
                                        </p:tgtEl>
                                        <p:attrNameLst>
                                          <p:attrName>ppt_x</p:attrName>
                                        </p:attrNameLst>
                                      </p:cBhvr>
                                      <p:tavLst>
                                        <p:tav tm="0">
                                          <p:val>
                                            <p:strVal val="1+#ppt_w/2"/>
                                          </p:val>
                                        </p:tav>
                                        <p:tav tm="100000">
                                          <p:val>
                                            <p:strVal val="#ppt_x"/>
                                          </p:val>
                                        </p:tav>
                                      </p:tavLst>
                                    </p:anim>
                                    <p:anim calcmode="lin" valueType="num">
                                      <p:cBhvr additive="base">
                                        <p:cTn id="57" dur="500" fill="hold"/>
                                        <p:tgtEl>
                                          <p:spTgt spid="33"/>
                                        </p:tgtEl>
                                        <p:attrNameLst>
                                          <p:attrName>ppt_y</p:attrName>
                                        </p:attrNameLst>
                                      </p:cBhvr>
                                      <p:tavLst>
                                        <p:tav tm="0">
                                          <p:val>
                                            <p:strVal val="#ppt_y"/>
                                          </p:val>
                                        </p:tav>
                                        <p:tav tm="100000">
                                          <p:val>
                                            <p:strVal val="#ppt_y"/>
                                          </p:val>
                                        </p:tav>
                                      </p:tavLst>
                                    </p:anim>
                                  </p:childTnLst>
                                </p:cTn>
                              </p:par>
                            </p:childTnLst>
                          </p:cTn>
                        </p:par>
                        <p:par>
                          <p:cTn id="58" fill="hold">
                            <p:stCondLst>
                              <p:cond delay="5500"/>
                            </p:stCondLst>
                            <p:childTnLst>
                              <p:par>
                                <p:cTn id="59" presetID="2" presetClass="entr" presetSubtype="2" fill="hold" grpId="0" nodeType="afterEffect">
                                  <p:stCondLst>
                                    <p:cond delay="0"/>
                                  </p:stCondLst>
                                  <p:childTnLst>
                                    <p:set>
                                      <p:cBhvr>
                                        <p:cTn id="60" dur="1" fill="hold">
                                          <p:stCondLst>
                                            <p:cond delay="0"/>
                                          </p:stCondLst>
                                        </p:cTn>
                                        <p:tgtEl>
                                          <p:spTgt spid="34"/>
                                        </p:tgtEl>
                                        <p:attrNameLst>
                                          <p:attrName>style.visibility</p:attrName>
                                        </p:attrNameLst>
                                      </p:cBhvr>
                                      <p:to>
                                        <p:strVal val="visible"/>
                                      </p:to>
                                    </p:set>
                                    <p:anim calcmode="lin" valueType="num">
                                      <p:cBhvr additive="base">
                                        <p:cTn id="61" dur="500" fill="hold"/>
                                        <p:tgtEl>
                                          <p:spTgt spid="34"/>
                                        </p:tgtEl>
                                        <p:attrNameLst>
                                          <p:attrName>ppt_x</p:attrName>
                                        </p:attrNameLst>
                                      </p:cBhvr>
                                      <p:tavLst>
                                        <p:tav tm="0">
                                          <p:val>
                                            <p:strVal val="1+#ppt_w/2"/>
                                          </p:val>
                                        </p:tav>
                                        <p:tav tm="100000">
                                          <p:val>
                                            <p:strVal val="#ppt_x"/>
                                          </p:val>
                                        </p:tav>
                                      </p:tavLst>
                                    </p:anim>
                                    <p:anim calcmode="lin" valueType="num">
                                      <p:cBhvr additive="base">
                                        <p:cTn id="62" dur="500" fill="hold"/>
                                        <p:tgtEl>
                                          <p:spTgt spid="3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18" grpId="0" animBg="1"/>
      <p:bldP spid="31" grpId="0"/>
      <p:bldP spid="32" grpId="0"/>
      <p:bldP spid="33" grpId="0"/>
      <p:bldP spid="3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a:t>单击此处添加标题</a:t>
            </a:r>
            <a:endParaRPr lang="en-US" altLang="zh-CN" dirty="0"/>
          </a:p>
        </p:txBody>
      </p:sp>
      <p:pic>
        <p:nvPicPr>
          <p:cNvPr id="3" name="图片占位符 3">
            <a:extLst>
              <a:ext uri="{FF2B5EF4-FFF2-40B4-BE49-F238E27FC236}">
                <a16:creationId xmlns:a16="http://schemas.microsoft.com/office/drawing/2014/main" id="{7AD61FC7-4F38-4CC3-B847-5493EE6EAD8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31981" t="13990" r="31981" b="13990"/>
          <a:stretch/>
        </p:blipFill>
        <p:spPr>
          <a:xfrm>
            <a:off x="1537911" y="1765177"/>
            <a:ext cx="2103120" cy="2804158"/>
          </a:xfrm>
          <a:custGeom>
            <a:avLst/>
            <a:gdLst>
              <a:gd name="connsiteX0" fmla="*/ 0 w 3000375"/>
              <a:gd name="connsiteY0" fmla="*/ 0 h 5335587"/>
              <a:gd name="connsiteX1" fmla="*/ 3000375 w 3000375"/>
              <a:gd name="connsiteY1" fmla="*/ 0 h 5335587"/>
              <a:gd name="connsiteX2" fmla="*/ 3000375 w 3000375"/>
              <a:gd name="connsiteY2" fmla="*/ 5335587 h 5335587"/>
              <a:gd name="connsiteX3" fmla="*/ 0 w 3000375"/>
              <a:gd name="connsiteY3" fmla="*/ 5335587 h 5335587"/>
            </a:gdLst>
            <a:ahLst/>
            <a:cxnLst>
              <a:cxn ang="0">
                <a:pos x="connsiteX0" y="connsiteY0"/>
              </a:cxn>
              <a:cxn ang="0">
                <a:pos x="connsiteX1" y="connsiteY1"/>
              </a:cxn>
              <a:cxn ang="0">
                <a:pos x="connsiteX2" y="connsiteY2"/>
              </a:cxn>
              <a:cxn ang="0">
                <a:pos x="connsiteX3" y="connsiteY3"/>
              </a:cxn>
            </a:cxnLst>
            <a:rect l="l" t="t" r="r" b="b"/>
            <a:pathLst>
              <a:path w="3000375" h="5335587">
                <a:moveTo>
                  <a:pt x="0" y="0"/>
                </a:moveTo>
                <a:lnTo>
                  <a:pt x="3000375" y="0"/>
                </a:lnTo>
                <a:lnTo>
                  <a:pt x="3000375" y="5335587"/>
                </a:lnTo>
                <a:lnTo>
                  <a:pt x="0" y="5335587"/>
                </a:lnTo>
                <a:close/>
              </a:path>
            </a:pathLst>
          </a:custGeom>
          <a:solidFill>
            <a:srgbClr val="FFFFFF">
              <a:lumMod val="85000"/>
            </a:srgbClr>
          </a:solidFill>
          <a:effectLst>
            <a:outerShdw blurRad="812800" dist="431800" dir="8100000" algn="tr" rotWithShape="0">
              <a:prstClr val="black">
                <a:alpha val="18000"/>
              </a:prstClr>
            </a:outerShdw>
          </a:effectLst>
        </p:spPr>
      </p:pic>
      <p:sp>
        <p:nvSpPr>
          <p:cNvPr id="4" name="添加标题">
            <a:extLst>
              <a:ext uri="{FF2B5EF4-FFF2-40B4-BE49-F238E27FC236}">
                <a16:creationId xmlns:a16="http://schemas.microsoft.com/office/drawing/2014/main" id="{E9005FBA-1732-485C-A8E0-F593C99F3EB7}"/>
              </a:ext>
            </a:extLst>
          </p:cNvPr>
          <p:cNvSpPr txBox="1"/>
          <p:nvPr/>
        </p:nvSpPr>
        <p:spPr>
          <a:xfrm>
            <a:off x="1370271" y="4757885"/>
            <a:ext cx="2438400" cy="1586781"/>
          </a:xfrm>
          <a:prstGeom prst="rect">
            <a:avLst/>
          </a:prstGeom>
          <a:noFill/>
        </p:spPr>
        <p:txBody>
          <a:bodyPr wrap="square" rtlCol="0">
            <a:spAutoFit/>
          </a:bodyPr>
          <a:lstStyle/>
          <a:p>
            <a:pPr algn="ctr">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点击此处添加标题点击此处添加标题点击此处添加标题点击此处添加标题添加标题添加标题点击此处添加标题</a:t>
            </a:r>
          </a:p>
        </p:txBody>
      </p:sp>
      <p:grpSp>
        <p:nvGrpSpPr>
          <p:cNvPr id="5" name="组合 4">
            <a:extLst>
              <a:ext uri="{FF2B5EF4-FFF2-40B4-BE49-F238E27FC236}">
                <a16:creationId xmlns:a16="http://schemas.microsoft.com/office/drawing/2014/main" id="{2B465B1E-4C42-4F7D-85A7-F9C12FA5383D}"/>
              </a:ext>
            </a:extLst>
          </p:cNvPr>
          <p:cNvGrpSpPr/>
          <p:nvPr/>
        </p:nvGrpSpPr>
        <p:grpSpPr>
          <a:xfrm>
            <a:off x="4876800" y="1590246"/>
            <a:ext cx="2438400" cy="3355878"/>
            <a:chOff x="4876800" y="1348946"/>
            <a:chExt cx="2438400" cy="3355878"/>
          </a:xfrm>
        </p:grpSpPr>
        <p:grpSp>
          <p:nvGrpSpPr>
            <p:cNvPr id="6" name="组合 5">
              <a:extLst>
                <a:ext uri="{FF2B5EF4-FFF2-40B4-BE49-F238E27FC236}">
                  <a16:creationId xmlns:a16="http://schemas.microsoft.com/office/drawing/2014/main" id="{CE8A27B8-B956-4DFE-9778-5C6085B8A0BD}"/>
                </a:ext>
              </a:extLst>
            </p:cNvPr>
            <p:cNvGrpSpPr/>
            <p:nvPr/>
          </p:nvGrpSpPr>
          <p:grpSpPr>
            <a:xfrm>
              <a:off x="4876800" y="1348946"/>
              <a:ext cx="2438400" cy="3355878"/>
              <a:chOff x="5029200" y="2291426"/>
              <a:chExt cx="2438400" cy="3355878"/>
            </a:xfrm>
          </p:grpSpPr>
          <p:sp>
            <p:nvSpPr>
              <p:cNvPr id="8" name="Rounded Rectangle 22">
                <a:extLst>
                  <a:ext uri="{FF2B5EF4-FFF2-40B4-BE49-F238E27FC236}">
                    <a16:creationId xmlns:a16="http://schemas.microsoft.com/office/drawing/2014/main" id="{010BF76F-F09D-4D8F-BDDD-80670123D06E}"/>
                  </a:ext>
                </a:extLst>
              </p:cNvPr>
              <p:cNvSpPr/>
              <p:nvPr/>
            </p:nvSpPr>
            <p:spPr>
              <a:xfrm>
                <a:off x="5029200" y="2291426"/>
                <a:ext cx="2438400" cy="3355878"/>
              </a:xfrm>
              <a:prstGeom prst="roundRect">
                <a:avLst>
                  <a:gd name="adj" fmla="val 6653"/>
                </a:avLst>
              </a:prstGeom>
              <a:solidFill>
                <a:schemeClr val="tx1"/>
              </a:solidFill>
              <a:ln w="25400">
                <a:noFill/>
                <a:miter/>
              </a:ln>
              <a:effectLst/>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9" name="Oval 27">
                <a:extLst>
                  <a:ext uri="{FF2B5EF4-FFF2-40B4-BE49-F238E27FC236}">
                    <a16:creationId xmlns:a16="http://schemas.microsoft.com/office/drawing/2014/main" id="{4B320A15-9A3F-4D8B-8008-3A157A47047E}"/>
                  </a:ext>
                </a:extLst>
              </p:cNvPr>
              <p:cNvSpPr/>
              <p:nvPr/>
            </p:nvSpPr>
            <p:spPr>
              <a:xfrm>
                <a:off x="6183040" y="5441010"/>
                <a:ext cx="130253" cy="130253"/>
              </a:xfrm>
              <a:prstGeom prst="ellipse">
                <a:avLst/>
              </a:prstGeom>
              <a:solidFill>
                <a:schemeClr val="tx1">
                  <a:lumMod val="75000"/>
                  <a:lumOff val="25000"/>
                </a:schemeClr>
              </a:solidFill>
              <a:ln w="12700">
                <a:noFill/>
                <a:miter/>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sp>
            <p:nvSpPr>
              <p:cNvPr id="10" name="Oval 26">
                <a:extLst>
                  <a:ext uri="{FF2B5EF4-FFF2-40B4-BE49-F238E27FC236}">
                    <a16:creationId xmlns:a16="http://schemas.microsoft.com/office/drawing/2014/main" id="{9F411EA7-26CA-45ED-925C-EB25B5B03602}"/>
                  </a:ext>
                </a:extLst>
              </p:cNvPr>
              <p:cNvSpPr/>
              <p:nvPr/>
            </p:nvSpPr>
            <p:spPr>
              <a:xfrm>
                <a:off x="6230834" y="2392472"/>
                <a:ext cx="34662" cy="34662"/>
              </a:xfrm>
              <a:prstGeom prst="ellipse">
                <a:avLst/>
              </a:prstGeom>
              <a:solidFill>
                <a:schemeClr val="tx1">
                  <a:lumMod val="75000"/>
                  <a:lumOff val="25000"/>
                </a:schemeClr>
              </a:solidFill>
              <a:ln w="12700">
                <a:noFill/>
                <a:miter/>
              </a:ln>
            </p:spPr>
            <p:txBody>
              <a:bodyPr lIns="40639" tIns="40639" rIns="40639" bIns="40639" anchor="ctr"/>
              <a:lstStyle/>
              <a:p>
                <a:pPr defTabSz="1219261">
                  <a:lnSpc>
                    <a:spcPct val="100000"/>
                  </a:lnSpc>
                  <a:defRPr sz="3600" spc="0">
                    <a:ln>
                      <a:noFill/>
                    </a:ln>
                    <a:latin typeface="+mn-lt"/>
                    <a:ea typeface="+mn-ea"/>
                    <a:cs typeface="+mn-cs"/>
                    <a:sym typeface="Montserrat Regular"/>
                  </a:defRPr>
                </a:pPr>
                <a:endParaRPr sz="2400"/>
              </a:p>
            </p:txBody>
          </p:sp>
        </p:grpSp>
        <p:pic>
          <p:nvPicPr>
            <p:cNvPr id="7" name="图片占位符 6">
              <a:extLst>
                <a:ext uri="{FF2B5EF4-FFF2-40B4-BE49-F238E27FC236}">
                  <a16:creationId xmlns:a16="http://schemas.microsoft.com/office/drawing/2014/main" id="{CBC444D6-0879-46C1-A64E-E1004994AE6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3007" t="4967" r="11925" b="4967"/>
            <a:stretch/>
          </p:blipFill>
          <p:spPr>
            <a:xfrm>
              <a:off x="5044440" y="1523877"/>
              <a:ext cx="2103120" cy="2804158"/>
            </a:xfrm>
            <a:custGeom>
              <a:avLst/>
              <a:gdLst>
                <a:gd name="connsiteX0" fmla="*/ 0 w 3000375"/>
                <a:gd name="connsiteY0" fmla="*/ 0 h 5335587"/>
                <a:gd name="connsiteX1" fmla="*/ 3000375 w 3000375"/>
                <a:gd name="connsiteY1" fmla="*/ 0 h 5335587"/>
                <a:gd name="connsiteX2" fmla="*/ 3000375 w 3000375"/>
                <a:gd name="connsiteY2" fmla="*/ 5335587 h 5335587"/>
                <a:gd name="connsiteX3" fmla="*/ 0 w 3000375"/>
                <a:gd name="connsiteY3" fmla="*/ 5335587 h 5335587"/>
              </a:gdLst>
              <a:ahLst/>
              <a:cxnLst>
                <a:cxn ang="0">
                  <a:pos x="connsiteX0" y="connsiteY0"/>
                </a:cxn>
                <a:cxn ang="0">
                  <a:pos x="connsiteX1" y="connsiteY1"/>
                </a:cxn>
                <a:cxn ang="0">
                  <a:pos x="connsiteX2" y="connsiteY2"/>
                </a:cxn>
                <a:cxn ang="0">
                  <a:pos x="connsiteX3" y="connsiteY3"/>
                </a:cxn>
              </a:cxnLst>
              <a:rect l="l" t="t" r="r" b="b"/>
              <a:pathLst>
                <a:path w="3000375" h="5335587">
                  <a:moveTo>
                    <a:pt x="0" y="0"/>
                  </a:moveTo>
                  <a:lnTo>
                    <a:pt x="3000375" y="0"/>
                  </a:lnTo>
                  <a:lnTo>
                    <a:pt x="3000375" y="5335587"/>
                  </a:lnTo>
                  <a:lnTo>
                    <a:pt x="0" y="5335587"/>
                  </a:lnTo>
                  <a:close/>
                </a:path>
              </a:pathLst>
            </a:custGeom>
          </p:spPr>
        </p:pic>
      </p:grpSp>
      <p:sp>
        <p:nvSpPr>
          <p:cNvPr id="11" name="添加标题">
            <a:extLst>
              <a:ext uri="{FF2B5EF4-FFF2-40B4-BE49-F238E27FC236}">
                <a16:creationId xmlns:a16="http://schemas.microsoft.com/office/drawing/2014/main" id="{86C14D4E-C52B-4687-B8C2-E9F725FB1CD6}"/>
              </a:ext>
            </a:extLst>
          </p:cNvPr>
          <p:cNvSpPr txBox="1"/>
          <p:nvPr/>
        </p:nvSpPr>
        <p:spPr>
          <a:xfrm>
            <a:off x="4876800" y="5116618"/>
            <a:ext cx="2438400" cy="1309782"/>
          </a:xfrm>
          <a:prstGeom prst="rect">
            <a:avLst/>
          </a:prstGeom>
          <a:noFill/>
        </p:spPr>
        <p:txBody>
          <a:bodyPr wrap="square" rtlCol="0">
            <a:spAutoFit/>
          </a:bodyPr>
          <a:lstStyle/>
          <a:p>
            <a:pPr algn="ctr">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点击此处添加标题点击此处添加标题点击此处添加标题添加标题添加标题点击此处添加标题</a:t>
            </a:r>
          </a:p>
        </p:txBody>
      </p:sp>
      <p:pic>
        <p:nvPicPr>
          <p:cNvPr id="12" name="图片占位符 16">
            <a:extLst>
              <a:ext uri="{FF2B5EF4-FFF2-40B4-BE49-F238E27FC236}">
                <a16:creationId xmlns:a16="http://schemas.microsoft.com/office/drawing/2014/main" id="{7F645763-D2DB-4F6E-85F8-3FE32586771D}"/>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63217" t="6449" r="5651" b="6449"/>
          <a:stretch/>
        </p:blipFill>
        <p:spPr>
          <a:xfrm>
            <a:off x="8550969" y="1765177"/>
            <a:ext cx="2103120" cy="2804158"/>
          </a:xfrm>
          <a:custGeom>
            <a:avLst/>
            <a:gdLst>
              <a:gd name="connsiteX0" fmla="*/ 0 w 3000375"/>
              <a:gd name="connsiteY0" fmla="*/ 0 h 5335587"/>
              <a:gd name="connsiteX1" fmla="*/ 3000375 w 3000375"/>
              <a:gd name="connsiteY1" fmla="*/ 0 h 5335587"/>
              <a:gd name="connsiteX2" fmla="*/ 3000375 w 3000375"/>
              <a:gd name="connsiteY2" fmla="*/ 5335587 h 5335587"/>
              <a:gd name="connsiteX3" fmla="*/ 0 w 3000375"/>
              <a:gd name="connsiteY3" fmla="*/ 5335587 h 5335587"/>
            </a:gdLst>
            <a:ahLst/>
            <a:cxnLst>
              <a:cxn ang="0">
                <a:pos x="connsiteX0" y="connsiteY0"/>
              </a:cxn>
              <a:cxn ang="0">
                <a:pos x="connsiteX1" y="connsiteY1"/>
              </a:cxn>
              <a:cxn ang="0">
                <a:pos x="connsiteX2" y="connsiteY2"/>
              </a:cxn>
              <a:cxn ang="0">
                <a:pos x="connsiteX3" y="connsiteY3"/>
              </a:cxn>
            </a:cxnLst>
            <a:rect l="l" t="t" r="r" b="b"/>
            <a:pathLst>
              <a:path w="3000375" h="5335587">
                <a:moveTo>
                  <a:pt x="0" y="0"/>
                </a:moveTo>
                <a:lnTo>
                  <a:pt x="3000375" y="0"/>
                </a:lnTo>
                <a:lnTo>
                  <a:pt x="3000375" y="5335587"/>
                </a:lnTo>
                <a:lnTo>
                  <a:pt x="0" y="5335587"/>
                </a:lnTo>
                <a:close/>
              </a:path>
            </a:pathLst>
          </a:custGeom>
          <a:solidFill>
            <a:srgbClr val="FFFFFF">
              <a:lumMod val="85000"/>
            </a:srgbClr>
          </a:solidFill>
          <a:effectLst>
            <a:outerShdw blurRad="812800" dist="431800" dir="8100000" algn="tr" rotWithShape="0">
              <a:prstClr val="black">
                <a:alpha val="18000"/>
              </a:prstClr>
            </a:outerShdw>
          </a:effectLst>
        </p:spPr>
      </p:pic>
      <p:sp>
        <p:nvSpPr>
          <p:cNvPr id="13" name="添加标题">
            <a:extLst>
              <a:ext uri="{FF2B5EF4-FFF2-40B4-BE49-F238E27FC236}">
                <a16:creationId xmlns:a16="http://schemas.microsoft.com/office/drawing/2014/main" id="{F655443B-12B9-46B0-9EDF-6F1C8A326B1D}"/>
              </a:ext>
            </a:extLst>
          </p:cNvPr>
          <p:cNvSpPr txBox="1"/>
          <p:nvPr/>
        </p:nvSpPr>
        <p:spPr>
          <a:xfrm>
            <a:off x="8383329" y="4757885"/>
            <a:ext cx="2438400" cy="1586781"/>
          </a:xfrm>
          <a:prstGeom prst="rect">
            <a:avLst/>
          </a:prstGeom>
          <a:noFill/>
        </p:spPr>
        <p:txBody>
          <a:bodyPr wrap="square" rtlCol="0">
            <a:spAutoFit/>
          </a:bodyPr>
          <a:lstStyle/>
          <a:p>
            <a:pPr algn="ctr">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ctr">
              <a:lnSpc>
                <a:spcPct val="150000"/>
              </a:lnSpc>
            </a:pPr>
            <a:r>
              <a:rPr lang="zh-CN" altLang="en-US" sz="1200" dirty="0">
                <a:solidFill>
                  <a:schemeClr val="tx2"/>
                </a:solidFill>
                <a:latin typeface="+mn-ea"/>
              </a:rPr>
              <a:t>点击此处添加标题点击此处添加标题点击此处添加标题点击此处添加标题添加标题添加标题点击此处添加标题</a:t>
            </a:r>
          </a:p>
        </p:txBody>
      </p:sp>
    </p:spTree>
    <p:extLst>
      <p:ext uri="{BB962C8B-B14F-4D97-AF65-F5344CB8AC3E}">
        <p14:creationId xmlns:p14="http://schemas.microsoft.com/office/powerpoint/2010/main" val="316844095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par>
                          <p:cTn id="8" fill="hold">
                            <p:stCondLst>
                              <p:cond delay="500"/>
                            </p:stCondLst>
                            <p:childTnLst>
                              <p:par>
                                <p:cTn id="9" presetID="2" presetClass="entr" presetSubtype="8"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 calcmode="lin" valueType="num">
                                      <p:cBhvr additive="base">
                                        <p:cTn id="11" dur="500" fill="hold"/>
                                        <p:tgtEl>
                                          <p:spTgt spid="3"/>
                                        </p:tgtEl>
                                        <p:attrNameLst>
                                          <p:attrName>ppt_x</p:attrName>
                                        </p:attrNameLst>
                                      </p:cBhvr>
                                      <p:tavLst>
                                        <p:tav tm="0">
                                          <p:val>
                                            <p:strVal val="0-#ppt_w/2"/>
                                          </p:val>
                                        </p:tav>
                                        <p:tav tm="100000">
                                          <p:val>
                                            <p:strVal val="#ppt_x"/>
                                          </p:val>
                                        </p:tav>
                                      </p:tavLst>
                                    </p:anim>
                                    <p:anim calcmode="lin" valueType="num">
                                      <p:cBhvr additive="base">
                                        <p:cTn id="12" dur="500" fill="hold"/>
                                        <p:tgtEl>
                                          <p:spTgt spid="3"/>
                                        </p:tgtEl>
                                        <p:attrNameLst>
                                          <p:attrName>ppt_y</p:attrName>
                                        </p:attrNameLst>
                                      </p:cBhvr>
                                      <p:tavLst>
                                        <p:tav tm="0">
                                          <p:val>
                                            <p:strVal val="#ppt_y"/>
                                          </p:val>
                                        </p:tav>
                                        <p:tav tm="100000">
                                          <p:val>
                                            <p:strVal val="#ppt_y"/>
                                          </p:val>
                                        </p:tav>
                                      </p:tavLst>
                                    </p:anim>
                                  </p:childTnLst>
                                </p:cTn>
                              </p:par>
                            </p:childTnLst>
                          </p:cTn>
                        </p:par>
                        <p:par>
                          <p:cTn id="13" fill="hold">
                            <p:stCondLst>
                              <p:cond delay="1000"/>
                            </p:stCondLst>
                            <p:childTnLst>
                              <p:par>
                                <p:cTn id="14" presetID="2" presetClass="entr" presetSubtype="2" fill="hold" nodeType="afterEffect">
                                  <p:stCondLst>
                                    <p:cond delay="0"/>
                                  </p:stCondLst>
                                  <p:childTnLst>
                                    <p:set>
                                      <p:cBhvr>
                                        <p:cTn id="15" dur="1" fill="hold">
                                          <p:stCondLst>
                                            <p:cond delay="0"/>
                                          </p:stCondLst>
                                        </p:cTn>
                                        <p:tgtEl>
                                          <p:spTgt spid="12"/>
                                        </p:tgtEl>
                                        <p:attrNameLst>
                                          <p:attrName>style.visibility</p:attrName>
                                        </p:attrNameLst>
                                      </p:cBhvr>
                                      <p:to>
                                        <p:strVal val="visible"/>
                                      </p:to>
                                    </p:set>
                                    <p:anim calcmode="lin" valueType="num">
                                      <p:cBhvr additive="base">
                                        <p:cTn id="16" dur="500" fill="hold"/>
                                        <p:tgtEl>
                                          <p:spTgt spid="12"/>
                                        </p:tgtEl>
                                        <p:attrNameLst>
                                          <p:attrName>ppt_x</p:attrName>
                                        </p:attrNameLst>
                                      </p:cBhvr>
                                      <p:tavLst>
                                        <p:tav tm="0">
                                          <p:val>
                                            <p:strVal val="1+#ppt_w/2"/>
                                          </p:val>
                                        </p:tav>
                                        <p:tav tm="100000">
                                          <p:val>
                                            <p:strVal val="#ppt_x"/>
                                          </p:val>
                                        </p:tav>
                                      </p:tavLst>
                                    </p:anim>
                                    <p:anim calcmode="lin" valueType="num">
                                      <p:cBhvr additive="base">
                                        <p:cTn id="17" dur="500" fill="hold"/>
                                        <p:tgtEl>
                                          <p:spTgt spid="12"/>
                                        </p:tgtEl>
                                        <p:attrNameLst>
                                          <p:attrName>ppt_y</p:attrName>
                                        </p:attrNameLst>
                                      </p:cBhvr>
                                      <p:tavLst>
                                        <p:tav tm="0">
                                          <p:val>
                                            <p:strVal val="#ppt_y"/>
                                          </p:val>
                                        </p:tav>
                                        <p:tav tm="100000">
                                          <p:val>
                                            <p:strVal val="#ppt_y"/>
                                          </p:val>
                                        </p:tav>
                                      </p:tavLst>
                                    </p:anim>
                                  </p:childTnLst>
                                </p:cTn>
                              </p:par>
                            </p:childTnLst>
                          </p:cTn>
                        </p:par>
                        <p:par>
                          <p:cTn id="18" fill="hold">
                            <p:stCondLst>
                              <p:cond delay="1500"/>
                            </p:stCondLst>
                            <p:childTnLst>
                              <p:par>
                                <p:cTn id="19" presetID="10" presetClass="entr" presetSubtype="0" fill="hold" grpId="0" nodeType="after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500"/>
                                        <p:tgtEl>
                                          <p:spTgt spid="11"/>
                                        </p:tgtEl>
                                      </p:cBhvr>
                                    </p:animEffect>
                                  </p:childTnLst>
                                </p:cTn>
                              </p:par>
                            </p:childTnLst>
                          </p:cTn>
                        </p:par>
                        <p:par>
                          <p:cTn id="22" fill="hold">
                            <p:stCondLst>
                              <p:cond delay="2000"/>
                            </p:stCondLst>
                            <p:childTnLst>
                              <p:par>
                                <p:cTn id="23" presetID="10" presetClass="entr" presetSubtype="0" fill="hold" grpId="0" nodeType="after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par>
                          <p:cTn id="26" fill="hold">
                            <p:stCondLst>
                              <p:cond delay="2500"/>
                            </p:stCondLst>
                            <p:childTnLst>
                              <p:par>
                                <p:cTn id="27" presetID="10" presetClass="entr" presetSubtype="0" fill="hold" grpId="0" nodeType="afterEffect">
                                  <p:stCondLst>
                                    <p:cond delay="0"/>
                                  </p:stCondLst>
                                  <p:childTnLst>
                                    <p:set>
                                      <p:cBhvr>
                                        <p:cTn id="28" dur="1" fill="hold">
                                          <p:stCondLst>
                                            <p:cond delay="0"/>
                                          </p:stCondLst>
                                        </p:cTn>
                                        <p:tgtEl>
                                          <p:spTgt spid="13"/>
                                        </p:tgtEl>
                                        <p:attrNameLst>
                                          <p:attrName>style.visibility</p:attrName>
                                        </p:attrNameLst>
                                      </p:cBhvr>
                                      <p:to>
                                        <p:strVal val="visible"/>
                                      </p:to>
                                    </p:set>
                                    <p:animEffect transition="in" filter="fade">
                                      <p:cBhvr>
                                        <p:cTn id="2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11" grpId="0"/>
      <p:bldP spid="1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图片 22">
            <a:extLst>
              <a:ext uri="{FF2B5EF4-FFF2-40B4-BE49-F238E27FC236}">
                <a16:creationId xmlns:a16="http://schemas.microsoft.com/office/drawing/2014/main" id="{3878ED26-0740-4B5C-8187-455C899B93D2}"/>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32" name="任意多边形: 形状 31">
            <a:extLst>
              <a:ext uri="{FF2B5EF4-FFF2-40B4-BE49-F238E27FC236}">
                <a16:creationId xmlns:a16="http://schemas.microsoft.com/office/drawing/2014/main" id="{D3950FE4-93FB-4A76-B874-A041D47CE623}"/>
              </a:ext>
            </a:extLst>
          </p:cNvPr>
          <p:cNvSpPr/>
          <p:nvPr/>
        </p:nvSpPr>
        <p:spPr>
          <a:xfrm rot="2700000">
            <a:off x="-1923342"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3" name="任意多边形: 形状 32">
            <a:extLst>
              <a:ext uri="{FF2B5EF4-FFF2-40B4-BE49-F238E27FC236}">
                <a16:creationId xmlns:a16="http://schemas.microsoft.com/office/drawing/2014/main" id="{E0B999DF-E11E-4EBE-81BD-E23D9C1DE499}"/>
              </a:ext>
            </a:extLst>
          </p:cNvPr>
          <p:cNvSpPr/>
          <p:nvPr/>
        </p:nvSpPr>
        <p:spPr>
          <a:xfrm rot="2700000">
            <a:off x="5240860" y="4660830"/>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4" name="任意多边形: 形状 33">
            <a:extLst>
              <a:ext uri="{FF2B5EF4-FFF2-40B4-BE49-F238E27FC236}">
                <a16:creationId xmlns:a16="http://schemas.microsoft.com/office/drawing/2014/main" id="{7907E95D-0FE6-4198-A588-20B0919EE25F}"/>
              </a:ext>
            </a:extLst>
          </p:cNvPr>
          <p:cNvSpPr/>
          <p:nvPr/>
        </p:nvSpPr>
        <p:spPr>
          <a:xfrm rot="2700000">
            <a:off x="2737104" y="3139234"/>
            <a:ext cx="10278209" cy="579533"/>
          </a:xfrm>
          <a:custGeom>
            <a:avLst/>
            <a:gdLst>
              <a:gd name="connsiteX0" fmla="*/ 0 w 10278209"/>
              <a:gd name="connsiteY0" fmla="*/ 579533 h 579533"/>
              <a:gd name="connsiteX1" fmla="*/ 579533 w 10278209"/>
              <a:gd name="connsiteY1" fmla="*/ 0 h 579533"/>
              <a:gd name="connsiteX2" fmla="*/ 10278209 w 10278209"/>
              <a:gd name="connsiteY2" fmla="*/ 0 h 579533"/>
              <a:gd name="connsiteX3" fmla="*/ 9698677 w 10278209"/>
              <a:gd name="connsiteY3" fmla="*/ 579533 h 579533"/>
            </a:gdLst>
            <a:ahLst/>
            <a:cxnLst>
              <a:cxn ang="0">
                <a:pos x="connsiteX0" y="connsiteY0"/>
              </a:cxn>
              <a:cxn ang="0">
                <a:pos x="connsiteX1" y="connsiteY1"/>
              </a:cxn>
              <a:cxn ang="0">
                <a:pos x="connsiteX2" y="connsiteY2"/>
              </a:cxn>
              <a:cxn ang="0">
                <a:pos x="connsiteX3" y="connsiteY3"/>
              </a:cxn>
            </a:cxnLst>
            <a:rect l="l" t="t" r="r" b="b"/>
            <a:pathLst>
              <a:path w="10278209" h="579533">
                <a:moveTo>
                  <a:pt x="0" y="579533"/>
                </a:moveTo>
                <a:lnTo>
                  <a:pt x="579533" y="0"/>
                </a:lnTo>
                <a:lnTo>
                  <a:pt x="10278209" y="0"/>
                </a:lnTo>
                <a:lnTo>
                  <a:pt x="9698677" y="5795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35" name="直角三角形 34">
            <a:extLst>
              <a:ext uri="{FF2B5EF4-FFF2-40B4-BE49-F238E27FC236}">
                <a16:creationId xmlns:a16="http://schemas.microsoft.com/office/drawing/2014/main" id="{12BBFD07-9F2B-4FEF-9A15-B87139AC97FC}"/>
              </a:ext>
            </a:extLst>
          </p:cNvPr>
          <p:cNvSpPr/>
          <p:nvPr/>
        </p:nvSpPr>
        <p:spPr>
          <a:xfrm rot="10800000">
            <a:off x="11277600" y="0"/>
            <a:ext cx="914400" cy="914400"/>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14" name="郑少PPT">
            <a:extLst>
              <a:ext uri="{FF2B5EF4-FFF2-40B4-BE49-F238E27FC236}">
                <a16:creationId xmlns:a16="http://schemas.microsoft.com/office/drawing/2014/main" id="{E1682554-F08B-4A5A-952C-8398FECE927D}"/>
              </a:ext>
            </a:extLst>
          </p:cNvPr>
          <p:cNvSpPr/>
          <p:nvPr/>
        </p:nvSpPr>
        <p:spPr>
          <a:xfrm>
            <a:off x="788409" y="1369557"/>
            <a:ext cx="5425281" cy="1862048"/>
          </a:xfrm>
          <a:prstGeom prst="rect">
            <a:avLst/>
          </a:prstGeom>
        </p:spPr>
        <p:txBody>
          <a:bodyPr wrap="square">
            <a:spAutoFit/>
          </a:bodyPr>
          <a:lstStyle/>
          <a:p>
            <a:r>
              <a:rPr lang="en-US" altLang="zh-CN" sz="11500" b="1" dirty="0">
                <a:solidFill>
                  <a:srgbClr val="FFFFFF"/>
                </a:solidFill>
                <a:latin typeface="+mj-ea"/>
                <a:ea typeface="+mj-ea"/>
                <a:cs typeface="Segoe UI Light" panose="020B0502040204020203" pitchFamily="34" charset="0"/>
              </a:rPr>
              <a:t>201X</a:t>
            </a:r>
            <a:endParaRPr lang="en-US" sz="11500" dirty="0">
              <a:solidFill>
                <a:srgbClr val="FFFFFF"/>
              </a:solidFill>
              <a:latin typeface="+mj-ea"/>
              <a:ea typeface="+mj-ea"/>
              <a:cs typeface="Segoe UI Light" panose="020B0502040204020203" pitchFamily="34" charset="0"/>
            </a:endParaRPr>
          </a:p>
        </p:txBody>
      </p:sp>
      <p:sp>
        <p:nvSpPr>
          <p:cNvPr id="15" name="郑少PPT">
            <a:extLst>
              <a:ext uri="{FF2B5EF4-FFF2-40B4-BE49-F238E27FC236}">
                <a16:creationId xmlns:a16="http://schemas.microsoft.com/office/drawing/2014/main" id="{FBB4A6C5-E3BB-460A-B51A-47E8C698950D}"/>
              </a:ext>
            </a:extLst>
          </p:cNvPr>
          <p:cNvSpPr/>
          <p:nvPr/>
        </p:nvSpPr>
        <p:spPr>
          <a:xfrm>
            <a:off x="775336" y="3187747"/>
            <a:ext cx="5512448" cy="923330"/>
          </a:xfrm>
          <a:prstGeom prst="rect">
            <a:avLst/>
          </a:prstGeom>
        </p:spPr>
        <p:txBody>
          <a:bodyPr wrap="square">
            <a:spAutoFit/>
          </a:bodyPr>
          <a:lstStyle/>
          <a:p>
            <a:r>
              <a:rPr lang="zh-CN" altLang="en-US" sz="5400" b="1" dirty="0">
                <a:solidFill>
                  <a:srgbClr val="FFFFFF"/>
                </a:solidFill>
                <a:latin typeface="+mj-ea"/>
                <a:ea typeface="+mj-ea"/>
                <a:cs typeface="Segoe UI Light" panose="020B0502040204020203" pitchFamily="34" charset="0"/>
              </a:rPr>
              <a:t>谢谢观看！</a:t>
            </a:r>
            <a:endParaRPr lang="en-US" altLang="zh-CN" sz="5400" b="1" dirty="0">
              <a:solidFill>
                <a:srgbClr val="FFFFFF"/>
              </a:solidFill>
              <a:latin typeface="+mj-ea"/>
              <a:ea typeface="+mj-ea"/>
              <a:cs typeface="Segoe UI Light" panose="020B0502040204020203" pitchFamily="34" charset="0"/>
            </a:endParaRPr>
          </a:p>
        </p:txBody>
      </p:sp>
      <p:sp>
        <p:nvSpPr>
          <p:cNvPr id="16" name="郑少PPT">
            <a:extLst>
              <a:ext uri="{FF2B5EF4-FFF2-40B4-BE49-F238E27FC236}">
                <a16:creationId xmlns:a16="http://schemas.microsoft.com/office/drawing/2014/main" id="{5881DF09-9DEC-477F-9199-F8FC79C43BC6}"/>
              </a:ext>
            </a:extLst>
          </p:cNvPr>
          <p:cNvSpPr/>
          <p:nvPr/>
        </p:nvSpPr>
        <p:spPr>
          <a:xfrm>
            <a:off x="839211" y="4002347"/>
            <a:ext cx="5129790" cy="307777"/>
          </a:xfrm>
          <a:prstGeom prst="rect">
            <a:avLst/>
          </a:prstGeom>
        </p:spPr>
        <p:txBody>
          <a:bodyPr wrap="square">
            <a:spAutoFit/>
          </a:bodyPr>
          <a:lstStyle/>
          <a:p>
            <a:pPr algn="dist"/>
            <a:r>
              <a:rPr lang="en-US" altLang="zh-CN" sz="1400" dirty="0">
                <a:solidFill>
                  <a:srgbClr val="FFFFFF"/>
                </a:solidFill>
                <a:latin typeface="+mn-ea"/>
                <a:cs typeface="Segoe UI Light" panose="020B0502040204020203" pitchFamily="34" charset="0"/>
              </a:rPr>
              <a:t>THANKS FOR WATCHING!</a:t>
            </a:r>
          </a:p>
        </p:txBody>
      </p:sp>
      <p:grpSp>
        <p:nvGrpSpPr>
          <p:cNvPr id="17" name="组合 16">
            <a:extLst>
              <a:ext uri="{FF2B5EF4-FFF2-40B4-BE49-F238E27FC236}">
                <a16:creationId xmlns:a16="http://schemas.microsoft.com/office/drawing/2014/main" id="{C9AC6F09-29CC-47A7-90E6-9656C60746C9}"/>
              </a:ext>
            </a:extLst>
          </p:cNvPr>
          <p:cNvGrpSpPr/>
          <p:nvPr/>
        </p:nvGrpSpPr>
        <p:grpSpPr>
          <a:xfrm>
            <a:off x="805343" y="4593622"/>
            <a:ext cx="2369742" cy="405225"/>
            <a:chOff x="3861792" y="4946388"/>
            <a:chExt cx="2369742" cy="405225"/>
          </a:xfrm>
        </p:grpSpPr>
        <p:sp>
          <p:nvSpPr>
            <p:cNvPr id="18" name="矩形: 圆角 17">
              <a:extLst>
                <a:ext uri="{FF2B5EF4-FFF2-40B4-BE49-F238E27FC236}">
                  <a16:creationId xmlns:a16="http://schemas.microsoft.com/office/drawing/2014/main" id="{0D9D0B4E-E1EC-4C59-8914-01C172E3DACE}"/>
                </a:ext>
              </a:extLst>
            </p:cNvPr>
            <p:cNvSpPr/>
            <p:nvPr/>
          </p:nvSpPr>
          <p:spPr>
            <a:xfrm>
              <a:off x="3991475" y="4946388"/>
              <a:ext cx="2110377" cy="40522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a:solidFill>
                  <a:schemeClr val="tx2"/>
                </a:solidFill>
                <a:latin typeface="+mn-ea"/>
              </a:endParaRPr>
            </a:p>
          </p:txBody>
        </p:sp>
        <p:sp>
          <p:nvSpPr>
            <p:cNvPr id="19" name="郑少PPT">
              <a:extLst>
                <a:ext uri="{FF2B5EF4-FFF2-40B4-BE49-F238E27FC236}">
                  <a16:creationId xmlns:a16="http://schemas.microsoft.com/office/drawing/2014/main" id="{2F7321CB-EDF9-4C00-BEBB-FF023A23C697}"/>
                </a:ext>
              </a:extLst>
            </p:cNvPr>
            <p:cNvSpPr/>
            <p:nvPr/>
          </p:nvSpPr>
          <p:spPr>
            <a:xfrm>
              <a:off x="3861792" y="4964334"/>
              <a:ext cx="2369742" cy="369332"/>
            </a:xfrm>
            <a:prstGeom prst="rect">
              <a:avLst/>
            </a:prstGeom>
          </p:spPr>
          <p:txBody>
            <a:bodyPr wrap="square">
              <a:spAutoFit/>
            </a:bodyPr>
            <a:lstStyle/>
            <a:p>
              <a:pPr algn="ctr"/>
              <a:r>
                <a:rPr lang="zh-CN" altLang="en-US" dirty="0">
                  <a:solidFill>
                    <a:schemeClr val="tx2"/>
                  </a:solidFill>
                  <a:latin typeface="+mn-ea"/>
                  <a:cs typeface="Segoe UI Light" panose="020B0502040204020203" pitchFamily="34" charset="0"/>
                </a:rPr>
                <a:t>汇报人：某某某</a:t>
              </a:r>
              <a:endParaRPr lang="en-US" dirty="0">
                <a:solidFill>
                  <a:schemeClr val="tx2"/>
                </a:solidFill>
                <a:latin typeface="+mn-ea"/>
                <a:cs typeface="Segoe UI Light" panose="020B0502040204020203" pitchFamily="34" charset="0"/>
              </a:endParaRPr>
            </a:p>
          </p:txBody>
        </p:sp>
      </p:grpSp>
      <p:grpSp>
        <p:nvGrpSpPr>
          <p:cNvPr id="20" name="组合 19">
            <a:extLst>
              <a:ext uri="{FF2B5EF4-FFF2-40B4-BE49-F238E27FC236}">
                <a16:creationId xmlns:a16="http://schemas.microsoft.com/office/drawing/2014/main" id="{976B0EF6-6857-4B4D-9B91-A24861983CF7}"/>
              </a:ext>
            </a:extLst>
          </p:cNvPr>
          <p:cNvGrpSpPr/>
          <p:nvPr/>
        </p:nvGrpSpPr>
        <p:grpSpPr>
          <a:xfrm>
            <a:off x="3175085" y="4593622"/>
            <a:ext cx="2369742" cy="405225"/>
            <a:chOff x="5971205" y="4946388"/>
            <a:chExt cx="2369742" cy="405225"/>
          </a:xfrm>
        </p:grpSpPr>
        <p:sp>
          <p:nvSpPr>
            <p:cNvPr id="21" name="矩形: 圆角 20">
              <a:extLst>
                <a:ext uri="{FF2B5EF4-FFF2-40B4-BE49-F238E27FC236}">
                  <a16:creationId xmlns:a16="http://schemas.microsoft.com/office/drawing/2014/main" id="{C6A1DA2D-102C-4919-8E88-F634085EC38F}"/>
                </a:ext>
              </a:extLst>
            </p:cNvPr>
            <p:cNvSpPr/>
            <p:nvPr/>
          </p:nvSpPr>
          <p:spPr>
            <a:xfrm>
              <a:off x="6100888" y="4946388"/>
              <a:ext cx="2110377" cy="405225"/>
            </a:xfrm>
            <a:prstGeom prst="roundRect">
              <a:avLst>
                <a:gd name="adj" fmla="val 50000"/>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2"/>
                </a:solidFill>
                <a:latin typeface="+mn-ea"/>
              </a:endParaRPr>
            </a:p>
          </p:txBody>
        </p:sp>
        <p:sp>
          <p:nvSpPr>
            <p:cNvPr id="22" name="郑少PPT">
              <a:extLst>
                <a:ext uri="{FF2B5EF4-FFF2-40B4-BE49-F238E27FC236}">
                  <a16:creationId xmlns:a16="http://schemas.microsoft.com/office/drawing/2014/main" id="{647A20D8-91A4-4E67-ABB6-648E03EABB98}"/>
                </a:ext>
              </a:extLst>
            </p:cNvPr>
            <p:cNvSpPr/>
            <p:nvPr/>
          </p:nvSpPr>
          <p:spPr>
            <a:xfrm>
              <a:off x="5971205" y="4964334"/>
              <a:ext cx="2369742" cy="369332"/>
            </a:xfrm>
            <a:prstGeom prst="rect">
              <a:avLst/>
            </a:prstGeom>
          </p:spPr>
          <p:txBody>
            <a:bodyPr wrap="square">
              <a:spAutoFit/>
            </a:bodyPr>
            <a:lstStyle/>
            <a:p>
              <a:pPr algn="ctr"/>
              <a:r>
                <a:rPr lang="zh-CN" altLang="en-US" dirty="0">
                  <a:solidFill>
                    <a:schemeClr val="tx2"/>
                  </a:solidFill>
                  <a:latin typeface="+mn-ea"/>
                  <a:cs typeface="Segoe UI Light" panose="020B0502040204020203" pitchFamily="34" charset="0"/>
                </a:rPr>
                <a:t>部门：研发部</a:t>
              </a:r>
              <a:endParaRPr lang="en-US" dirty="0">
                <a:solidFill>
                  <a:schemeClr val="tx2"/>
                </a:solidFill>
                <a:latin typeface="+mn-ea"/>
                <a:cs typeface="Segoe UI Light" panose="020B0502040204020203" pitchFamily="34" charset="0"/>
              </a:endParaRPr>
            </a:p>
          </p:txBody>
        </p:sp>
      </p:grpSp>
    </p:spTree>
    <p:extLst>
      <p:ext uri="{BB962C8B-B14F-4D97-AF65-F5344CB8AC3E}">
        <p14:creationId xmlns:p14="http://schemas.microsoft.com/office/powerpoint/2010/main" val="393078941"/>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barn(outVertical)">
                                      <p:cBhvr>
                                        <p:cTn id="7" dur="500"/>
                                        <p:tgtEl>
                                          <p:spTgt spid="23"/>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32"/>
                                        </p:tgtEl>
                                        <p:attrNameLst>
                                          <p:attrName>style.visibility</p:attrName>
                                        </p:attrNameLst>
                                      </p:cBhvr>
                                      <p:to>
                                        <p:strVal val="visible"/>
                                      </p:to>
                                    </p:set>
                                    <p:animEffect transition="in" filter="wipe(down)">
                                      <p:cBhvr>
                                        <p:cTn id="11" dur="500"/>
                                        <p:tgtEl>
                                          <p:spTgt spid="32"/>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up)">
                                      <p:cBhvr>
                                        <p:cTn id="15" dur="500"/>
                                        <p:tgtEl>
                                          <p:spTgt spid="33"/>
                                        </p:tgtEl>
                                      </p:cBhvr>
                                    </p:animEffect>
                                  </p:childTnLst>
                                </p:cTn>
                              </p:par>
                            </p:childTnLst>
                          </p:cTn>
                        </p:par>
                        <p:par>
                          <p:cTn id="16" fill="hold">
                            <p:stCondLst>
                              <p:cond delay="1500"/>
                            </p:stCondLst>
                            <p:childTnLst>
                              <p:par>
                                <p:cTn id="17" presetID="22" presetClass="entr" presetSubtype="4" fill="hold" grpId="0" nodeType="afterEffect">
                                  <p:stCondLst>
                                    <p:cond delay="0"/>
                                  </p:stCondLst>
                                  <p:childTnLst>
                                    <p:set>
                                      <p:cBhvr>
                                        <p:cTn id="18" dur="1" fill="hold">
                                          <p:stCondLst>
                                            <p:cond delay="0"/>
                                          </p:stCondLst>
                                        </p:cTn>
                                        <p:tgtEl>
                                          <p:spTgt spid="34"/>
                                        </p:tgtEl>
                                        <p:attrNameLst>
                                          <p:attrName>style.visibility</p:attrName>
                                        </p:attrNameLst>
                                      </p:cBhvr>
                                      <p:to>
                                        <p:strVal val="visible"/>
                                      </p:to>
                                    </p:set>
                                    <p:animEffect transition="in" filter="wipe(down)">
                                      <p:cBhvr>
                                        <p:cTn id="19" dur="500"/>
                                        <p:tgtEl>
                                          <p:spTgt spid="34"/>
                                        </p:tgtEl>
                                      </p:cBhvr>
                                    </p:animEffect>
                                  </p:childTnLst>
                                </p:cTn>
                              </p:par>
                            </p:childTnLst>
                          </p:cTn>
                        </p:par>
                        <p:par>
                          <p:cTn id="20" fill="hold">
                            <p:stCondLst>
                              <p:cond delay="2000"/>
                            </p:stCondLst>
                            <p:childTnLst>
                              <p:par>
                                <p:cTn id="21" presetID="22" presetClass="entr" presetSubtype="2" fill="hold" grpId="0" nodeType="afterEffect">
                                  <p:stCondLst>
                                    <p:cond delay="0"/>
                                  </p:stCondLst>
                                  <p:childTnLst>
                                    <p:set>
                                      <p:cBhvr>
                                        <p:cTn id="22" dur="1" fill="hold">
                                          <p:stCondLst>
                                            <p:cond delay="0"/>
                                          </p:stCondLst>
                                        </p:cTn>
                                        <p:tgtEl>
                                          <p:spTgt spid="35"/>
                                        </p:tgtEl>
                                        <p:attrNameLst>
                                          <p:attrName>style.visibility</p:attrName>
                                        </p:attrNameLst>
                                      </p:cBhvr>
                                      <p:to>
                                        <p:strVal val="visible"/>
                                      </p:to>
                                    </p:set>
                                    <p:animEffect transition="in" filter="wipe(right)">
                                      <p:cBhvr>
                                        <p:cTn id="23" dur="500"/>
                                        <p:tgtEl>
                                          <p:spTgt spid="35"/>
                                        </p:tgtEl>
                                      </p:cBhvr>
                                    </p:animEffect>
                                  </p:childTnLst>
                                </p:cTn>
                              </p:par>
                            </p:childTnLst>
                          </p:cTn>
                        </p:par>
                        <p:par>
                          <p:cTn id="24" fill="hold">
                            <p:stCondLst>
                              <p:cond delay="2500"/>
                            </p:stCondLst>
                            <p:childTnLst>
                              <p:par>
                                <p:cTn id="25" presetID="2" presetClass="entr" presetSubtype="1" fill="hold" grpId="0" nodeType="after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0-#ppt_h/2"/>
                                          </p:val>
                                        </p:tav>
                                        <p:tav tm="100000">
                                          <p:val>
                                            <p:strVal val="#ppt_y"/>
                                          </p:val>
                                        </p:tav>
                                      </p:tavLst>
                                    </p:anim>
                                  </p:childTnLst>
                                </p:cTn>
                              </p:par>
                            </p:childTnLst>
                          </p:cTn>
                        </p:par>
                        <p:par>
                          <p:cTn id="29" fill="hold">
                            <p:stCondLst>
                              <p:cond delay="3000"/>
                            </p:stCondLst>
                            <p:childTnLst>
                              <p:par>
                                <p:cTn id="30" presetID="22" presetClass="entr" presetSubtype="8"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wipe(left)">
                                      <p:cBhvr>
                                        <p:cTn id="32" dur="500"/>
                                        <p:tgtEl>
                                          <p:spTgt spid="15"/>
                                        </p:tgtEl>
                                      </p:cBhvr>
                                    </p:animEffect>
                                  </p:childTnLst>
                                </p:cTn>
                              </p:par>
                            </p:childTnLst>
                          </p:cTn>
                        </p:par>
                        <p:par>
                          <p:cTn id="33" fill="hold">
                            <p:stCondLst>
                              <p:cond delay="3500"/>
                            </p:stCondLst>
                            <p:childTnLst>
                              <p:par>
                                <p:cTn id="34" presetID="22" presetClass="entr" presetSubtype="2" fill="hold" grpId="0" nodeType="afterEffect">
                                  <p:stCondLst>
                                    <p:cond delay="0"/>
                                  </p:stCondLst>
                                  <p:childTnLst>
                                    <p:set>
                                      <p:cBhvr>
                                        <p:cTn id="35" dur="1" fill="hold">
                                          <p:stCondLst>
                                            <p:cond delay="0"/>
                                          </p:stCondLst>
                                        </p:cTn>
                                        <p:tgtEl>
                                          <p:spTgt spid="16"/>
                                        </p:tgtEl>
                                        <p:attrNameLst>
                                          <p:attrName>style.visibility</p:attrName>
                                        </p:attrNameLst>
                                      </p:cBhvr>
                                      <p:to>
                                        <p:strVal val="visible"/>
                                      </p:to>
                                    </p:set>
                                    <p:animEffect transition="in" filter="wipe(right)">
                                      <p:cBhvr>
                                        <p:cTn id="36" dur="500"/>
                                        <p:tgtEl>
                                          <p:spTgt spid="16"/>
                                        </p:tgtEl>
                                      </p:cBhvr>
                                    </p:animEffect>
                                  </p:childTnLst>
                                </p:cTn>
                              </p:par>
                            </p:childTnLst>
                          </p:cTn>
                        </p:par>
                        <p:par>
                          <p:cTn id="37" fill="hold">
                            <p:stCondLst>
                              <p:cond delay="4000"/>
                            </p:stCondLst>
                            <p:childTnLst>
                              <p:par>
                                <p:cTn id="38" presetID="2" presetClass="entr" presetSubtype="4" fill="hold" nodeType="afterEffect">
                                  <p:stCondLst>
                                    <p:cond delay="0"/>
                                  </p:stCondLst>
                                  <p:childTnLst>
                                    <p:set>
                                      <p:cBhvr>
                                        <p:cTn id="39" dur="1" fill="hold">
                                          <p:stCondLst>
                                            <p:cond delay="0"/>
                                          </p:stCondLst>
                                        </p:cTn>
                                        <p:tgtEl>
                                          <p:spTgt spid="17"/>
                                        </p:tgtEl>
                                        <p:attrNameLst>
                                          <p:attrName>style.visibility</p:attrName>
                                        </p:attrNameLst>
                                      </p:cBhvr>
                                      <p:to>
                                        <p:strVal val="visible"/>
                                      </p:to>
                                    </p:set>
                                    <p:anim calcmode="lin" valueType="num">
                                      <p:cBhvr additive="base">
                                        <p:cTn id="40" dur="500" fill="hold"/>
                                        <p:tgtEl>
                                          <p:spTgt spid="17"/>
                                        </p:tgtEl>
                                        <p:attrNameLst>
                                          <p:attrName>ppt_x</p:attrName>
                                        </p:attrNameLst>
                                      </p:cBhvr>
                                      <p:tavLst>
                                        <p:tav tm="0">
                                          <p:val>
                                            <p:strVal val="#ppt_x"/>
                                          </p:val>
                                        </p:tav>
                                        <p:tav tm="100000">
                                          <p:val>
                                            <p:strVal val="#ppt_x"/>
                                          </p:val>
                                        </p:tav>
                                      </p:tavLst>
                                    </p:anim>
                                    <p:anim calcmode="lin" valueType="num">
                                      <p:cBhvr additive="base">
                                        <p:cTn id="41" dur="500" fill="hold"/>
                                        <p:tgtEl>
                                          <p:spTgt spid="17"/>
                                        </p:tgtEl>
                                        <p:attrNameLst>
                                          <p:attrName>ppt_y</p:attrName>
                                        </p:attrNameLst>
                                      </p:cBhvr>
                                      <p:tavLst>
                                        <p:tav tm="0">
                                          <p:val>
                                            <p:strVal val="1+#ppt_h/2"/>
                                          </p:val>
                                        </p:tav>
                                        <p:tav tm="100000">
                                          <p:val>
                                            <p:strVal val="#ppt_y"/>
                                          </p:val>
                                        </p:tav>
                                      </p:tavLst>
                                    </p:anim>
                                  </p:childTnLst>
                                </p:cTn>
                              </p:par>
                            </p:childTnLst>
                          </p:cTn>
                        </p:par>
                        <p:par>
                          <p:cTn id="42" fill="hold">
                            <p:stCondLst>
                              <p:cond delay="4500"/>
                            </p:stCondLst>
                            <p:childTnLst>
                              <p:par>
                                <p:cTn id="43" presetID="2" presetClass="entr" presetSubtype="4" fill="hold" nodeType="afterEffect">
                                  <p:stCondLst>
                                    <p:cond delay="0"/>
                                  </p:stCondLst>
                                  <p:childTnLst>
                                    <p:set>
                                      <p:cBhvr>
                                        <p:cTn id="44" dur="1" fill="hold">
                                          <p:stCondLst>
                                            <p:cond delay="0"/>
                                          </p:stCondLst>
                                        </p:cTn>
                                        <p:tgtEl>
                                          <p:spTgt spid="20"/>
                                        </p:tgtEl>
                                        <p:attrNameLst>
                                          <p:attrName>style.visibility</p:attrName>
                                        </p:attrNameLst>
                                      </p:cBhvr>
                                      <p:to>
                                        <p:strVal val="visible"/>
                                      </p:to>
                                    </p:set>
                                    <p:anim calcmode="lin" valueType="num">
                                      <p:cBhvr additive="base">
                                        <p:cTn id="45" dur="500" fill="hold"/>
                                        <p:tgtEl>
                                          <p:spTgt spid="20"/>
                                        </p:tgtEl>
                                        <p:attrNameLst>
                                          <p:attrName>ppt_x</p:attrName>
                                        </p:attrNameLst>
                                      </p:cBhvr>
                                      <p:tavLst>
                                        <p:tav tm="0">
                                          <p:val>
                                            <p:strVal val="#ppt_x"/>
                                          </p:val>
                                        </p:tav>
                                        <p:tav tm="100000">
                                          <p:val>
                                            <p:strVal val="#ppt_x"/>
                                          </p:val>
                                        </p:tav>
                                      </p:tavLst>
                                    </p:anim>
                                    <p:anim calcmode="lin" valueType="num">
                                      <p:cBhvr additive="base">
                                        <p:cTn id="4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P spid="14" grpId="0"/>
      <p:bldP spid="15" grpId="0"/>
      <p:bldP spid="1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749721547"/>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99F09DBA-382A-4C3C-A5D8-F5258A5C3893}"/>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081F7C77-3B5D-43D8-B49A-3676467251D9}"/>
              </a:ext>
            </a:extLst>
          </p:cNvPr>
          <p:cNvSpPr/>
          <p:nvPr/>
        </p:nvSpPr>
        <p:spPr>
          <a:xfrm rot="18900000" flipH="1">
            <a:off x="6577104"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任意多边形: 形状 5">
            <a:extLst>
              <a:ext uri="{FF2B5EF4-FFF2-40B4-BE49-F238E27FC236}">
                <a16:creationId xmlns:a16="http://schemas.microsoft.com/office/drawing/2014/main" id="{68D0D682-9554-453C-B57D-F327519DA04A}"/>
              </a:ext>
            </a:extLst>
          </p:cNvPr>
          <p:cNvSpPr/>
          <p:nvPr/>
        </p:nvSpPr>
        <p:spPr>
          <a:xfrm rot="18900000" flipH="1">
            <a:off x="2710145" y="4680285"/>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文本框">
            <a:extLst>
              <a:ext uri="{FF2B5EF4-FFF2-40B4-BE49-F238E27FC236}">
                <a16:creationId xmlns:a16="http://schemas.microsoft.com/office/drawing/2014/main" id="{DF8D3D8C-9E8C-4890-B34B-0EB511F79545}"/>
              </a:ext>
            </a:extLst>
          </p:cNvPr>
          <p:cNvSpPr txBox="1"/>
          <p:nvPr/>
        </p:nvSpPr>
        <p:spPr>
          <a:xfrm>
            <a:off x="7286177" y="3829694"/>
            <a:ext cx="4771510" cy="1725601"/>
          </a:xfrm>
          <a:prstGeom prst="rect">
            <a:avLst/>
          </a:prstGeom>
          <a:noFill/>
        </p:spPr>
        <p:txBody>
          <a:bodyPr wrap="square" rtlCol="0">
            <a:spAutoFit/>
          </a:bodyPr>
          <a:lstStyle/>
          <a:p>
            <a:pPr algn="ctr">
              <a:lnSpc>
                <a:spcPct val="150000"/>
              </a:lnSpc>
            </a:pPr>
            <a:r>
              <a:rPr lang="zh-CN" altLang="en-US" sz="3600" b="1" dirty="0">
                <a:solidFill>
                  <a:srgbClr val="FFFFFF"/>
                </a:solidFill>
                <a:latin typeface="+mj-ea"/>
                <a:ea typeface="+mj-ea"/>
              </a:rPr>
              <a:t>添加标题</a:t>
            </a:r>
            <a:endParaRPr lang="en-US" altLang="zh-CN" sz="3600" b="1" dirty="0">
              <a:solidFill>
                <a:srgbClr val="FFFFFF"/>
              </a:solidFill>
              <a:latin typeface="+mj-ea"/>
              <a:ea typeface="+mj-ea"/>
            </a:endParaRPr>
          </a:p>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单击此处添加标题单击此处添加标题单击此处添加标题单击此处添加标题单击此处添加标题单击此处添加标题单击此处添加标题单击此处添加标题单击此处添加标题单击此处添加标题</a:t>
            </a:r>
          </a:p>
        </p:txBody>
      </p:sp>
      <p:sp>
        <p:nvSpPr>
          <p:cNvPr id="8" name="文本框">
            <a:extLst>
              <a:ext uri="{FF2B5EF4-FFF2-40B4-BE49-F238E27FC236}">
                <a16:creationId xmlns:a16="http://schemas.microsoft.com/office/drawing/2014/main" id="{A186F624-58BD-4C26-B181-D906C0D50B6E}"/>
              </a:ext>
            </a:extLst>
          </p:cNvPr>
          <p:cNvSpPr txBox="1"/>
          <p:nvPr/>
        </p:nvSpPr>
        <p:spPr>
          <a:xfrm>
            <a:off x="8228153" y="714186"/>
            <a:ext cx="2887558" cy="2831544"/>
          </a:xfrm>
          <a:prstGeom prst="rect">
            <a:avLst/>
          </a:prstGeom>
          <a:noFill/>
        </p:spPr>
        <p:txBody>
          <a:bodyPr wrap="square" rtlCol="0">
            <a:spAutoFit/>
          </a:bodyPr>
          <a:lstStyle/>
          <a:p>
            <a:pPr algn="ctr"/>
            <a:r>
              <a:rPr lang="en-US" altLang="zh-CN" sz="13800" b="1" dirty="0">
                <a:solidFill>
                  <a:srgbClr val="FFFFFF"/>
                </a:solidFill>
                <a:latin typeface="+mj-ea"/>
                <a:ea typeface="+mj-ea"/>
              </a:rPr>
              <a:t>01</a:t>
            </a:r>
          </a:p>
          <a:p>
            <a:pPr algn="ctr"/>
            <a:r>
              <a:rPr lang="en-US" altLang="zh-CN" sz="4000" b="1" dirty="0">
                <a:solidFill>
                  <a:srgbClr val="FFFFFF"/>
                </a:solidFill>
                <a:latin typeface="+mn-ea"/>
              </a:rPr>
              <a:t>Part one</a:t>
            </a:r>
            <a:endParaRPr lang="zh-CN" altLang="en-US" sz="4000" dirty="0">
              <a:solidFill>
                <a:srgbClr val="FFFFFF"/>
              </a:solidFill>
              <a:latin typeface="+mn-ea"/>
            </a:endParaRPr>
          </a:p>
        </p:txBody>
      </p:sp>
    </p:spTree>
    <p:extLst>
      <p:ext uri="{BB962C8B-B14F-4D97-AF65-F5344CB8AC3E}">
        <p14:creationId xmlns:p14="http://schemas.microsoft.com/office/powerpoint/2010/main" val="3859571769"/>
      </p:ext>
    </p:extLst>
  </p:cSld>
  <p:clrMapOvr>
    <a:masterClrMapping/>
  </p:clrMapOvr>
  <p:transition spd="slow" advClick="0" advTm="2000">
    <p:push dir="u"/>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Shape 1966">
            <a:extLst>
              <a:ext uri="{FF2B5EF4-FFF2-40B4-BE49-F238E27FC236}">
                <a16:creationId xmlns:a16="http://schemas.microsoft.com/office/drawing/2014/main" id="{398AE516-CADA-4BB4-99DA-B3D2E2FA9007}"/>
              </a:ext>
            </a:extLst>
          </p:cNvPr>
          <p:cNvSpPr/>
          <p:nvPr/>
        </p:nvSpPr>
        <p:spPr>
          <a:xfrm>
            <a:off x="0" y="-1"/>
            <a:ext cx="12192000" cy="4268729"/>
          </a:xfrm>
          <a:custGeom>
            <a:avLst/>
            <a:gdLst/>
            <a:ahLst/>
            <a:cxnLst>
              <a:cxn ang="0">
                <a:pos x="wd2" y="hd2"/>
              </a:cxn>
              <a:cxn ang="5400000">
                <a:pos x="wd2" y="hd2"/>
              </a:cxn>
              <a:cxn ang="10800000">
                <a:pos x="wd2" y="hd2"/>
              </a:cxn>
              <a:cxn ang="16200000">
                <a:pos x="wd2" y="hd2"/>
              </a:cxn>
            </a:cxnLst>
            <a:rect l="0" t="0" r="r" b="b"/>
            <a:pathLst>
              <a:path w="21600" h="21600" extrusionOk="0">
                <a:moveTo>
                  <a:pt x="0" y="0"/>
                </a:moveTo>
                <a:lnTo>
                  <a:pt x="0" y="20606"/>
                </a:lnTo>
                <a:lnTo>
                  <a:pt x="10474" y="20606"/>
                </a:lnTo>
                <a:lnTo>
                  <a:pt x="10800" y="21600"/>
                </a:lnTo>
                <a:lnTo>
                  <a:pt x="11126" y="20606"/>
                </a:lnTo>
                <a:lnTo>
                  <a:pt x="21600" y="20606"/>
                </a:lnTo>
                <a:lnTo>
                  <a:pt x="21600" y="0"/>
                </a:lnTo>
                <a:lnTo>
                  <a:pt x="0" y="0"/>
                </a:lnTo>
                <a:close/>
              </a:path>
            </a:pathLst>
          </a:custGeom>
          <a:solidFill>
            <a:srgbClr val="EAECED"/>
          </a:solidFill>
          <a:ln w="12700">
            <a:miter lim="400000"/>
          </a:ln>
        </p:spPr>
        <p:txBody>
          <a:bodyPr lIns="0" tIns="0" rIns="0" bIns="0" anchor="ctr"/>
          <a:lstStyle/>
          <a:p>
            <a:pPr lvl="0">
              <a:defRPr sz="3200">
                <a:solidFill>
                  <a:srgbClr val="FFFFFF"/>
                </a:solidFill>
              </a:defRPr>
            </a:pPr>
            <a:endParaRPr sz="1600"/>
          </a:p>
        </p:txBody>
      </p:sp>
      <p:pic>
        <p:nvPicPr>
          <p:cNvPr id="164" name="图片 163">
            <a:extLst>
              <a:ext uri="{FF2B5EF4-FFF2-40B4-BE49-F238E27FC236}">
                <a16:creationId xmlns:a16="http://schemas.microsoft.com/office/drawing/2014/main" id="{BC780132-EE87-4DA1-8A2A-8B5AA3034784}"/>
              </a:ext>
            </a:extLst>
          </p:cNvPr>
          <p:cNvPicPr>
            <a:picLocks noChangeAspect="1"/>
          </p:cNvPicPr>
          <p:nvPr/>
        </p:nvPicPr>
        <p:blipFill rotWithShape="1">
          <a:blip r:embed="rId3">
            <a:extLst>
              <a:ext uri="{28A0092B-C50C-407E-A947-70E740481C1C}">
                <a14:useLocalDpi xmlns:a14="http://schemas.microsoft.com/office/drawing/2010/main" val="0"/>
              </a:ext>
            </a:extLst>
          </a:blip>
          <a:srcRect l="3047" t="34639" r="3047" b="34639"/>
          <a:stretch/>
        </p:blipFill>
        <p:spPr>
          <a:xfrm>
            <a:off x="2" y="1"/>
            <a:ext cx="12191998" cy="2661217"/>
          </a:xfrm>
          <a:custGeom>
            <a:avLst/>
            <a:gdLst>
              <a:gd name="connsiteX0" fmla="*/ 0 w 12192001"/>
              <a:gd name="connsiteY0" fmla="*/ 0 h 2661217"/>
              <a:gd name="connsiteX1" fmla="*/ 12192001 w 12192001"/>
              <a:gd name="connsiteY1" fmla="*/ 0 h 2661217"/>
              <a:gd name="connsiteX2" fmla="*/ 12192001 w 12192001"/>
              <a:gd name="connsiteY2" fmla="*/ 2661217 h 2661217"/>
              <a:gd name="connsiteX3" fmla="*/ 0 w 12192001"/>
              <a:gd name="connsiteY3" fmla="*/ 2661217 h 2661217"/>
            </a:gdLst>
            <a:ahLst/>
            <a:cxnLst>
              <a:cxn ang="0">
                <a:pos x="connsiteX0" y="connsiteY0"/>
              </a:cxn>
              <a:cxn ang="0">
                <a:pos x="connsiteX1" y="connsiteY1"/>
              </a:cxn>
              <a:cxn ang="0">
                <a:pos x="connsiteX2" y="connsiteY2"/>
              </a:cxn>
              <a:cxn ang="0">
                <a:pos x="connsiteX3" y="connsiteY3"/>
              </a:cxn>
            </a:cxnLst>
            <a:rect l="l" t="t" r="r" b="b"/>
            <a:pathLst>
              <a:path w="12192001" h="2661217">
                <a:moveTo>
                  <a:pt x="0" y="0"/>
                </a:moveTo>
                <a:lnTo>
                  <a:pt x="12192001" y="0"/>
                </a:lnTo>
                <a:lnTo>
                  <a:pt x="12192001" y="2661217"/>
                </a:lnTo>
                <a:lnTo>
                  <a:pt x="0" y="2661217"/>
                </a:lnTo>
                <a:close/>
              </a:path>
            </a:pathLst>
          </a:custGeom>
        </p:spPr>
      </p:pic>
      <p:sp>
        <p:nvSpPr>
          <p:cNvPr id="165" name="Shape 1975">
            <a:extLst>
              <a:ext uri="{FF2B5EF4-FFF2-40B4-BE49-F238E27FC236}">
                <a16:creationId xmlns:a16="http://schemas.microsoft.com/office/drawing/2014/main" id="{E28164D2-441D-4CC6-B461-6ABFF7E9FBD0}"/>
              </a:ext>
            </a:extLst>
          </p:cNvPr>
          <p:cNvSpPr/>
          <p:nvPr/>
        </p:nvSpPr>
        <p:spPr>
          <a:xfrm>
            <a:off x="0" y="0"/>
            <a:ext cx="12192001" cy="2661217"/>
          </a:xfrm>
          <a:prstGeom prst="rect">
            <a:avLst/>
          </a:prstGeom>
          <a:solidFill>
            <a:srgbClr val="000000">
              <a:alpha val="41000"/>
            </a:srgbClr>
          </a:solidFill>
          <a:ln w="12700">
            <a:miter lim="400000"/>
          </a:ln>
        </p:spPr>
        <p:txBody>
          <a:bodyPr lIns="0" tIns="0" rIns="0" bIns="0" anchor="ctr"/>
          <a:lstStyle/>
          <a:p>
            <a:pPr lvl="0">
              <a:defRPr sz="3200">
                <a:solidFill>
                  <a:srgbClr val="FFFFFF"/>
                </a:solidFill>
              </a:defRPr>
            </a:pPr>
            <a:endParaRPr sz="1600"/>
          </a:p>
        </p:txBody>
      </p:sp>
      <p:grpSp>
        <p:nvGrpSpPr>
          <p:cNvPr id="166" name="Group 2017">
            <a:extLst>
              <a:ext uri="{FF2B5EF4-FFF2-40B4-BE49-F238E27FC236}">
                <a16:creationId xmlns:a16="http://schemas.microsoft.com/office/drawing/2014/main" id="{22BAB906-E532-4B03-A71C-BB59D472C127}"/>
              </a:ext>
            </a:extLst>
          </p:cNvPr>
          <p:cNvGrpSpPr/>
          <p:nvPr/>
        </p:nvGrpSpPr>
        <p:grpSpPr>
          <a:xfrm>
            <a:off x="1266449" y="4220572"/>
            <a:ext cx="1005220" cy="1005220"/>
            <a:chOff x="0" y="0"/>
            <a:chExt cx="2010439" cy="2010439"/>
          </a:xfrm>
        </p:grpSpPr>
        <p:sp>
          <p:nvSpPr>
            <p:cNvPr id="167" name="Shape 2014">
              <a:extLst>
                <a:ext uri="{FF2B5EF4-FFF2-40B4-BE49-F238E27FC236}">
                  <a16:creationId xmlns:a16="http://schemas.microsoft.com/office/drawing/2014/main" id="{61B06803-4A2D-45EE-A64E-BB5AB08ED155}"/>
                </a:ext>
              </a:extLst>
            </p:cNvPr>
            <p:cNvSpPr/>
            <p:nvPr/>
          </p:nvSpPr>
          <p:spPr>
            <a:xfrm>
              <a:off x="147300" y="147300"/>
              <a:ext cx="1715840" cy="17158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1"/>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68" name="Shape 2015">
              <a:extLst>
                <a:ext uri="{FF2B5EF4-FFF2-40B4-BE49-F238E27FC236}">
                  <a16:creationId xmlns:a16="http://schemas.microsoft.com/office/drawing/2014/main" id="{EE074364-ACF8-4D53-9D20-7650824E5C6D}"/>
                </a:ext>
              </a:extLst>
            </p:cNvPr>
            <p:cNvSpPr/>
            <p:nvPr/>
          </p:nvSpPr>
          <p:spPr>
            <a:xfrm>
              <a:off x="0" y="0"/>
              <a:ext cx="2010440" cy="20104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rnd">
              <a:solidFill>
                <a:srgbClr val="D8DBDE"/>
              </a:solidFill>
              <a:custDash>
                <a:ds d="100000" sp="200000"/>
              </a:custDash>
              <a:round/>
            </a:ln>
            <a:effectLst/>
          </p:spPr>
          <p:txBody>
            <a:bodyPr wrap="square" lIns="0" tIns="0" rIns="0" bIns="0" numCol="1" anchor="ctr">
              <a:noAutofit/>
            </a:bodyPr>
            <a:lstStyle/>
            <a:p>
              <a:pPr lvl="0">
                <a:defRPr sz="3200">
                  <a:solidFill>
                    <a:srgbClr val="FFFFFF"/>
                  </a:solidFill>
                </a:defRPr>
              </a:pPr>
              <a:endParaRPr sz="1600"/>
            </a:p>
          </p:txBody>
        </p:sp>
        <p:sp>
          <p:nvSpPr>
            <p:cNvPr id="169" name="Shape 2016">
              <a:extLst>
                <a:ext uri="{FF2B5EF4-FFF2-40B4-BE49-F238E27FC236}">
                  <a16:creationId xmlns:a16="http://schemas.microsoft.com/office/drawing/2014/main" id="{90CD0E85-26A1-4126-9A96-328A2D8BD5E2}"/>
                </a:ext>
              </a:extLst>
            </p:cNvPr>
            <p:cNvSpPr/>
            <p:nvPr/>
          </p:nvSpPr>
          <p:spPr>
            <a:xfrm>
              <a:off x="402532" y="722914"/>
              <a:ext cx="1257393" cy="742225"/>
            </a:xfrm>
            <a:custGeom>
              <a:avLst/>
              <a:gdLst/>
              <a:ahLst/>
              <a:cxnLst>
                <a:cxn ang="0">
                  <a:pos x="wd2" y="hd2"/>
                </a:cxn>
                <a:cxn ang="5400000">
                  <a:pos x="wd2" y="hd2"/>
                </a:cxn>
                <a:cxn ang="10800000">
                  <a:pos x="wd2" y="hd2"/>
                </a:cxn>
                <a:cxn ang="16200000">
                  <a:pos x="wd2" y="hd2"/>
                </a:cxn>
              </a:cxnLst>
              <a:rect l="0" t="0" r="r" b="b"/>
              <a:pathLst>
                <a:path w="21599" h="21598" extrusionOk="0">
                  <a:moveTo>
                    <a:pt x="13255" y="354"/>
                  </a:moveTo>
                  <a:lnTo>
                    <a:pt x="12819" y="77"/>
                  </a:lnTo>
                  <a:cubicBezTo>
                    <a:pt x="12736" y="23"/>
                    <a:pt x="12652" y="0"/>
                    <a:pt x="12570" y="0"/>
                  </a:cubicBezTo>
                  <a:cubicBezTo>
                    <a:pt x="12333" y="-2"/>
                    <a:pt x="12101" y="214"/>
                    <a:pt x="12012" y="611"/>
                  </a:cubicBezTo>
                  <a:lnTo>
                    <a:pt x="7736" y="19946"/>
                  </a:lnTo>
                  <a:cubicBezTo>
                    <a:pt x="7713" y="20047"/>
                    <a:pt x="7703" y="20154"/>
                    <a:pt x="7703" y="20258"/>
                  </a:cubicBezTo>
                  <a:cubicBezTo>
                    <a:pt x="7705" y="20695"/>
                    <a:pt x="7880" y="21081"/>
                    <a:pt x="8137" y="21244"/>
                  </a:cubicBezTo>
                  <a:lnTo>
                    <a:pt x="8573" y="21521"/>
                  </a:lnTo>
                  <a:cubicBezTo>
                    <a:pt x="8655" y="21575"/>
                    <a:pt x="8740" y="21598"/>
                    <a:pt x="8822" y="21598"/>
                  </a:cubicBezTo>
                  <a:cubicBezTo>
                    <a:pt x="8823" y="21598"/>
                    <a:pt x="8824" y="21598"/>
                    <a:pt x="8825" y="21598"/>
                  </a:cubicBezTo>
                  <a:cubicBezTo>
                    <a:pt x="9061" y="21598"/>
                    <a:pt x="9291" y="21383"/>
                    <a:pt x="9380" y="20988"/>
                  </a:cubicBezTo>
                  <a:lnTo>
                    <a:pt x="13656" y="1654"/>
                  </a:lnTo>
                  <a:cubicBezTo>
                    <a:pt x="13678" y="1553"/>
                    <a:pt x="13689" y="1445"/>
                    <a:pt x="13689" y="1340"/>
                  </a:cubicBezTo>
                  <a:cubicBezTo>
                    <a:pt x="13687" y="904"/>
                    <a:pt x="13512" y="517"/>
                    <a:pt x="13255" y="354"/>
                  </a:cubicBezTo>
                  <a:close/>
                  <a:moveTo>
                    <a:pt x="21599" y="10742"/>
                  </a:moveTo>
                  <a:cubicBezTo>
                    <a:pt x="21600" y="10474"/>
                    <a:pt x="21548" y="10265"/>
                    <a:pt x="21494" y="10129"/>
                  </a:cubicBezTo>
                  <a:cubicBezTo>
                    <a:pt x="21446" y="10009"/>
                    <a:pt x="21397" y="9944"/>
                    <a:pt x="21378" y="9922"/>
                  </a:cubicBezTo>
                  <a:lnTo>
                    <a:pt x="21378" y="9922"/>
                  </a:lnTo>
                  <a:lnTo>
                    <a:pt x="15204" y="2137"/>
                  </a:lnTo>
                  <a:lnTo>
                    <a:pt x="15202" y="2134"/>
                  </a:lnTo>
                  <a:cubicBezTo>
                    <a:pt x="15197" y="2130"/>
                    <a:pt x="15156" y="2082"/>
                    <a:pt x="15095" y="2033"/>
                  </a:cubicBezTo>
                  <a:cubicBezTo>
                    <a:pt x="15033" y="1984"/>
                    <a:pt x="14950" y="1929"/>
                    <a:pt x="14845" y="1926"/>
                  </a:cubicBezTo>
                  <a:cubicBezTo>
                    <a:pt x="14789" y="1926"/>
                    <a:pt x="14725" y="1946"/>
                    <a:pt x="14664" y="2002"/>
                  </a:cubicBezTo>
                  <a:cubicBezTo>
                    <a:pt x="14603" y="2059"/>
                    <a:pt x="14551" y="2150"/>
                    <a:pt x="14515" y="2262"/>
                  </a:cubicBezTo>
                  <a:cubicBezTo>
                    <a:pt x="14467" y="2418"/>
                    <a:pt x="14453" y="2581"/>
                    <a:pt x="14440" y="2773"/>
                  </a:cubicBezTo>
                  <a:cubicBezTo>
                    <a:pt x="14428" y="2963"/>
                    <a:pt x="14424" y="3177"/>
                    <a:pt x="14424" y="3386"/>
                  </a:cubicBezTo>
                  <a:cubicBezTo>
                    <a:pt x="14424" y="3873"/>
                    <a:pt x="14446" y="4348"/>
                    <a:pt x="14450" y="4432"/>
                  </a:cubicBezTo>
                  <a:cubicBezTo>
                    <a:pt x="14450" y="4531"/>
                    <a:pt x="14480" y="4901"/>
                    <a:pt x="14728" y="5318"/>
                  </a:cubicBezTo>
                  <a:lnTo>
                    <a:pt x="14739" y="5333"/>
                  </a:lnTo>
                  <a:lnTo>
                    <a:pt x="18915" y="10399"/>
                  </a:lnTo>
                  <a:lnTo>
                    <a:pt x="18917" y="10400"/>
                  </a:lnTo>
                  <a:cubicBezTo>
                    <a:pt x="18920" y="10405"/>
                    <a:pt x="18961" y="10456"/>
                    <a:pt x="18994" y="10525"/>
                  </a:cubicBezTo>
                  <a:cubicBezTo>
                    <a:pt x="19029" y="10596"/>
                    <a:pt x="19051" y="10677"/>
                    <a:pt x="19051" y="10742"/>
                  </a:cubicBezTo>
                  <a:cubicBezTo>
                    <a:pt x="19049" y="10809"/>
                    <a:pt x="19037" y="10918"/>
                    <a:pt x="18909" y="11094"/>
                  </a:cubicBezTo>
                  <a:lnTo>
                    <a:pt x="14739" y="16152"/>
                  </a:lnTo>
                  <a:lnTo>
                    <a:pt x="14728" y="16167"/>
                  </a:lnTo>
                  <a:cubicBezTo>
                    <a:pt x="14480" y="16584"/>
                    <a:pt x="14450" y="16955"/>
                    <a:pt x="14450" y="17053"/>
                  </a:cubicBezTo>
                  <a:cubicBezTo>
                    <a:pt x="14446" y="17138"/>
                    <a:pt x="14424" y="17613"/>
                    <a:pt x="14424" y="18099"/>
                  </a:cubicBezTo>
                  <a:cubicBezTo>
                    <a:pt x="14424" y="18311"/>
                    <a:pt x="14428" y="18523"/>
                    <a:pt x="14440" y="18714"/>
                  </a:cubicBezTo>
                  <a:cubicBezTo>
                    <a:pt x="14453" y="18905"/>
                    <a:pt x="14467" y="19068"/>
                    <a:pt x="14515" y="19224"/>
                  </a:cubicBezTo>
                  <a:cubicBezTo>
                    <a:pt x="14551" y="19336"/>
                    <a:pt x="14603" y="19428"/>
                    <a:pt x="14664" y="19483"/>
                  </a:cubicBezTo>
                  <a:cubicBezTo>
                    <a:pt x="14725" y="19540"/>
                    <a:pt x="14788" y="19560"/>
                    <a:pt x="14844" y="19560"/>
                  </a:cubicBezTo>
                  <a:lnTo>
                    <a:pt x="14845" y="19560"/>
                  </a:lnTo>
                  <a:cubicBezTo>
                    <a:pt x="14950" y="19557"/>
                    <a:pt x="15033" y="19500"/>
                    <a:pt x="15095" y="19452"/>
                  </a:cubicBezTo>
                  <a:cubicBezTo>
                    <a:pt x="15156" y="19404"/>
                    <a:pt x="15197" y="19357"/>
                    <a:pt x="15202" y="19350"/>
                  </a:cubicBezTo>
                  <a:lnTo>
                    <a:pt x="15204" y="19347"/>
                  </a:lnTo>
                  <a:lnTo>
                    <a:pt x="21378" y="11564"/>
                  </a:lnTo>
                  <a:cubicBezTo>
                    <a:pt x="21397" y="11541"/>
                    <a:pt x="21446" y="11476"/>
                    <a:pt x="21494" y="11356"/>
                  </a:cubicBezTo>
                  <a:cubicBezTo>
                    <a:pt x="21548" y="11222"/>
                    <a:pt x="21600" y="11013"/>
                    <a:pt x="21599" y="10745"/>
                  </a:cubicBezTo>
                  <a:cubicBezTo>
                    <a:pt x="21599" y="10745"/>
                    <a:pt x="21599" y="10742"/>
                    <a:pt x="21599" y="10742"/>
                  </a:cubicBezTo>
                  <a:close/>
                  <a:moveTo>
                    <a:pt x="6872" y="16167"/>
                  </a:moveTo>
                  <a:lnTo>
                    <a:pt x="6862" y="16152"/>
                  </a:lnTo>
                  <a:lnTo>
                    <a:pt x="2691" y="11092"/>
                  </a:lnTo>
                  <a:cubicBezTo>
                    <a:pt x="2563" y="10917"/>
                    <a:pt x="2550" y="10809"/>
                    <a:pt x="2549" y="10742"/>
                  </a:cubicBezTo>
                  <a:cubicBezTo>
                    <a:pt x="2548" y="10674"/>
                    <a:pt x="2574" y="10584"/>
                    <a:pt x="2612" y="10511"/>
                  </a:cubicBezTo>
                  <a:cubicBezTo>
                    <a:pt x="2631" y="10475"/>
                    <a:pt x="2650" y="10446"/>
                    <a:pt x="2664" y="10426"/>
                  </a:cubicBezTo>
                  <a:cubicBezTo>
                    <a:pt x="2670" y="10417"/>
                    <a:pt x="2676" y="10409"/>
                    <a:pt x="2680" y="10406"/>
                  </a:cubicBezTo>
                  <a:cubicBezTo>
                    <a:pt x="2681" y="10404"/>
                    <a:pt x="2682" y="10402"/>
                    <a:pt x="2683" y="10402"/>
                  </a:cubicBezTo>
                  <a:lnTo>
                    <a:pt x="2684" y="10400"/>
                  </a:lnTo>
                  <a:lnTo>
                    <a:pt x="2687" y="10397"/>
                  </a:lnTo>
                  <a:lnTo>
                    <a:pt x="6862" y="5333"/>
                  </a:lnTo>
                  <a:lnTo>
                    <a:pt x="6872" y="5318"/>
                  </a:lnTo>
                  <a:cubicBezTo>
                    <a:pt x="7120" y="4901"/>
                    <a:pt x="7150" y="4531"/>
                    <a:pt x="7150" y="4432"/>
                  </a:cubicBezTo>
                  <a:cubicBezTo>
                    <a:pt x="7154" y="4348"/>
                    <a:pt x="7176" y="3873"/>
                    <a:pt x="7176" y="3386"/>
                  </a:cubicBezTo>
                  <a:cubicBezTo>
                    <a:pt x="7176" y="3177"/>
                    <a:pt x="7171" y="2963"/>
                    <a:pt x="7160" y="2773"/>
                  </a:cubicBezTo>
                  <a:cubicBezTo>
                    <a:pt x="7147" y="2581"/>
                    <a:pt x="7133" y="2418"/>
                    <a:pt x="7085" y="2262"/>
                  </a:cubicBezTo>
                  <a:cubicBezTo>
                    <a:pt x="7049" y="2150"/>
                    <a:pt x="6996" y="2059"/>
                    <a:pt x="6935" y="2002"/>
                  </a:cubicBezTo>
                  <a:cubicBezTo>
                    <a:pt x="6875" y="1946"/>
                    <a:pt x="6811" y="1926"/>
                    <a:pt x="6755" y="1926"/>
                  </a:cubicBezTo>
                  <a:cubicBezTo>
                    <a:pt x="6650" y="1929"/>
                    <a:pt x="6567" y="1984"/>
                    <a:pt x="6505" y="2033"/>
                  </a:cubicBezTo>
                  <a:cubicBezTo>
                    <a:pt x="6443" y="2082"/>
                    <a:pt x="6404" y="2130"/>
                    <a:pt x="6398" y="2134"/>
                  </a:cubicBezTo>
                  <a:lnTo>
                    <a:pt x="6396" y="2137"/>
                  </a:lnTo>
                  <a:lnTo>
                    <a:pt x="222" y="9922"/>
                  </a:lnTo>
                  <a:cubicBezTo>
                    <a:pt x="203" y="9944"/>
                    <a:pt x="154" y="10009"/>
                    <a:pt x="106" y="10129"/>
                  </a:cubicBezTo>
                  <a:cubicBezTo>
                    <a:pt x="52" y="10265"/>
                    <a:pt x="0" y="10474"/>
                    <a:pt x="0" y="10742"/>
                  </a:cubicBezTo>
                  <a:lnTo>
                    <a:pt x="0" y="10745"/>
                  </a:lnTo>
                  <a:cubicBezTo>
                    <a:pt x="0" y="11013"/>
                    <a:pt x="52" y="11222"/>
                    <a:pt x="106" y="11356"/>
                  </a:cubicBezTo>
                  <a:cubicBezTo>
                    <a:pt x="155" y="11477"/>
                    <a:pt x="204" y="11543"/>
                    <a:pt x="222" y="11565"/>
                  </a:cubicBezTo>
                  <a:lnTo>
                    <a:pt x="6396" y="19347"/>
                  </a:lnTo>
                  <a:lnTo>
                    <a:pt x="6398" y="19350"/>
                  </a:lnTo>
                  <a:cubicBezTo>
                    <a:pt x="6404" y="19357"/>
                    <a:pt x="6443" y="19404"/>
                    <a:pt x="6505" y="19452"/>
                  </a:cubicBezTo>
                  <a:cubicBezTo>
                    <a:pt x="6567" y="19500"/>
                    <a:pt x="6650" y="19557"/>
                    <a:pt x="6755" y="19560"/>
                  </a:cubicBezTo>
                  <a:lnTo>
                    <a:pt x="6756" y="19560"/>
                  </a:lnTo>
                  <a:cubicBezTo>
                    <a:pt x="6812" y="19560"/>
                    <a:pt x="6875" y="19540"/>
                    <a:pt x="6935" y="19483"/>
                  </a:cubicBezTo>
                  <a:cubicBezTo>
                    <a:pt x="6996" y="19428"/>
                    <a:pt x="7049" y="19336"/>
                    <a:pt x="7085" y="19224"/>
                  </a:cubicBezTo>
                  <a:cubicBezTo>
                    <a:pt x="7133" y="19068"/>
                    <a:pt x="7147" y="18905"/>
                    <a:pt x="7160" y="18714"/>
                  </a:cubicBezTo>
                  <a:cubicBezTo>
                    <a:pt x="7171" y="18523"/>
                    <a:pt x="7176" y="18311"/>
                    <a:pt x="7176" y="18099"/>
                  </a:cubicBezTo>
                  <a:cubicBezTo>
                    <a:pt x="7176" y="17613"/>
                    <a:pt x="7154" y="17138"/>
                    <a:pt x="7150" y="17053"/>
                  </a:cubicBezTo>
                  <a:cubicBezTo>
                    <a:pt x="7150" y="16955"/>
                    <a:pt x="7120" y="16584"/>
                    <a:pt x="6872" y="1616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70" name="Shape 468">
            <a:extLst>
              <a:ext uri="{FF2B5EF4-FFF2-40B4-BE49-F238E27FC236}">
                <a16:creationId xmlns:a16="http://schemas.microsoft.com/office/drawing/2014/main" id="{7D2E6B39-F81E-4246-AC8D-87013A4FF8A2}"/>
              </a:ext>
            </a:extLst>
          </p:cNvPr>
          <p:cNvSpPr/>
          <p:nvPr/>
        </p:nvSpPr>
        <p:spPr>
          <a:xfrm>
            <a:off x="671248" y="5476532"/>
            <a:ext cx="2195623"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ctr">
              <a:lnSpc>
                <a:spcPct val="150000"/>
              </a:lnSpc>
            </a:pPr>
            <a:r>
              <a:rPr lang="zh-CN" altLang="en-US" b="1" dirty="0">
                <a:latin typeface="+mj-ea"/>
                <a:ea typeface="+mj-ea"/>
              </a:rPr>
              <a:t>添加标题</a:t>
            </a:r>
            <a:endParaRPr lang="en-US" altLang="zh-CN" b="1" dirty="0">
              <a:latin typeface="+mj-ea"/>
              <a:ea typeface="+mj-ea"/>
            </a:endParaRPr>
          </a:p>
          <a:p>
            <a:pPr algn="ctr">
              <a:lnSpc>
                <a:spcPct val="150000"/>
              </a:lnSpc>
            </a:pPr>
            <a:r>
              <a:rPr lang="zh-CN" altLang="en-US" sz="1200" dirty="0">
                <a:solidFill>
                  <a:schemeClr val="tx2"/>
                </a:solidFill>
                <a:latin typeface="+mn-ea"/>
              </a:rPr>
              <a:t>点击此处添加标题添加标题点击此处添加标题添加标题添加标题</a:t>
            </a:r>
          </a:p>
        </p:txBody>
      </p:sp>
      <p:grpSp>
        <p:nvGrpSpPr>
          <p:cNvPr id="171" name="Group 2013">
            <a:extLst>
              <a:ext uri="{FF2B5EF4-FFF2-40B4-BE49-F238E27FC236}">
                <a16:creationId xmlns:a16="http://schemas.microsoft.com/office/drawing/2014/main" id="{57E11999-EA11-4DC2-B8D6-BDC5D272F79D}"/>
              </a:ext>
            </a:extLst>
          </p:cNvPr>
          <p:cNvGrpSpPr/>
          <p:nvPr/>
        </p:nvGrpSpPr>
        <p:grpSpPr>
          <a:xfrm>
            <a:off x="4151076" y="4220572"/>
            <a:ext cx="1005220" cy="1005220"/>
            <a:chOff x="0" y="0"/>
            <a:chExt cx="2010439" cy="2010439"/>
          </a:xfrm>
        </p:grpSpPr>
        <p:sp>
          <p:nvSpPr>
            <p:cNvPr id="172" name="Shape 2010">
              <a:extLst>
                <a:ext uri="{FF2B5EF4-FFF2-40B4-BE49-F238E27FC236}">
                  <a16:creationId xmlns:a16="http://schemas.microsoft.com/office/drawing/2014/main" id="{AA0B2F5F-85FE-4B16-84D6-0823E217A341}"/>
                </a:ext>
              </a:extLst>
            </p:cNvPr>
            <p:cNvSpPr/>
            <p:nvPr/>
          </p:nvSpPr>
          <p:spPr>
            <a:xfrm>
              <a:off x="147299" y="147300"/>
              <a:ext cx="1715840" cy="17158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2"/>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73" name="Shape 2011">
              <a:extLst>
                <a:ext uri="{FF2B5EF4-FFF2-40B4-BE49-F238E27FC236}">
                  <a16:creationId xmlns:a16="http://schemas.microsoft.com/office/drawing/2014/main" id="{CAD943CB-252E-49B2-8B98-459E8FF7B89D}"/>
                </a:ext>
              </a:extLst>
            </p:cNvPr>
            <p:cNvSpPr/>
            <p:nvPr/>
          </p:nvSpPr>
          <p:spPr>
            <a:xfrm>
              <a:off x="0" y="0"/>
              <a:ext cx="2010440" cy="20104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rnd">
              <a:solidFill>
                <a:srgbClr val="D8DBDE"/>
              </a:solidFill>
              <a:custDash>
                <a:ds d="100000" sp="200000"/>
              </a:custDash>
              <a:round/>
            </a:ln>
            <a:effectLst/>
          </p:spPr>
          <p:txBody>
            <a:bodyPr wrap="square" lIns="0" tIns="0" rIns="0" bIns="0" numCol="1" anchor="ctr">
              <a:noAutofit/>
            </a:bodyPr>
            <a:lstStyle/>
            <a:p>
              <a:pPr lvl="0">
                <a:defRPr sz="3200">
                  <a:solidFill>
                    <a:srgbClr val="FFFFFF"/>
                  </a:solidFill>
                </a:defRPr>
              </a:pPr>
              <a:endParaRPr sz="1600"/>
            </a:p>
          </p:txBody>
        </p:sp>
        <p:sp>
          <p:nvSpPr>
            <p:cNvPr id="174" name="Shape 2012">
              <a:extLst>
                <a:ext uri="{FF2B5EF4-FFF2-40B4-BE49-F238E27FC236}">
                  <a16:creationId xmlns:a16="http://schemas.microsoft.com/office/drawing/2014/main" id="{921470D1-118D-4F74-A4C6-4DD412399DB5}"/>
                </a:ext>
              </a:extLst>
            </p:cNvPr>
            <p:cNvSpPr/>
            <p:nvPr/>
          </p:nvSpPr>
          <p:spPr>
            <a:xfrm>
              <a:off x="431517" y="572637"/>
              <a:ext cx="1186755" cy="890565"/>
            </a:xfrm>
            <a:custGeom>
              <a:avLst/>
              <a:gdLst/>
              <a:ahLst/>
              <a:cxnLst>
                <a:cxn ang="0">
                  <a:pos x="wd2" y="hd2"/>
                </a:cxn>
                <a:cxn ang="5400000">
                  <a:pos x="wd2" y="hd2"/>
                </a:cxn>
                <a:cxn ang="10800000">
                  <a:pos x="wd2" y="hd2"/>
                </a:cxn>
                <a:cxn ang="16200000">
                  <a:pos x="wd2" y="hd2"/>
                </a:cxn>
              </a:cxnLst>
              <a:rect l="0" t="0" r="r" b="b"/>
              <a:pathLst>
                <a:path w="21600" h="21600" extrusionOk="0">
                  <a:moveTo>
                    <a:pt x="18500" y="0"/>
                  </a:moveTo>
                  <a:lnTo>
                    <a:pt x="18210" y="933"/>
                  </a:lnTo>
                  <a:cubicBezTo>
                    <a:pt x="18126" y="924"/>
                    <a:pt x="18041" y="919"/>
                    <a:pt x="17956" y="919"/>
                  </a:cubicBezTo>
                  <a:cubicBezTo>
                    <a:pt x="17762" y="919"/>
                    <a:pt x="17569" y="947"/>
                    <a:pt x="17386" y="995"/>
                  </a:cubicBezTo>
                  <a:lnTo>
                    <a:pt x="17137" y="69"/>
                  </a:lnTo>
                  <a:lnTo>
                    <a:pt x="16608" y="290"/>
                  </a:lnTo>
                  <a:lnTo>
                    <a:pt x="16707" y="1285"/>
                  </a:lnTo>
                  <a:cubicBezTo>
                    <a:pt x="16455" y="1442"/>
                    <a:pt x="16219" y="1646"/>
                    <a:pt x="16012" y="1886"/>
                  </a:cubicBezTo>
                  <a:lnTo>
                    <a:pt x="15457" y="1257"/>
                  </a:lnTo>
                  <a:lnTo>
                    <a:pt x="15084" y="1803"/>
                  </a:lnTo>
                  <a:lnTo>
                    <a:pt x="15535" y="2597"/>
                  </a:lnTo>
                  <a:cubicBezTo>
                    <a:pt x="15377" y="2897"/>
                    <a:pt x="15252" y="3231"/>
                    <a:pt x="15162" y="3585"/>
                  </a:cubicBezTo>
                  <a:lnTo>
                    <a:pt x="14447" y="3412"/>
                  </a:lnTo>
                  <a:lnTo>
                    <a:pt x="14327" y="4131"/>
                  </a:lnTo>
                  <a:lnTo>
                    <a:pt x="15012" y="4518"/>
                  </a:lnTo>
                  <a:cubicBezTo>
                    <a:pt x="15005" y="4629"/>
                    <a:pt x="15001" y="4742"/>
                    <a:pt x="15001" y="4856"/>
                  </a:cubicBezTo>
                  <a:cubicBezTo>
                    <a:pt x="15001" y="5118"/>
                    <a:pt x="15022" y="5368"/>
                    <a:pt x="15058" y="5616"/>
                  </a:cubicBezTo>
                  <a:lnTo>
                    <a:pt x="14379" y="5947"/>
                  </a:lnTo>
                  <a:lnTo>
                    <a:pt x="14545" y="6652"/>
                  </a:lnTo>
                  <a:lnTo>
                    <a:pt x="15281" y="6528"/>
                  </a:lnTo>
                  <a:cubicBezTo>
                    <a:pt x="15401" y="6865"/>
                    <a:pt x="15555" y="7176"/>
                    <a:pt x="15737" y="7453"/>
                  </a:cubicBezTo>
                  <a:lnTo>
                    <a:pt x="15271" y="8192"/>
                  </a:lnTo>
                  <a:lnTo>
                    <a:pt x="15675" y="8690"/>
                  </a:lnTo>
                  <a:lnTo>
                    <a:pt x="16271" y="8089"/>
                  </a:lnTo>
                  <a:cubicBezTo>
                    <a:pt x="16498" y="8298"/>
                    <a:pt x="16747" y="8460"/>
                    <a:pt x="17013" y="8579"/>
                  </a:cubicBezTo>
                  <a:lnTo>
                    <a:pt x="16883" y="9532"/>
                  </a:lnTo>
                  <a:lnTo>
                    <a:pt x="17422" y="9698"/>
                  </a:lnTo>
                  <a:lnTo>
                    <a:pt x="17712" y="8773"/>
                  </a:lnTo>
                  <a:cubicBezTo>
                    <a:pt x="17792" y="8782"/>
                    <a:pt x="17875" y="8786"/>
                    <a:pt x="17956" y="8786"/>
                  </a:cubicBezTo>
                  <a:cubicBezTo>
                    <a:pt x="18156" y="8786"/>
                    <a:pt x="18352" y="8761"/>
                    <a:pt x="18542" y="8710"/>
                  </a:cubicBezTo>
                  <a:lnTo>
                    <a:pt x="18790" y="9629"/>
                  </a:lnTo>
                  <a:lnTo>
                    <a:pt x="19314" y="9408"/>
                  </a:lnTo>
                  <a:lnTo>
                    <a:pt x="19221" y="8407"/>
                  </a:lnTo>
                  <a:cubicBezTo>
                    <a:pt x="19471" y="8247"/>
                    <a:pt x="19700" y="8048"/>
                    <a:pt x="19905" y="7806"/>
                  </a:cubicBezTo>
                  <a:lnTo>
                    <a:pt x="20470" y="8434"/>
                  </a:lnTo>
                  <a:lnTo>
                    <a:pt x="20843" y="7895"/>
                  </a:lnTo>
                  <a:lnTo>
                    <a:pt x="20387" y="7087"/>
                  </a:lnTo>
                  <a:cubicBezTo>
                    <a:pt x="20542" y="6789"/>
                    <a:pt x="20662" y="6463"/>
                    <a:pt x="20750" y="6113"/>
                  </a:cubicBezTo>
                  <a:cubicBezTo>
                    <a:pt x="20750" y="6113"/>
                    <a:pt x="21481" y="6286"/>
                    <a:pt x="21481" y="6286"/>
                  </a:cubicBezTo>
                  <a:lnTo>
                    <a:pt x="21600" y="5568"/>
                  </a:lnTo>
                  <a:lnTo>
                    <a:pt x="20895" y="5174"/>
                  </a:lnTo>
                  <a:cubicBezTo>
                    <a:pt x="20902" y="5068"/>
                    <a:pt x="20905" y="4963"/>
                    <a:pt x="20905" y="4856"/>
                  </a:cubicBezTo>
                  <a:cubicBezTo>
                    <a:pt x="20905" y="4593"/>
                    <a:pt x="20885" y="4331"/>
                    <a:pt x="20848" y="4082"/>
                  </a:cubicBezTo>
                  <a:lnTo>
                    <a:pt x="21548" y="3751"/>
                  </a:lnTo>
                  <a:lnTo>
                    <a:pt x="21382" y="3046"/>
                  </a:lnTo>
                  <a:lnTo>
                    <a:pt x="20625" y="3171"/>
                  </a:lnTo>
                  <a:cubicBezTo>
                    <a:pt x="20508" y="2840"/>
                    <a:pt x="20354" y="2540"/>
                    <a:pt x="20175" y="2266"/>
                  </a:cubicBezTo>
                  <a:lnTo>
                    <a:pt x="20657" y="1506"/>
                  </a:lnTo>
                  <a:lnTo>
                    <a:pt x="20247" y="1009"/>
                  </a:lnTo>
                  <a:lnTo>
                    <a:pt x="19641" y="1623"/>
                  </a:lnTo>
                  <a:cubicBezTo>
                    <a:pt x="19418" y="1417"/>
                    <a:pt x="19172" y="1252"/>
                    <a:pt x="18910" y="1133"/>
                  </a:cubicBezTo>
                  <a:lnTo>
                    <a:pt x="19039" y="159"/>
                  </a:lnTo>
                  <a:lnTo>
                    <a:pt x="18500" y="0"/>
                  </a:lnTo>
                  <a:close/>
                  <a:moveTo>
                    <a:pt x="18060" y="2411"/>
                  </a:moveTo>
                  <a:cubicBezTo>
                    <a:pt x="19122" y="2411"/>
                    <a:pt x="19983" y="3563"/>
                    <a:pt x="19983" y="4980"/>
                  </a:cubicBezTo>
                  <a:cubicBezTo>
                    <a:pt x="19983" y="6397"/>
                    <a:pt x="19122" y="7543"/>
                    <a:pt x="18060" y="7543"/>
                  </a:cubicBezTo>
                  <a:cubicBezTo>
                    <a:pt x="16997" y="7543"/>
                    <a:pt x="16136" y="6397"/>
                    <a:pt x="16137" y="4980"/>
                  </a:cubicBezTo>
                  <a:cubicBezTo>
                    <a:pt x="16137" y="3563"/>
                    <a:pt x="16997" y="2411"/>
                    <a:pt x="18060" y="2411"/>
                  </a:cubicBezTo>
                  <a:close/>
                  <a:moveTo>
                    <a:pt x="1337" y="2853"/>
                  </a:moveTo>
                  <a:cubicBezTo>
                    <a:pt x="595" y="2853"/>
                    <a:pt x="0" y="3654"/>
                    <a:pt x="0" y="4642"/>
                  </a:cubicBezTo>
                  <a:lnTo>
                    <a:pt x="0" y="15846"/>
                  </a:lnTo>
                  <a:cubicBezTo>
                    <a:pt x="0" y="16834"/>
                    <a:pt x="595" y="17635"/>
                    <a:pt x="1337" y="17635"/>
                  </a:cubicBezTo>
                  <a:lnTo>
                    <a:pt x="7630" y="17635"/>
                  </a:lnTo>
                  <a:lnTo>
                    <a:pt x="7630" y="19030"/>
                  </a:lnTo>
                  <a:lnTo>
                    <a:pt x="6283" y="19030"/>
                  </a:lnTo>
                  <a:cubicBezTo>
                    <a:pt x="5411" y="19030"/>
                    <a:pt x="5080" y="20695"/>
                    <a:pt x="5080" y="20695"/>
                  </a:cubicBezTo>
                  <a:lnTo>
                    <a:pt x="5552" y="21600"/>
                  </a:lnTo>
                  <a:lnTo>
                    <a:pt x="11632" y="21600"/>
                  </a:lnTo>
                  <a:lnTo>
                    <a:pt x="12098" y="20695"/>
                  </a:lnTo>
                  <a:cubicBezTo>
                    <a:pt x="12098" y="20695"/>
                    <a:pt x="11773" y="19030"/>
                    <a:pt x="10901" y="19030"/>
                  </a:cubicBezTo>
                  <a:lnTo>
                    <a:pt x="9548" y="19030"/>
                  </a:lnTo>
                  <a:lnTo>
                    <a:pt x="9548" y="17635"/>
                  </a:lnTo>
                  <a:lnTo>
                    <a:pt x="15841" y="17635"/>
                  </a:lnTo>
                  <a:cubicBezTo>
                    <a:pt x="16582" y="17635"/>
                    <a:pt x="17184" y="16834"/>
                    <a:pt x="17184" y="15846"/>
                  </a:cubicBezTo>
                  <a:lnTo>
                    <a:pt x="17184" y="10631"/>
                  </a:lnTo>
                  <a:lnTo>
                    <a:pt x="16365" y="10389"/>
                  </a:lnTo>
                  <a:cubicBezTo>
                    <a:pt x="16365" y="10389"/>
                    <a:pt x="16365" y="15342"/>
                    <a:pt x="16365" y="15342"/>
                  </a:cubicBezTo>
                  <a:lnTo>
                    <a:pt x="814" y="15342"/>
                  </a:lnTo>
                  <a:lnTo>
                    <a:pt x="814" y="4062"/>
                  </a:lnTo>
                  <a:lnTo>
                    <a:pt x="13664" y="4062"/>
                  </a:lnTo>
                  <a:lnTo>
                    <a:pt x="13866" y="2853"/>
                  </a:lnTo>
                  <a:lnTo>
                    <a:pt x="1337" y="2853"/>
                  </a:lnTo>
                  <a:close/>
                  <a:moveTo>
                    <a:pt x="18075" y="3233"/>
                  </a:moveTo>
                  <a:cubicBezTo>
                    <a:pt x="17408" y="3233"/>
                    <a:pt x="16867" y="3953"/>
                    <a:pt x="16867" y="4842"/>
                  </a:cubicBezTo>
                  <a:cubicBezTo>
                    <a:pt x="16867" y="5731"/>
                    <a:pt x="17408" y="6452"/>
                    <a:pt x="18075" y="6452"/>
                  </a:cubicBezTo>
                  <a:cubicBezTo>
                    <a:pt x="18742" y="6452"/>
                    <a:pt x="19283" y="5731"/>
                    <a:pt x="19283" y="4842"/>
                  </a:cubicBezTo>
                  <a:cubicBezTo>
                    <a:pt x="19283" y="3953"/>
                    <a:pt x="18742" y="3233"/>
                    <a:pt x="18075" y="3233"/>
                  </a:cubicBezTo>
                  <a:close/>
                  <a:moveTo>
                    <a:pt x="2068" y="8593"/>
                  </a:moveTo>
                  <a:cubicBezTo>
                    <a:pt x="1965" y="8593"/>
                    <a:pt x="1868" y="8649"/>
                    <a:pt x="1809" y="8745"/>
                  </a:cubicBezTo>
                  <a:cubicBezTo>
                    <a:pt x="1750" y="8841"/>
                    <a:pt x="1738" y="8965"/>
                    <a:pt x="1773" y="9077"/>
                  </a:cubicBezTo>
                  <a:lnTo>
                    <a:pt x="2664" y="12033"/>
                  </a:lnTo>
                  <a:cubicBezTo>
                    <a:pt x="2709" y="12180"/>
                    <a:pt x="2829" y="12275"/>
                    <a:pt x="2965" y="12275"/>
                  </a:cubicBezTo>
                  <a:lnTo>
                    <a:pt x="3172" y="12275"/>
                  </a:lnTo>
                  <a:cubicBezTo>
                    <a:pt x="3308" y="12275"/>
                    <a:pt x="3429" y="12176"/>
                    <a:pt x="3473" y="12026"/>
                  </a:cubicBezTo>
                  <a:lnTo>
                    <a:pt x="3883" y="10638"/>
                  </a:lnTo>
                  <a:lnTo>
                    <a:pt x="3888" y="10631"/>
                  </a:lnTo>
                  <a:lnTo>
                    <a:pt x="3903" y="10569"/>
                  </a:lnTo>
                  <a:lnTo>
                    <a:pt x="3924" y="10638"/>
                  </a:lnTo>
                  <a:lnTo>
                    <a:pt x="3924" y="10645"/>
                  </a:lnTo>
                  <a:lnTo>
                    <a:pt x="4328" y="12026"/>
                  </a:lnTo>
                  <a:cubicBezTo>
                    <a:pt x="4372" y="12175"/>
                    <a:pt x="4494" y="12275"/>
                    <a:pt x="4629" y="12275"/>
                  </a:cubicBezTo>
                  <a:lnTo>
                    <a:pt x="4841" y="12275"/>
                  </a:lnTo>
                  <a:cubicBezTo>
                    <a:pt x="4976" y="12275"/>
                    <a:pt x="5098" y="12181"/>
                    <a:pt x="5142" y="12033"/>
                  </a:cubicBezTo>
                  <a:lnTo>
                    <a:pt x="6039" y="9077"/>
                  </a:lnTo>
                  <a:cubicBezTo>
                    <a:pt x="6074" y="8965"/>
                    <a:pt x="6062" y="8841"/>
                    <a:pt x="6003" y="8745"/>
                  </a:cubicBezTo>
                  <a:cubicBezTo>
                    <a:pt x="5943" y="8649"/>
                    <a:pt x="5847" y="8593"/>
                    <a:pt x="5743" y="8593"/>
                  </a:cubicBezTo>
                  <a:cubicBezTo>
                    <a:pt x="5743" y="8593"/>
                    <a:pt x="5531" y="8593"/>
                    <a:pt x="5531" y="8593"/>
                  </a:cubicBezTo>
                  <a:cubicBezTo>
                    <a:pt x="5395" y="8593"/>
                    <a:pt x="5274" y="8694"/>
                    <a:pt x="5230" y="8842"/>
                  </a:cubicBezTo>
                  <a:lnTo>
                    <a:pt x="4743" y="10500"/>
                  </a:lnTo>
                  <a:lnTo>
                    <a:pt x="4261" y="8842"/>
                  </a:lnTo>
                  <a:cubicBezTo>
                    <a:pt x="4217" y="8694"/>
                    <a:pt x="4097" y="8593"/>
                    <a:pt x="3960" y="8593"/>
                  </a:cubicBezTo>
                  <a:lnTo>
                    <a:pt x="3846" y="8593"/>
                  </a:lnTo>
                  <a:cubicBezTo>
                    <a:pt x="3711" y="8593"/>
                    <a:pt x="3589" y="8694"/>
                    <a:pt x="3546" y="8842"/>
                  </a:cubicBezTo>
                  <a:lnTo>
                    <a:pt x="3063" y="10500"/>
                  </a:lnTo>
                  <a:lnTo>
                    <a:pt x="2576" y="8842"/>
                  </a:lnTo>
                  <a:cubicBezTo>
                    <a:pt x="2533" y="8693"/>
                    <a:pt x="2412" y="8593"/>
                    <a:pt x="2276" y="8593"/>
                  </a:cubicBezTo>
                  <a:lnTo>
                    <a:pt x="2068" y="8593"/>
                  </a:lnTo>
                  <a:close/>
                  <a:moveTo>
                    <a:pt x="6754" y="8593"/>
                  </a:moveTo>
                  <a:cubicBezTo>
                    <a:pt x="6651" y="8593"/>
                    <a:pt x="6554" y="8649"/>
                    <a:pt x="6495" y="8745"/>
                  </a:cubicBezTo>
                  <a:cubicBezTo>
                    <a:pt x="6435" y="8841"/>
                    <a:pt x="6419" y="8965"/>
                    <a:pt x="6454" y="9077"/>
                  </a:cubicBezTo>
                  <a:lnTo>
                    <a:pt x="7350" y="12033"/>
                  </a:lnTo>
                  <a:cubicBezTo>
                    <a:pt x="7395" y="12180"/>
                    <a:pt x="7511" y="12275"/>
                    <a:pt x="7646" y="12275"/>
                  </a:cubicBezTo>
                  <a:lnTo>
                    <a:pt x="7858" y="12275"/>
                  </a:lnTo>
                  <a:cubicBezTo>
                    <a:pt x="7995" y="12275"/>
                    <a:pt x="8115" y="12176"/>
                    <a:pt x="8159" y="12026"/>
                  </a:cubicBezTo>
                  <a:lnTo>
                    <a:pt x="8568" y="10638"/>
                  </a:lnTo>
                  <a:lnTo>
                    <a:pt x="8568" y="10631"/>
                  </a:lnTo>
                  <a:lnTo>
                    <a:pt x="8589" y="10569"/>
                  </a:lnTo>
                  <a:lnTo>
                    <a:pt x="8605" y="10638"/>
                  </a:lnTo>
                  <a:lnTo>
                    <a:pt x="8610" y="10645"/>
                  </a:lnTo>
                  <a:lnTo>
                    <a:pt x="9014" y="12026"/>
                  </a:lnTo>
                  <a:cubicBezTo>
                    <a:pt x="9058" y="12175"/>
                    <a:pt x="9178" y="12275"/>
                    <a:pt x="9315" y="12275"/>
                  </a:cubicBezTo>
                  <a:lnTo>
                    <a:pt x="9527" y="12275"/>
                  </a:lnTo>
                  <a:cubicBezTo>
                    <a:pt x="9662" y="12275"/>
                    <a:pt x="9778" y="12181"/>
                    <a:pt x="9823" y="12033"/>
                  </a:cubicBezTo>
                  <a:lnTo>
                    <a:pt x="10725" y="9077"/>
                  </a:lnTo>
                  <a:cubicBezTo>
                    <a:pt x="10759" y="8965"/>
                    <a:pt x="10742" y="8841"/>
                    <a:pt x="10683" y="8745"/>
                  </a:cubicBezTo>
                  <a:cubicBezTo>
                    <a:pt x="10623" y="8649"/>
                    <a:pt x="10526" y="8593"/>
                    <a:pt x="10424" y="8593"/>
                  </a:cubicBezTo>
                  <a:cubicBezTo>
                    <a:pt x="10424" y="8593"/>
                    <a:pt x="10217" y="8593"/>
                    <a:pt x="10217" y="8593"/>
                  </a:cubicBezTo>
                  <a:cubicBezTo>
                    <a:pt x="10081" y="8593"/>
                    <a:pt x="9960" y="8694"/>
                    <a:pt x="9916" y="8842"/>
                  </a:cubicBezTo>
                  <a:lnTo>
                    <a:pt x="9424" y="10500"/>
                  </a:lnTo>
                  <a:lnTo>
                    <a:pt x="8947" y="8842"/>
                  </a:lnTo>
                  <a:cubicBezTo>
                    <a:pt x="8904" y="8694"/>
                    <a:pt x="8777" y="8593"/>
                    <a:pt x="8641" y="8593"/>
                  </a:cubicBezTo>
                  <a:lnTo>
                    <a:pt x="8532" y="8593"/>
                  </a:lnTo>
                  <a:cubicBezTo>
                    <a:pt x="8396" y="8593"/>
                    <a:pt x="8275" y="8694"/>
                    <a:pt x="8232" y="8842"/>
                  </a:cubicBezTo>
                  <a:lnTo>
                    <a:pt x="7749" y="10500"/>
                  </a:lnTo>
                  <a:lnTo>
                    <a:pt x="7262" y="8842"/>
                  </a:lnTo>
                  <a:cubicBezTo>
                    <a:pt x="7219" y="8693"/>
                    <a:pt x="7098" y="8593"/>
                    <a:pt x="6962" y="8593"/>
                  </a:cubicBezTo>
                  <a:lnTo>
                    <a:pt x="6754" y="8593"/>
                  </a:lnTo>
                  <a:close/>
                  <a:moveTo>
                    <a:pt x="11440" y="8593"/>
                  </a:moveTo>
                  <a:cubicBezTo>
                    <a:pt x="11336" y="8593"/>
                    <a:pt x="11241" y="8649"/>
                    <a:pt x="11181" y="8745"/>
                  </a:cubicBezTo>
                  <a:cubicBezTo>
                    <a:pt x="11121" y="8841"/>
                    <a:pt x="11106" y="8965"/>
                    <a:pt x="11140" y="9077"/>
                  </a:cubicBezTo>
                  <a:lnTo>
                    <a:pt x="12031" y="12033"/>
                  </a:lnTo>
                  <a:cubicBezTo>
                    <a:pt x="12076" y="12180"/>
                    <a:pt x="12197" y="12275"/>
                    <a:pt x="12332" y="12275"/>
                  </a:cubicBezTo>
                  <a:lnTo>
                    <a:pt x="12544" y="12275"/>
                  </a:lnTo>
                  <a:cubicBezTo>
                    <a:pt x="12681" y="12275"/>
                    <a:pt x="12801" y="12176"/>
                    <a:pt x="12845" y="12026"/>
                  </a:cubicBezTo>
                  <a:lnTo>
                    <a:pt x="13254" y="10638"/>
                  </a:lnTo>
                  <a:lnTo>
                    <a:pt x="13254" y="10631"/>
                  </a:lnTo>
                  <a:lnTo>
                    <a:pt x="13270" y="10569"/>
                  </a:lnTo>
                  <a:lnTo>
                    <a:pt x="13291" y="10638"/>
                  </a:lnTo>
                  <a:lnTo>
                    <a:pt x="13296" y="10645"/>
                  </a:lnTo>
                  <a:lnTo>
                    <a:pt x="13700" y="12026"/>
                  </a:lnTo>
                  <a:cubicBezTo>
                    <a:pt x="13744" y="12175"/>
                    <a:pt x="13865" y="12275"/>
                    <a:pt x="14001" y="12275"/>
                  </a:cubicBezTo>
                  <a:lnTo>
                    <a:pt x="14208" y="12275"/>
                  </a:lnTo>
                  <a:cubicBezTo>
                    <a:pt x="14344" y="12275"/>
                    <a:pt x="14464" y="12181"/>
                    <a:pt x="14509" y="12033"/>
                  </a:cubicBezTo>
                  <a:lnTo>
                    <a:pt x="15411" y="9077"/>
                  </a:lnTo>
                  <a:cubicBezTo>
                    <a:pt x="15446" y="8965"/>
                    <a:pt x="15429" y="8841"/>
                    <a:pt x="15369" y="8745"/>
                  </a:cubicBezTo>
                  <a:cubicBezTo>
                    <a:pt x="15310" y="8649"/>
                    <a:pt x="15213" y="8593"/>
                    <a:pt x="15110" y="8593"/>
                  </a:cubicBezTo>
                  <a:lnTo>
                    <a:pt x="14898" y="8593"/>
                  </a:lnTo>
                  <a:cubicBezTo>
                    <a:pt x="14762" y="8593"/>
                    <a:pt x="14641" y="8693"/>
                    <a:pt x="14597" y="8842"/>
                  </a:cubicBezTo>
                  <a:lnTo>
                    <a:pt x="14110" y="10500"/>
                  </a:lnTo>
                  <a:lnTo>
                    <a:pt x="13628" y="8842"/>
                  </a:lnTo>
                  <a:cubicBezTo>
                    <a:pt x="13584" y="8694"/>
                    <a:pt x="13463" y="8593"/>
                    <a:pt x="13327" y="8593"/>
                  </a:cubicBezTo>
                  <a:lnTo>
                    <a:pt x="13218" y="8593"/>
                  </a:lnTo>
                  <a:cubicBezTo>
                    <a:pt x="13082" y="8593"/>
                    <a:pt x="12960" y="8694"/>
                    <a:pt x="12917" y="8842"/>
                  </a:cubicBezTo>
                  <a:lnTo>
                    <a:pt x="12435" y="10500"/>
                  </a:lnTo>
                  <a:lnTo>
                    <a:pt x="11948" y="8842"/>
                  </a:lnTo>
                  <a:cubicBezTo>
                    <a:pt x="11905" y="8693"/>
                    <a:pt x="11783" y="8593"/>
                    <a:pt x="11648" y="8593"/>
                  </a:cubicBezTo>
                  <a:lnTo>
                    <a:pt x="11440" y="8593"/>
                  </a:ln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75" name="Shape 468">
            <a:extLst>
              <a:ext uri="{FF2B5EF4-FFF2-40B4-BE49-F238E27FC236}">
                <a16:creationId xmlns:a16="http://schemas.microsoft.com/office/drawing/2014/main" id="{4D3360D9-0629-4F18-8CF9-7C84A728EBE8}"/>
              </a:ext>
            </a:extLst>
          </p:cNvPr>
          <p:cNvSpPr/>
          <p:nvPr/>
        </p:nvSpPr>
        <p:spPr>
          <a:xfrm>
            <a:off x="3555875" y="5476532"/>
            <a:ext cx="2195623"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ctr">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gn="ctr">
              <a:lnSpc>
                <a:spcPct val="150000"/>
              </a:lnSpc>
            </a:pPr>
            <a:r>
              <a:rPr lang="zh-CN" altLang="en-US" sz="1200" dirty="0">
                <a:solidFill>
                  <a:schemeClr val="tx2"/>
                </a:solidFill>
                <a:latin typeface="+mn-ea"/>
              </a:rPr>
              <a:t>点击此处添加标题添加标题点击此处添加标题添加标题添加标题</a:t>
            </a:r>
          </a:p>
        </p:txBody>
      </p:sp>
      <p:grpSp>
        <p:nvGrpSpPr>
          <p:cNvPr id="176" name="Group 2009">
            <a:extLst>
              <a:ext uri="{FF2B5EF4-FFF2-40B4-BE49-F238E27FC236}">
                <a16:creationId xmlns:a16="http://schemas.microsoft.com/office/drawing/2014/main" id="{C2BBE525-50EC-4812-B70F-7474A8142170}"/>
              </a:ext>
            </a:extLst>
          </p:cNvPr>
          <p:cNvGrpSpPr/>
          <p:nvPr/>
        </p:nvGrpSpPr>
        <p:grpSpPr>
          <a:xfrm>
            <a:off x="7035703" y="4220572"/>
            <a:ext cx="1005220" cy="1005220"/>
            <a:chOff x="0" y="0"/>
            <a:chExt cx="2010439" cy="2010439"/>
          </a:xfrm>
        </p:grpSpPr>
        <p:sp>
          <p:nvSpPr>
            <p:cNvPr id="177" name="Shape 2006">
              <a:extLst>
                <a:ext uri="{FF2B5EF4-FFF2-40B4-BE49-F238E27FC236}">
                  <a16:creationId xmlns:a16="http://schemas.microsoft.com/office/drawing/2014/main" id="{234D3F88-B56D-4D20-A070-F673F620A4A8}"/>
                </a:ext>
              </a:extLst>
            </p:cNvPr>
            <p:cNvSpPr/>
            <p:nvPr/>
          </p:nvSpPr>
          <p:spPr>
            <a:xfrm>
              <a:off x="147299" y="147300"/>
              <a:ext cx="1715840" cy="17158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3"/>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78" name="Shape 2007">
              <a:extLst>
                <a:ext uri="{FF2B5EF4-FFF2-40B4-BE49-F238E27FC236}">
                  <a16:creationId xmlns:a16="http://schemas.microsoft.com/office/drawing/2014/main" id="{6685E30C-3C94-49BE-BB96-024BB6D10BC3}"/>
                </a:ext>
              </a:extLst>
            </p:cNvPr>
            <p:cNvSpPr/>
            <p:nvPr/>
          </p:nvSpPr>
          <p:spPr>
            <a:xfrm>
              <a:off x="0" y="0"/>
              <a:ext cx="2010440" cy="20104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rnd">
              <a:solidFill>
                <a:srgbClr val="D8DBDE"/>
              </a:solidFill>
              <a:custDash>
                <a:ds d="100000" sp="200000"/>
              </a:custDash>
              <a:round/>
            </a:ln>
            <a:effectLst/>
          </p:spPr>
          <p:txBody>
            <a:bodyPr wrap="square" lIns="0" tIns="0" rIns="0" bIns="0" numCol="1" anchor="ctr">
              <a:noAutofit/>
            </a:bodyPr>
            <a:lstStyle/>
            <a:p>
              <a:pPr lvl="0">
                <a:defRPr sz="3200">
                  <a:solidFill>
                    <a:srgbClr val="FFFFFF"/>
                  </a:solidFill>
                </a:defRPr>
              </a:pPr>
              <a:endParaRPr sz="1600"/>
            </a:p>
          </p:txBody>
        </p:sp>
        <p:sp>
          <p:nvSpPr>
            <p:cNvPr id="179" name="Shape 2008">
              <a:extLst>
                <a:ext uri="{FF2B5EF4-FFF2-40B4-BE49-F238E27FC236}">
                  <a16:creationId xmlns:a16="http://schemas.microsoft.com/office/drawing/2014/main" id="{F1269459-DEA3-47F7-973F-77FE7789C19E}"/>
                </a:ext>
              </a:extLst>
            </p:cNvPr>
            <p:cNvSpPr/>
            <p:nvPr/>
          </p:nvSpPr>
          <p:spPr>
            <a:xfrm>
              <a:off x="549616" y="563479"/>
              <a:ext cx="911209" cy="858081"/>
            </a:xfrm>
            <a:custGeom>
              <a:avLst/>
              <a:gdLst/>
              <a:ahLst/>
              <a:cxnLst>
                <a:cxn ang="0">
                  <a:pos x="wd2" y="hd2"/>
                </a:cxn>
                <a:cxn ang="5400000">
                  <a:pos x="wd2" y="hd2"/>
                </a:cxn>
                <a:cxn ang="10800000">
                  <a:pos x="wd2" y="hd2"/>
                </a:cxn>
                <a:cxn ang="16200000">
                  <a:pos x="wd2" y="hd2"/>
                </a:cxn>
              </a:cxnLst>
              <a:rect l="0" t="0" r="r" b="b"/>
              <a:pathLst>
                <a:path w="21600" h="21600" extrusionOk="0">
                  <a:moveTo>
                    <a:pt x="17983" y="0"/>
                  </a:moveTo>
                  <a:cubicBezTo>
                    <a:pt x="16970" y="1"/>
                    <a:pt x="16054" y="1202"/>
                    <a:pt x="15398" y="3141"/>
                  </a:cubicBezTo>
                  <a:cubicBezTo>
                    <a:pt x="13670" y="4888"/>
                    <a:pt x="11274" y="6665"/>
                    <a:pt x="8830" y="6407"/>
                  </a:cubicBezTo>
                  <a:cubicBezTo>
                    <a:pt x="4585" y="5959"/>
                    <a:pt x="136" y="6139"/>
                    <a:pt x="0" y="10388"/>
                  </a:cubicBezTo>
                  <a:lnTo>
                    <a:pt x="0" y="10543"/>
                  </a:lnTo>
                  <a:cubicBezTo>
                    <a:pt x="136" y="14792"/>
                    <a:pt x="4585" y="14973"/>
                    <a:pt x="8830" y="14524"/>
                  </a:cubicBezTo>
                  <a:cubicBezTo>
                    <a:pt x="11274" y="14267"/>
                    <a:pt x="13670" y="16043"/>
                    <a:pt x="15398" y="17790"/>
                  </a:cubicBezTo>
                  <a:cubicBezTo>
                    <a:pt x="16054" y="19728"/>
                    <a:pt x="16971" y="20938"/>
                    <a:pt x="17983" y="20939"/>
                  </a:cubicBezTo>
                  <a:cubicBezTo>
                    <a:pt x="19982" y="20939"/>
                    <a:pt x="21600" y="16248"/>
                    <a:pt x="21600" y="10466"/>
                  </a:cubicBezTo>
                  <a:cubicBezTo>
                    <a:pt x="21600" y="4683"/>
                    <a:pt x="19981" y="0"/>
                    <a:pt x="17983" y="0"/>
                  </a:cubicBezTo>
                  <a:close/>
                  <a:moveTo>
                    <a:pt x="17851" y="2962"/>
                  </a:moveTo>
                  <a:cubicBezTo>
                    <a:pt x="18883" y="2962"/>
                    <a:pt x="19711" y="6400"/>
                    <a:pt x="19711" y="10644"/>
                  </a:cubicBezTo>
                  <a:cubicBezTo>
                    <a:pt x="19711" y="14888"/>
                    <a:pt x="18883" y="18327"/>
                    <a:pt x="17851" y="18327"/>
                  </a:cubicBezTo>
                  <a:cubicBezTo>
                    <a:pt x="16990" y="18327"/>
                    <a:pt x="16263" y="15915"/>
                    <a:pt x="16050" y="12635"/>
                  </a:cubicBezTo>
                  <a:lnTo>
                    <a:pt x="17295" y="12635"/>
                  </a:lnTo>
                  <a:cubicBezTo>
                    <a:pt x="18298" y="12635"/>
                    <a:pt x="19110" y="11770"/>
                    <a:pt x="19111" y="10707"/>
                  </a:cubicBezTo>
                  <a:lnTo>
                    <a:pt x="19111" y="10582"/>
                  </a:lnTo>
                  <a:cubicBezTo>
                    <a:pt x="19111" y="9518"/>
                    <a:pt x="18298" y="8654"/>
                    <a:pt x="17295" y="8654"/>
                  </a:cubicBezTo>
                  <a:lnTo>
                    <a:pt x="16050" y="8654"/>
                  </a:lnTo>
                  <a:cubicBezTo>
                    <a:pt x="16263" y="5375"/>
                    <a:pt x="16990" y="2962"/>
                    <a:pt x="17851" y="2962"/>
                  </a:cubicBezTo>
                  <a:close/>
                  <a:moveTo>
                    <a:pt x="14322" y="5925"/>
                  </a:moveTo>
                  <a:cubicBezTo>
                    <a:pt x="14071" y="7348"/>
                    <a:pt x="13934" y="8961"/>
                    <a:pt x="13934" y="10668"/>
                  </a:cubicBezTo>
                  <a:cubicBezTo>
                    <a:pt x="13934" y="12373"/>
                    <a:pt x="14071" y="13979"/>
                    <a:pt x="14322" y="15403"/>
                  </a:cubicBezTo>
                  <a:cubicBezTo>
                    <a:pt x="13253" y="14553"/>
                    <a:pt x="12203" y="13950"/>
                    <a:pt x="11166" y="13584"/>
                  </a:cubicBezTo>
                  <a:lnTo>
                    <a:pt x="11166" y="7752"/>
                  </a:lnTo>
                  <a:cubicBezTo>
                    <a:pt x="12203" y="7387"/>
                    <a:pt x="13253" y="6774"/>
                    <a:pt x="14322" y="5925"/>
                  </a:cubicBezTo>
                  <a:close/>
                  <a:moveTo>
                    <a:pt x="3507" y="8149"/>
                  </a:moveTo>
                  <a:cubicBezTo>
                    <a:pt x="3507" y="8149"/>
                    <a:pt x="3507" y="12853"/>
                    <a:pt x="3507" y="12853"/>
                  </a:cubicBezTo>
                  <a:cubicBezTo>
                    <a:pt x="2339" y="12853"/>
                    <a:pt x="1391" y="11795"/>
                    <a:pt x="1391" y="10497"/>
                  </a:cubicBezTo>
                  <a:cubicBezTo>
                    <a:pt x="1391" y="9198"/>
                    <a:pt x="2339" y="8149"/>
                    <a:pt x="3507" y="8149"/>
                  </a:cubicBezTo>
                  <a:close/>
                  <a:moveTo>
                    <a:pt x="5543" y="8149"/>
                  </a:moveTo>
                  <a:cubicBezTo>
                    <a:pt x="6344" y="8149"/>
                    <a:pt x="7248" y="8204"/>
                    <a:pt x="8311" y="8312"/>
                  </a:cubicBezTo>
                  <a:cubicBezTo>
                    <a:pt x="8522" y="8332"/>
                    <a:pt x="8739" y="8343"/>
                    <a:pt x="8955" y="8343"/>
                  </a:cubicBezTo>
                  <a:cubicBezTo>
                    <a:pt x="9328" y="8343"/>
                    <a:pt x="9703" y="8312"/>
                    <a:pt x="10082" y="8250"/>
                  </a:cubicBezTo>
                  <a:cubicBezTo>
                    <a:pt x="10082" y="8250"/>
                    <a:pt x="10082" y="10613"/>
                    <a:pt x="10082" y="10613"/>
                  </a:cubicBezTo>
                  <a:lnTo>
                    <a:pt x="4884" y="10613"/>
                  </a:lnTo>
                  <a:lnTo>
                    <a:pt x="4884" y="8164"/>
                  </a:lnTo>
                  <a:cubicBezTo>
                    <a:pt x="5095" y="8155"/>
                    <a:pt x="5316" y="8149"/>
                    <a:pt x="5543" y="8149"/>
                  </a:cubicBezTo>
                  <a:close/>
                  <a:moveTo>
                    <a:pt x="4884" y="11857"/>
                  </a:moveTo>
                  <a:lnTo>
                    <a:pt x="10082" y="11857"/>
                  </a:lnTo>
                  <a:cubicBezTo>
                    <a:pt x="10082" y="11857"/>
                    <a:pt x="10082" y="13413"/>
                    <a:pt x="10082" y="13413"/>
                  </a:cubicBezTo>
                  <a:cubicBezTo>
                    <a:pt x="9703" y="13349"/>
                    <a:pt x="9328" y="13319"/>
                    <a:pt x="8955" y="13319"/>
                  </a:cubicBezTo>
                  <a:cubicBezTo>
                    <a:pt x="8739" y="13319"/>
                    <a:pt x="8523" y="13329"/>
                    <a:pt x="8311" y="13350"/>
                  </a:cubicBezTo>
                  <a:cubicBezTo>
                    <a:pt x="7248" y="13458"/>
                    <a:pt x="6344" y="13514"/>
                    <a:pt x="5543" y="13514"/>
                  </a:cubicBezTo>
                  <a:cubicBezTo>
                    <a:pt x="5314" y="13514"/>
                    <a:pt x="5095" y="13507"/>
                    <a:pt x="4884" y="13498"/>
                  </a:cubicBezTo>
                  <a:lnTo>
                    <a:pt x="4884" y="11857"/>
                  </a:lnTo>
                  <a:close/>
                  <a:moveTo>
                    <a:pt x="2790" y="15559"/>
                  </a:moveTo>
                  <a:lnTo>
                    <a:pt x="3778" y="20441"/>
                  </a:lnTo>
                  <a:cubicBezTo>
                    <a:pt x="3778" y="20441"/>
                    <a:pt x="4034" y="21600"/>
                    <a:pt x="5235" y="21600"/>
                  </a:cubicBezTo>
                  <a:cubicBezTo>
                    <a:pt x="6437" y="21600"/>
                    <a:pt x="5910" y="21600"/>
                    <a:pt x="6736" y="21600"/>
                  </a:cubicBezTo>
                  <a:cubicBezTo>
                    <a:pt x="7562" y="21600"/>
                    <a:pt x="8561" y="19875"/>
                    <a:pt x="7622" y="19454"/>
                  </a:cubicBezTo>
                  <a:cubicBezTo>
                    <a:pt x="6160" y="18799"/>
                    <a:pt x="5951" y="18191"/>
                    <a:pt x="6253" y="17378"/>
                  </a:cubicBezTo>
                  <a:cubicBezTo>
                    <a:pt x="6372" y="17052"/>
                    <a:pt x="6326" y="16457"/>
                    <a:pt x="6231" y="15862"/>
                  </a:cubicBezTo>
                  <a:cubicBezTo>
                    <a:pt x="6081" y="15865"/>
                    <a:pt x="5933" y="15870"/>
                    <a:pt x="5784" y="15870"/>
                  </a:cubicBezTo>
                  <a:cubicBezTo>
                    <a:pt x="4821" y="15868"/>
                    <a:pt x="3874" y="15793"/>
                    <a:pt x="2973" y="15597"/>
                  </a:cubicBezTo>
                  <a:cubicBezTo>
                    <a:pt x="2911" y="15584"/>
                    <a:pt x="2852" y="15573"/>
                    <a:pt x="2790" y="15559"/>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80" name="Shape 468">
            <a:extLst>
              <a:ext uri="{FF2B5EF4-FFF2-40B4-BE49-F238E27FC236}">
                <a16:creationId xmlns:a16="http://schemas.microsoft.com/office/drawing/2014/main" id="{6F0CCEFA-ED5E-4A49-ABE3-70C922AD316B}"/>
              </a:ext>
            </a:extLst>
          </p:cNvPr>
          <p:cNvSpPr/>
          <p:nvPr/>
        </p:nvSpPr>
        <p:spPr>
          <a:xfrm>
            <a:off x="6440502" y="5476532"/>
            <a:ext cx="2195623"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ctr">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ctr">
              <a:lnSpc>
                <a:spcPct val="150000"/>
              </a:lnSpc>
            </a:pPr>
            <a:r>
              <a:rPr lang="zh-CN" altLang="en-US" sz="1200" dirty="0">
                <a:solidFill>
                  <a:schemeClr val="tx2"/>
                </a:solidFill>
                <a:latin typeface="+mn-ea"/>
              </a:rPr>
              <a:t>点击此处添加标题添加标题点击此处添加标题添加标题添加标题</a:t>
            </a:r>
          </a:p>
        </p:txBody>
      </p:sp>
      <p:grpSp>
        <p:nvGrpSpPr>
          <p:cNvPr id="181" name="Group 1970">
            <a:extLst>
              <a:ext uri="{FF2B5EF4-FFF2-40B4-BE49-F238E27FC236}">
                <a16:creationId xmlns:a16="http://schemas.microsoft.com/office/drawing/2014/main" id="{6E2C4486-F145-4641-A7AF-9351878D602F}"/>
              </a:ext>
            </a:extLst>
          </p:cNvPr>
          <p:cNvGrpSpPr/>
          <p:nvPr/>
        </p:nvGrpSpPr>
        <p:grpSpPr>
          <a:xfrm>
            <a:off x="9920330" y="4220572"/>
            <a:ext cx="1005220" cy="1005220"/>
            <a:chOff x="0" y="0"/>
            <a:chExt cx="2010439" cy="2010439"/>
          </a:xfrm>
        </p:grpSpPr>
        <p:sp>
          <p:nvSpPr>
            <p:cNvPr id="182" name="Shape 1967">
              <a:extLst>
                <a:ext uri="{FF2B5EF4-FFF2-40B4-BE49-F238E27FC236}">
                  <a16:creationId xmlns:a16="http://schemas.microsoft.com/office/drawing/2014/main" id="{66AD9B1B-B9A7-402F-B58A-4F7B5DD24679}"/>
                </a:ext>
              </a:extLst>
            </p:cNvPr>
            <p:cNvSpPr/>
            <p:nvPr/>
          </p:nvSpPr>
          <p:spPr>
            <a:xfrm>
              <a:off x="147299" y="147299"/>
              <a:ext cx="1715840" cy="17158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chemeClr val="accent4"/>
            </a:solidFill>
            <a:ln w="12700" cap="flat">
              <a:noFill/>
              <a:miter lim="400000"/>
            </a:ln>
            <a:effectLst/>
          </p:spPr>
          <p:txBody>
            <a:bodyPr wrap="square" lIns="0" tIns="0" rIns="0" bIns="0" numCol="1" anchor="ctr">
              <a:noAutofit/>
            </a:bodyPr>
            <a:lstStyle/>
            <a:p>
              <a:pPr lvl="0">
                <a:defRPr sz="3200">
                  <a:solidFill>
                    <a:srgbClr val="FFFFFF"/>
                  </a:solidFill>
                </a:defRPr>
              </a:pPr>
              <a:endParaRPr sz="1600"/>
            </a:p>
          </p:txBody>
        </p:sp>
        <p:sp>
          <p:nvSpPr>
            <p:cNvPr id="183" name="Shape 1968">
              <a:extLst>
                <a:ext uri="{FF2B5EF4-FFF2-40B4-BE49-F238E27FC236}">
                  <a16:creationId xmlns:a16="http://schemas.microsoft.com/office/drawing/2014/main" id="{C25B88CB-E373-4D59-B8FF-7F2AC737B6A6}"/>
                </a:ext>
              </a:extLst>
            </p:cNvPr>
            <p:cNvSpPr/>
            <p:nvPr/>
          </p:nvSpPr>
          <p:spPr>
            <a:xfrm>
              <a:off x="0" y="0"/>
              <a:ext cx="2010440" cy="2010440"/>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38100" cap="rnd">
              <a:solidFill>
                <a:srgbClr val="D8DBDE"/>
              </a:solidFill>
              <a:custDash>
                <a:ds d="100000" sp="200000"/>
              </a:custDash>
              <a:round/>
            </a:ln>
            <a:effectLst/>
          </p:spPr>
          <p:txBody>
            <a:bodyPr wrap="square" lIns="0" tIns="0" rIns="0" bIns="0" numCol="1" anchor="ctr">
              <a:noAutofit/>
            </a:bodyPr>
            <a:lstStyle/>
            <a:p>
              <a:pPr lvl="0">
                <a:defRPr sz="3200">
                  <a:solidFill>
                    <a:srgbClr val="FFFFFF"/>
                  </a:solidFill>
                </a:defRPr>
              </a:pPr>
              <a:endParaRPr sz="1600"/>
            </a:p>
          </p:txBody>
        </p:sp>
        <p:sp>
          <p:nvSpPr>
            <p:cNvPr id="184" name="Shape 1969">
              <a:extLst>
                <a:ext uri="{FF2B5EF4-FFF2-40B4-BE49-F238E27FC236}">
                  <a16:creationId xmlns:a16="http://schemas.microsoft.com/office/drawing/2014/main" id="{13FE01D1-45EE-4265-B414-9ADBD126C4A2}"/>
                </a:ext>
              </a:extLst>
            </p:cNvPr>
            <p:cNvSpPr/>
            <p:nvPr/>
          </p:nvSpPr>
          <p:spPr>
            <a:xfrm>
              <a:off x="414015" y="627112"/>
              <a:ext cx="1182409" cy="908429"/>
            </a:xfrm>
            <a:custGeom>
              <a:avLst/>
              <a:gdLst/>
              <a:ahLst/>
              <a:cxnLst>
                <a:cxn ang="0">
                  <a:pos x="wd2" y="hd2"/>
                </a:cxn>
                <a:cxn ang="5400000">
                  <a:pos x="wd2" y="hd2"/>
                </a:cxn>
                <a:cxn ang="10800000">
                  <a:pos x="wd2" y="hd2"/>
                </a:cxn>
                <a:cxn ang="16200000">
                  <a:pos x="wd2" y="hd2"/>
                </a:cxn>
              </a:cxnLst>
              <a:rect l="0" t="0" r="r" b="b"/>
              <a:pathLst>
                <a:path w="21600" h="21600" extrusionOk="0">
                  <a:moveTo>
                    <a:pt x="16115" y="0"/>
                  </a:moveTo>
                  <a:lnTo>
                    <a:pt x="15280" y="1065"/>
                  </a:lnTo>
                  <a:cubicBezTo>
                    <a:pt x="15217" y="1135"/>
                    <a:pt x="14097" y="2444"/>
                    <a:pt x="11787" y="2446"/>
                  </a:cubicBezTo>
                  <a:cubicBezTo>
                    <a:pt x="10965" y="2446"/>
                    <a:pt x="9982" y="2280"/>
                    <a:pt x="8831" y="1814"/>
                  </a:cubicBezTo>
                  <a:cubicBezTo>
                    <a:pt x="7657" y="1339"/>
                    <a:pt x="6584" y="1146"/>
                    <a:pt x="5626" y="1146"/>
                  </a:cubicBezTo>
                  <a:cubicBezTo>
                    <a:pt x="2331" y="1151"/>
                    <a:pt x="502" y="3364"/>
                    <a:pt x="423" y="3459"/>
                  </a:cubicBezTo>
                  <a:lnTo>
                    <a:pt x="0" y="3973"/>
                  </a:lnTo>
                  <a:lnTo>
                    <a:pt x="6929" y="21600"/>
                  </a:lnTo>
                  <a:lnTo>
                    <a:pt x="7680" y="20425"/>
                  </a:lnTo>
                  <a:cubicBezTo>
                    <a:pt x="7680" y="20425"/>
                    <a:pt x="7680" y="20425"/>
                    <a:pt x="7691" y="20410"/>
                  </a:cubicBezTo>
                  <a:cubicBezTo>
                    <a:pt x="7769" y="20294"/>
                    <a:pt x="8243" y="19613"/>
                    <a:pt x="8989" y="18985"/>
                  </a:cubicBezTo>
                  <a:cubicBezTo>
                    <a:pt x="9738" y="18354"/>
                    <a:pt x="10738" y="17786"/>
                    <a:pt x="11906" y="17788"/>
                  </a:cubicBezTo>
                  <a:cubicBezTo>
                    <a:pt x="12191" y="17788"/>
                    <a:pt x="12486" y="17815"/>
                    <a:pt x="12792" y="17891"/>
                  </a:cubicBezTo>
                  <a:lnTo>
                    <a:pt x="13475" y="18060"/>
                  </a:lnTo>
                  <a:lnTo>
                    <a:pt x="13672" y="17201"/>
                  </a:lnTo>
                  <a:cubicBezTo>
                    <a:pt x="13694" y="17114"/>
                    <a:pt x="13887" y="16465"/>
                    <a:pt x="14315" y="15893"/>
                  </a:cubicBezTo>
                  <a:cubicBezTo>
                    <a:pt x="14751" y="15321"/>
                    <a:pt x="15370" y="14793"/>
                    <a:pt x="16465" y="14784"/>
                  </a:cubicBezTo>
                  <a:cubicBezTo>
                    <a:pt x="16745" y="14784"/>
                    <a:pt x="17056" y="14822"/>
                    <a:pt x="17402" y="14909"/>
                  </a:cubicBezTo>
                  <a:lnTo>
                    <a:pt x="17509" y="14211"/>
                  </a:lnTo>
                  <a:lnTo>
                    <a:pt x="18519" y="19742"/>
                  </a:lnTo>
                  <a:lnTo>
                    <a:pt x="19168" y="17965"/>
                  </a:lnTo>
                  <a:lnTo>
                    <a:pt x="20263" y="19654"/>
                  </a:lnTo>
                  <a:lnTo>
                    <a:pt x="21228" y="18589"/>
                  </a:lnTo>
                  <a:lnTo>
                    <a:pt x="20133" y="16900"/>
                  </a:lnTo>
                  <a:cubicBezTo>
                    <a:pt x="20133" y="16900"/>
                    <a:pt x="21600" y="16349"/>
                    <a:pt x="21600" y="16349"/>
                  </a:cubicBezTo>
                  <a:lnTo>
                    <a:pt x="17526" y="14094"/>
                  </a:lnTo>
                  <a:lnTo>
                    <a:pt x="17701" y="12934"/>
                  </a:lnTo>
                  <a:cubicBezTo>
                    <a:pt x="17262" y="12821"/>
                    <a:pt x="16850" y="12772"/>
                    <a:pt x="16465" y="12772"/>
                  </a:cubicBezTo>
                  <a:cubicBezTo>
                    <a:pt x="16013" y="12770"/>
                    <a:pt x="15604" y="12844"/>
                    <a:pt x="15229" y="12970"/>
                  </a:cubicBezTo>
                  <a:lnTo>
                    <a:pt x="13311" y="12295"/>
                  </a:lnTo>
                  <a:lnTo>
                    <a:pt x="13243" y="12588"/>
                  </a:lnTo>
                  <a:lnTo>
                    <a:pt x="14812" y="13139"/>
                  </a:lnTo>
                  <a:cubicBezTo>
                    <a:pt x="14046" y="13503"/>
                    <a:pt x="13469" y="14093"/>
                    <a:pt x="13080" y="14674"/>
                  </a:cubicBezTo>
                  <a:cubicBezTo>
                    <a:pt x="12803" y="15081"/>
                    <a:pt x="12602" y="15478"/>
                    <a:pt x="12465" y="15805"/>
                  </a:cubicBezTo>
                  <a:cubicBezTo>
                    <a:pt x="12275" y="15785"/>
                    <a:pt x="12089" y="15769"/>
                    <a:pt x="11906" y="15769"/>
                  </a:cubicBezTo>
                  <a:cubicBezTo>
                    <a:pt x="10241" y="15771"/>
                    <a:pt x="8892" y="16627"/>
                    <a:pt x="7967" y="17450"/>
                  </a:cubicBezTo>
                  <a:cubicBezTo>
                    <a:pt x="7713" y="17678"/>
                    <a:pt x="7488" y="17901"/>
                    <a:pt x="7296" y="18111"/>
                  </a:cubicBezTo>
                  <a:lnTo>
                    <a:pt x="1935" y="4487"/>
                  </a:lnTo>
                  <a:cubicBezTo>
                    <a:pt x="2564" y="3963"/>
                    <a:pt x="3824" y="3156"/>
                    <a:pt x="5626" y="3158"/>
                  </a:cubicBezTo>
                  <a:cubicBezTo>
                    <a:pt x="6428" y="3158"/>
                    <a:pt x="7343" y="3322"/>
                    <a:pt x="8374" y="3738"/>
                  </a:cubicBezTo>
                  <a:cubicBezTo>
                    <a:pt x="9664" y="4260"/>
                    <a:pt x="10801" y="4458"/>
                    <a:pt x="11787" y="4458"/>
                  </a:cubicBezTo>
                  <a:cubicBezTo>
                    <a:pt x="13479" y="4460"/>
                    <a:pt x="14699" y="3869"/>
                    <a:pt x="15450" y="3334"/>
                  </a:cubicBezTo>
                  <a:lnTo>
                    <a:pt x="18542" y="13653"/>
                  </a:lnTo>
                  <a:lnTo>
                    <a:pt x="19981" y="12919"/>
                  </a:lnTo>
                  <a:lnTo>
                    <a:pt x="16115" y="0"/>
                  </a:lnTo>
                  <a:close/>
                  <a:moveTo>
                    <a:pt x="13508" y="4899"/>
                  </a:moveTo>
                  <a:cubicBezTo>
                    <a:pt x="13383" y="4899"/>
                    <a:pt x="13253" y="4933"/>
                    <a:pt x="13130" y="5002"/>
                  </a:cubicBezTo>
                  <a:cubicBezTo>
                    <a:pt x="12640" y="5272"/>
                    <a:pt x="12415" y="6015"/>
                    <a:pt x="12623" y="6654"/>
                  </a:cubicBezTo>
                  <a:cubicBezTo>
                    <a:pt x="12832" y="7293"/>
                    <a:pt x="13395" y="7588"/>
                    <a:pt x="13887" y="7315"/>
                  </a:cubicBezTo>
                  <a:cubicBezTo>
                    <a:pt x="14377" y="7045"/>
                    <a:pt x="14609" y="6308"/>
                    <a:pt x="14400" y="5670"/>
                  </a:cubicBezTo>
                  <a:cubicBezTo>
                    <a:pt x="14244" y="5191"/>
                    <a:pt x="13885" y="4898"/>
                    <a:pt x="13508" y="4899"/>
                  </a:cubicBezTo>
                  <a:close/>
                  <a:moveTo>
                    <a:pt x="6878" y="5163"/>
                  </a:moveTo>
                  <a:lnTo>
                    <a:pt x="3967" y="6544"/>
                  </a:lnTo>
                  <a:cubicBezTo>
                    <a:pt x="3808" y="6619"/>
                    <a:pt x="3723" y="6843"/>
                    <a:pt x="3781" y="7051"/>
                  </a:cubicBezTo>
                  <a:lnTo>
                    <a:pt x="3837" y="7249"/>
                  </a:lnTo>
                  <a:cubicBezTo>
                    <a:pt x="3895" y="7455"/>
                    <a:pt x="4073" y="7567"/>
                    <a:pt x="4232" y="7491"/>
                  </a:cubicBezTo>
                  <a:lnTo>
                    <a:pt x="7144" y="6111"/>
                  </a:lnTo>
                  <a:cubicBezTo>
                    <a:pt x="7302" y="6035"/>
                    <a:pt x="7388" y="5811"/>
                    <a:pt x="7330" y="5604"/>
                  </a:cubicBezTo>
                  <a:lnTo>
                    <a:pt x="7273" y="5406"/>
                  </a:lnTo>
                  <a:cubicBezTo>
                    <a:pt x="7216" y="5199"/>
                    <a:pt x="7037" y="5088"/>
                    <a:pt x="6878" y="5163"/>
                  </a:cubicBezTo>
                  <a:close/>
                  <a:moveTo>
                    <a:pt x="8808" y="6794"/>
                  </a:moveTo>
                  <a:lnTo>
                    <a:pt x="4932" y="8622"/>
                  </a:lnTo>
                  <a:cubicBezTo>
                    <a:pt x="4722" y="8723"/>
                    <a:pt x="4613" y="9023"/>
                    <a:pt x="4689" y="9298"/>
                  </a:cubicBezTo>
                  <a:cubicBezTo>
                    <a:pt x="4689" y="9298"/>
                    <a:pt x="4762" y="9562"/>
                    <a:pt x="4762" y="9562"/>
                  </a:cubicBezTo>
                  <a:cubicBezTo>
                    <a:pt x="4838" y="9837"/>
                    <a:pt x="5071" y="9977"/>
                    <a:pt x="5282" y="9878"/>
                  </a:cubicBezTo>
                  <a:lnTo>
                    <a:pt x="9158" y="8050"/>
                  </a:lnTo>
                  <a:cubicBezTo>
                    <a:pt x="9370" y="7951"/>
                    <a:pt x="9477" y="7647"/>
                    <a:pt x="9401" y="7374"/>
                  </a:cubicBezTo>
                  <a:lnTo>
                    <a:pt x="9327" y="7109"/>
                  </a:lnTo>
                  <a:cubicBezTo>
                    <a:pt x="9251" y="6835"/>
                    <a:pt x="9019" y="6694"/>
                    <a:pt x="8808" y="6794"/>
                  </a:cubicBezTo>
                  <a:close/>
                  <a:moveTo>
                    <a:pt x="14564" y="7242"/>
                  </a:moveTo>
                  <a:cubicBezTo>
                    <a:pt x="14429" y="7464"/>
                    <a:pt x="14249" y="7644"/>
                    <a:pt x="14033" y="7763"/>
                  </a:cubicBezTo>
                  <a:cubicBezTo>
                    <a:pt x="13819" y="7881"/>
                    <a:pt x="13596" y="7924"/>
                    <a:pt x="13379" y="7895"/>
                  </a:cubicBezTo>
                  <a:cubicBezTo>
                    <a:pt x="12893" y="8526"/>
                    <a:pt x="12722" y="9499"/>
                    <a:pt x="13006" y="10370"/>
                  </a:cubicBezTo>
                  <a:lnTo>
                    <a:pt x="13503" y="11905"/>
                  </a:lnTo>
                  <a:cubicBezTo>
                    <a:pt x="13634" y="11726"/>
                    <a:pt x="13776" y="11556"/>
                    <a:pt x="13926" y="11399"/>
                  </a:cubicBezTo>
                  <a:lnTo>
                    <a:pt x="13587" y="10356"/>
                  </a:lnTo>
                  <a:cubicBezTo>
                    <a:pt x="13545" y="10226"/>
                    <a:pt x="13595" y="10073"/>
                    <a:pt x="13695" y="10018"/>
                  </a:cubicBezTo>
                  <a:lnTo>
                    <a:pt x="13745" y="9988"/>
                  </a:lnTo>
                  <a:cubicBezTo>
                    <a:pt x="13845" y="9932"/>
                    <a:pt x="13963" y="9998"/>
                    <a:pt x="14005" y="10128"/>
                  </a:cubicBezTo>
                  <a:lnTo>
                    <a:pt x="14304" y="11046"/>
                  </a:lnTo>
                  <a:cubicBezTo>
                    <a:pt x="14508" y="10874"/>
                    <a:pt x="14728" y="10726"/>
                    <a:pt x="14959" y="10598"/>
                  </a:cubicBezTo>
                  <a:cubicBezTo>
                    <a:pt x="15188" y="10471"/>
                    <a:pt x="15418" y="10371"/>
                    <a:pt x="15653" y="10297"/>
                  </a:cubicBezTo>
                  <a:lnTo>
                    <a:pt x="15359" y="9379"/>
                  </a:lnTo>
                  <a:cubicBezTo>
                    <a:pt x="15317" y="9249"/>
                    <a:pt x="15361" y="9096"/>
                    <a:pt x="15461" y="9041"/>
                  </a:cubicBezTo>
                  <a:cubicBezTo>
                    <a:pt x="15461" y="9041"/>
                    <a:pt x="15517" y="9012"/>
                    <a:pt x="15517" y="9012"/>
                  </a:cubicBezTo>
                  <a:cubicBezTo>
                    <a:pt x="15616" y="8956"/>
                    <a:pt x="15729" y="9020"/>
                    <a:pt x="15771" y="9151"/>
                  </a:cubicBezTo>
                  <a:lnTo>
                    <a:pt x="16110" y="10187"/>
                  </a:lnTo>
                  <a:cubicBezTo>
                    <a:pt x="16302" y="10154"/>
                    <a:pt x="16494" y="10143"/>
                    <a:pt x="16685" y="10143"/>
                  </a:cubicBezTo>
                  <a:lnTo>
                    <a:pt x="16189" y="8608"/>
                  </a:lnTo>
                  <a:cubicBezTo>
                    <a:pt x="15904" y="7737"/>
                    <a:pt x="15248" y="7225"/>
                    <a:pt x="14564" y="7242"/>
                  </a:cubicBezTo>
                  <a:close/>
                  <a:moveTo>
                    <a:pt x="10828" y="8498"/>
                  </a:moveTo>
                  <a:lnTo>
                    <a:pt x="5942" y="10804"/>
                  </a:lnTo>
                  <a:cubicBezTo>
                    <a:pt x="5675" y="10929"/>
                    <a:pt x="5540" y="11310"/>
                    <a:pt x="5637" y="11656"/>
                  </a:cubicBezTo>
                  <a:lnTo>
                    <a:pt x="5727" y="11993"/>
                  </a:lnTo>
                  <a:cubicBezTo>
                    <a:pt x="5824" y="12341"/>
                    <a:pt x="6122" y="12517"/>
                    <a:pt x="6387" y="12390"/>
                  </a:cubicBezTo>
                  <a:lnTo>
                    <a:pt x="11268" y="10084"/>
                  </a:lnTo>
                  <a:cubicBezTo>
                    <a:pt x="11535" y="9957"/>
                    <a:pt x="11676" y="9578"/>
                    <a:pt x="11579" y="9232"/>
                  </a:cubicBezTo>
                  <a:lnTo>
                    <a:pt x="11483" y="8894"/>
                  </a:lnTo>
                  <a:cubicBezTo>
                    <a:pt x="11386" y="8547"/>
                    <a:pt x="11094" y="8372"/>
                    <a:pt x="10828" y="8498"/>
                  </a:cubicBezTo>
                  <a:close/>
                  <a:moveTo>
                    <a:pt x="12369" y="11457"/>
                  </a:moveTo>
                  <a:cubicBezTo>
                    <a:pt x="12369" y="11457"/>
                    <a:pt x="12154" y="12383"/>
                    <a:pt x="12154" y="12383"/>
                  </a:cubicBezTo>
                  <a:lnTo>
                    <a:pt x="12854" y="12662"/>
                  </a:lnTo>
                  <a:lnTo>
                    <a:pt x="13074" y="11729"/>
                  </a:lnTo>
                  <a:lnTo>
                    <a:pt x="12369" y="11457"/>
                  </a:lnTo>
                  <a:close/>
                  <a:moveTo>
                    <a:pt x="10693" y="11597"/>
                  </a:moveTo>
                  <a:lnTo>
                    <a:pt x="6822" y="13426"/>
                  </a:lnTo>
                  <a:cubicBezTo>
                    <a:pt x="6611" y="13524"/>
                    <a:pt x="6503" y="13826"/>
                    <a:pt x="6579" y="14101"/>
                  </a:cubicBezTo>
                  <a:lnTo>
                    <a:pt x="6653" y="14373"/>
                  </a:lnTo>
                  <a:cubicBezTo>
                    <a:pt x="6729" y="14647"/>
                    <a:pt x="6961" y="14789"/>
                    <a:pt x="7172" y="14689"/>
                  </a:cubicBezTo>
                  <a:lnTo>
                    <a:pt x="11048" y="12860"/>
                  </a:lnTo>
                  <a:cubicBezTo>
                    <a:pt x="11259" y="12761"/>
                    <a:pt x="11367" y="12452"/>
                    <a:pt x="11291" y="12177"/>
                  </a:cubicBezTo>
                  <a:lnTo>
                    <a:pt x="11218" y="11913"/>
                  </a:lnTo>
                  <a:cubicBezTo>
                    <a:pt x="11141" y="11638"/>
                    <a:pt x="10903" y="11497"/>
                    <a:pt x="10693" y="11597"/>
                  </a:cubicBezTo>
                  <a:close/>
                </a:path>
              </a:pathLst>
            </a:custGeom>
            <a:solidFill>
              <a:srgbClr val="FFFFFF"/>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185" name="Shape 468">
            <a:extLst>
              <a:ext uri="{FF2B5EF4-FFF2-40B4-BE49-F238E27FC236}">
                <a16:creationId xmlns:a16="http://schemas.microsoft.com/office/drawing/2014/main" id="{E20158DA-DF42-4352-8CA5-7512C2AC38A7}"/>
              </a:ext>
            </a:extLst>
          </p:cNvPr>
          <p:cNvSpPr/>
          <p:nvPr/>
        </p:nvSpPr>
        <p:spPr>
          <a:xfrm>
            <a:off x="9325129" y="5476532"/>
            <a:ext cx="2195623" cy="94045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ctr">
              <a:lnSpc>
                <a:spcPct val="150000"/>
              </a:lnSpc>
            </a:pPr>
            <a:r>
              <a:rPr lang="zh-CN" altLang="en-US" b="1" dirty="0">
                <a:solidFill>
                  <a:schemeClr val="accent4"/>
                </a:solidFill>
                <a:latin typeface="+mj-ea"/>
                <a:ea typeface="+mj-ea"/>
              </a:rPr>
              <a:t>添加标题</a:t>
            </a:r>
            <a:endParaRPr lang="en-US" altLang="zh-CN" b="1" dirty="0">
              <a:solidFill>
                <a:schemeClr val="accent4"/>
              </a:solidFill>
              <a:latin typeface="+mj-ea"/>
              <a:ea typeface="+mj-ea"/>
            </a:endParaRPr>
          </a:p>
          <a:p>
            <a:pPr algn="ctr">
              <a:lnSpc>
                <a:spcPct val="150000"/>
              </a:lnSpc>
            </a:pPr>
            <a:r>
              <a:rPr lang="zh-CN" altLang="en-US" sz="1200" dirty="0">
                <a:solidFill>
                  <a:schemeClr val="tx2"/>
                </a:solidFill>
                <a:latin typeface="+mn-ea"/>
              </a:rPr>
              <a:t>点击此处添加标题添加标题点击此处添加标题添加标题添加标题</a:t>
            </a:r>
          </a:p>
        </p:txBody>
      </p:sp>
      <p:grpSp>
        <p:nvGrpSpPr>
          <p:cNvPr id="186" name="组合 185">
            <a:extLst>
              <a:ext uri="{FF2B5EF4-FFF2-40B4-BE49-F238E27FC236}">
                <a16:creationId xmlns:a16="http://schemas.microsoft.com/office/drawing/2014/main" id="{AF03642B-7CB6-4E42-AE2F-908F0CE92619}"/>
              </a:ext>
            </a:extLst>
          </p:cNvPr>
          <p:cNvGrpSpPr/>
          <p:nvPr/>
        </p:nvGrpSpPr>
        <p:grpSpPr>
          <a:xfrm>
            <a:off x="1" y="1427928"/>
            <a:ext cx="3699865" cy="2466577"/>
            <a:chOff x="103167" y="1427928"/>
            <a:chExt cx="3699865" cy="2466577"/>
          </a:xfrm>
        </p:grpSpPr>
        <p:graphicFrame>
          <p:nvGraphicFramePr>
            <p:cNvPr id="187" name="图表 186">
              <a:extLst>
                <a:ext uri="{FF2B5EF4-FFF2-40B4-BE49-F238E27FC236}">
                  <a16:creationId xmlns:a16="http://schemas.microsoft.com/office/drawing/2014/main" id="{0CCCC6CC-227D-405A-B1C0-770DCDDE0EA9}"/>
                </a:ext>
              </a:extLst>
            </p:cNvPr>
            <p:cNvGraphicFramePr/>
            <p:nvPr>
              <p:extLst>
                <p:ext uri="{D42A27DB-BD31-4B8C-83A1-F6EECF244321}">
                  <p14:modId xmlns:p14="http://schemas.microsoft.com/office/powerpoint/2010/main" val="1134121282"/>
                </p:ext>
              </p:extLst>
            </p:nvPr>
          </p:nvGraphicFramePr>
          <p:xfrm>
            <a:off x="103167" y="1427928"/>
            <a:ext cx="3699865" cy="2466577"/>
          </p:xfrm>
          <a:graphic>
            <a:graphicData uri="http://schemas.openxmlformats.org/drawingml/2006/chart">
              <c:chart xmlns:c="http://schemas.openxmlformats.org/drawingml/2006/chart" xmlns:r="http://schemas.openxmlformats.org/officeDocument/2006/relationships" r:id="rId4"/>
            </a:graphicData>
          </a:graphic>
        </p:graphicFrame>
        <p:sp>
          <p:nvSpPr>
            <p:cNvPr id="188" name="矩形 187">
              <a:extLst>
                <a:ext uri="{FF2B5EF4-FFF2-40B4-BE49-F238E27FC236}">
                  <a16:creationId xmlns:a16="http://schemas.microsoft.com/office/drawing/2014/main" id="{9F8943C6-CD41-45F6-9D53-D8E9686CBF96}"/>
                </a:ext>
              </a:extLst>
            </p:cNvPr>
            <p:cNvSpPr/>
            <p:nvPr/>
          </p:nvSpPr>
          <p:spPr>
            <a:xfrm>
              <a:off x="1613102" y="2136366"/>
              <a:ext cx="679994" cy="464101"/>
            </a:xfrm>
            <a:prstGeom prst="rect">
              <a:avLst/>
            </a:prstGeom>
          </p:spPr>
          <p:txBody>
            <a:bodyPr wrap="none">
              <a:spAutoFit/>
            </a:bodyPr>
            <a:lstStyle/>
            <a:p>
              <a:pPr algn="ctr">
                <a:lnSpc>
                  <a:spcPct val="150000"/>
                </a:lnSpc>
              </a:pPr>
              <a:r>
                <a:rPr lang="en-US" altLang="zh-CN" b="1" dirty="0">
                  <a:solidFill>
                    <a:srgbClr val="FFFFFF"/>
                  </a:solidFill>
                  <a:latin typeface="+mj-ea"/>
                  <a:ea typeface="+mj-ea"/>
                </a:rPr>
                <a:t>25%</a:t>
              </a:r>
            </a:p>
          </p:txBody>
        </p:sp>
      </p:grpSp>
      <p:grpSp>
        <p:nvGrpSpPr>
          <p:cNvPr id="189" name="组合 188">
            <a:extLst>
              <a:ext uri="{FF2B5EF4-FFF2-40B4-BE49-F238E27FC236}">
                <a16:creationId xmlns:a16="http://schemas.microsoft.com/office/drawing/2014/main" id="{81DEE3FA-EFF6-40AB-87B4-47CEF8AF594F}"/>
              </a:ext>
            </a:extLst>
          </p:cNvPr>
          <p:cNvGrpSpPr/>
          <p:nvPr/>
        </p:nvGrpSpPr>
        <p:grpSpPr>
          <a:xfrm>
            <a:off x="2830712" y="1427928"/>
            <a:ext cx="3699865" cy="2466577"/>
            <a:chOff x="103167" y="1427928"/>
            <a:chExt cx="3699865" cy="2466577"/>
          </a:xfrm>
        </p:grpSpPr>
        <p:graphicFrame>
          <p:nvGraphicFramePr>
            <p:cNvPr id="190" name="图表 189">
              <a:extLst>
                <a:ext uri="{FF2B5EF4-FFF2-40B4-BE49-F238E27FC236}">
                  <a16:creationId xmlns:a16="http://schemas.microsoft.com/office/drawing/2014/main" id="{BA35B499-8F64-4CE8-AE48-005BA623A0AA}"/>
                </a:ext>
              </a:extLst>
            </p:cNvPr>
            <p:cNvGraphicFramePr/>
            <p:nvPr>
              <p:extLst>
                <p:ext uri="{D42A27DB-BD31-4B8C-83A1-F6EECF244321}">
                  <p14:modId xmlns:p14="http://schemas.microsoft.com/office/powerpoint/2010/main" val="4057288132"/>
                </p:ext>
              </p:extLst>
            </p:nvPr>
          </p:nvGraphicFramePr>
          <p:xfrm>
            <a:off x="103167" y="1427928"/>
            <a:ext cx="3699865" cy="2466577"/>
          </p:xfrm>
          <a:graphic>
            <a:graphicData uri="http://schemas.openxmlformats.org/drawingml/2006/chart">
              <c:chart xmlns:c="http://schemas.openxmlformats.org/drawingml/2006/chart" xmlns:r="http://schemas.openxmlformats.org/officeDocument/2006/relationships" r:id="rId5"/>
            </a:graphicData>
          </a:graphic>
        </p:graphicFrame>
        <p:sp>
          <p:nvSpPr>
            <p:cNvPr id="191" name="矩形 190">
              <a:extLst>
                <a:ext uri="{FF2B5EF4-FFF2-40B4-BE49-F238E27FC236}">
                  <a16:creationId xmlns:a16="http://schemas.microsoft.com/office/drawing/2014/main" id="{76B06705-B91A-4B85-A699-54E2ED766142}"/>
                </a:ext>
              </a:extLst>
            </p:cNvPr>
            <p:cNvSpPr/>
            <p:nvPr/>
          </p:nvSpPr>
          <p:spPr>
            <a:xfrm>
              <a:off x="1613102" y="2136366"/>
              <a:ext cx="679994" cy="464101"/>
            </a:xfrm>
            <a:prstGeom prst="rect">
              <a:avLst/>
            </a:prstGeom>
          </p:spPr>
          <p:txBody>
            <a:bodyPr wrap="none">
              <a:spAutoFit/>
            </a:bodyPr>
            <a:lstStyle/>
            <a:p>
              <a:pPr algn="ctr">
                <a:lnSpc>
                  <a:spcPct val="150000"/>
                </a:lnSpc>
              </a:pPr>
              <a:r>
                <a:rPr lang="en-US" altLang="zh-CN" b="1" dirty="0">
                  <a:solidFill>
                    <a:srgbClr val="FFFFFF"/>
                  </a:solidFill>
                  <a:latin typeface="+mj-ea"/>
                  <a:ea typeface="+mj-ea"/>
                </a:rPr>
                <a:t>25%</a:t>
              </a:r>
            </a:p>
          </p:txBody>
        </p:sp>
      </p:grpSp>
      <p:grpSp>
        <p:nvGrpSpPr>
          <p:cNvPr id="192" name="组合 191">
            <a:extLst>
              <a:ext uri="{FF2B5EF4-FFF2-40B4-BE49-F238E27FC236}">
                <a16:creationId xmlns:a16="http://schemas.microsoft.com/office/drawing/2014/main" id="{581491B9-C71E-498E-AB36-DC4487E72ABE}"/>
              </a:ext>
            </a:extLst>
          </p:cNvPr>
          <p:cNvGrpSpPr/>
          <p:nvPr/>
        </p:nvGrpSpPr>
        <p:grpSpPr>
          <a:xfrm>
            <a:off x="5661423" y="1427928"/>
            <a:ext cx="3699865" cy="2466577"/>
            <a:chOff x="103167" y="1427928"/>
            <a:chExt cx="3699865" cy="2466577"/>
          </a:xfrm>
        </p:grpSpPr>
        <p:graphicFrame>
          <p:nvGraphicFramePr>
            <p:cNvPr id="193" name="图表 192">
              <a:extLst>
                <a:ext uri="{FF2B5EF4-FFF2-40B4-BE49-F238E27FC236}">
                  <a16:creationId xmlns:a16="http://schemas.microsoft.com/office/drawing/2014/main" id="{3E56E9EB-5BE6-4308-9E96-4D36773BA5AC}"/>
                </a:ext>
              </a:extLst>
            </p:cNvPr>
            <p:cNvGraphicFramePr/>
            <p:nvPr>
              <p:extLst>
                <p:ext uri="{D42A27DB-BD31-4B8C-83A1-F6EECF244321}">
                  <p14:modId xmlns:p14="http://schemas.microsoft.com/office/powerpoint/2010/main" val="2318563811"/>
                </p:ext>
              </p:extLst>
            </p:nvPr>
          </p:nvGraphicFramePr>
          <p:xfrm>
            <a:off x="103167" y="1427928"/>
            <a:ext cx="3699865" cy="2466577"/>
          </p:xfrm>
          <a:graphic>
            <a:graphicData uri="http://schemas.openxmlformats.org/drawingml/2006/chart">
              <c:chart xmlns:c="http://schemas.openxmlformats.org/drawingml/2006/chart" xmlns:r="http://schemas.openxmlformats.org/officeDocument/2006/relationships" r:id="rId6"/>
            </a:graphicData>
          </a:graphic>
        </p:graphicFrame>
        <p:sp>
          <p:nvSpPr>
            <p:cNvPr id="194" name="矩形 193">
              <a:extLst>
                <a:ext uri="{FF2B5EF4-FFF2-40B4-BE49-F238E27FC236}">
                  <a16:creationId xmlns:a16="http://schemas.microsoft.com/office/drawing/2014/main" id="{880B4F99-30E8-443C-B2DB-7F3E13F2E0FC}"/>
                </a:ext>
              </a:extLst>
            </p:cNvPr>
            <p:cNvSpPr/>
            <p:nvPr/>
          </p:nvSpPr>
          <p:spPr>
            <a:xfrm>
              <a:off x="1613102" y="2136366"/>
              <a:ext cx="679994" cy="464101"/>
            </a:xfrm>
            <a:prstGeom prst="rect">
              <a:avLst/>
            </a:prstGeom>
          </p:spPr>
          <p:txBody>
            <a:bodyPr wrap="none">
              <a:spAutoFit/>
            </a:bodyPr>
            <a:lstStyle/>
            <a:p>
              <a:pPr algn="ctr">
                <a:lnSpc>
                  <a:spcPct val="150000"/>
                </a:lnSpc>
              </a:pPr>
              <a:r>
                <a:rPr lang="en-US" altLang="zh-CN" b="1" dirty="0">
                  <a:solidFill>
                    <a:srgbClr val="FFFFFF"/>
                  </a:solidFill>
                  <a:latin typeface="+mj-ea"/>
                  <a:ea typeface="+mj-ea"/>
                </a:rPr>
                <a:t>25%</a:t>
              </a:r>
            </a:p>
          </p:txBody>
        </p:sp>
      </p:grpSp>
      <p:grpSp>
        <p:nvGrpSpPr>
          <p:cNvPr id="195" name="组合 194">
            <a:extLst>
              <a:ext uri="{FF2B5EF4-FFF2-40B4-BE49-F238E27FC236}">
                <a16:creationId xmlns:a16="http://schemas.microsoft.com/office/drawing/2014/main" id="{BCC4D4B6-E94D-43A5-9D4B-051AEBCBBEAE}"/>
              </a:ext>
            </a:extLst>
          </p:cNvPr>
          <p:cNvGrpSpPr/>
          <p:nvPr/>
        </p:nvGrpSpPr>
        <p:grpSpPr>
          <a:xfrm>
            <a:off x="8492135" y="1427928"/>
            <a:ext cx="3699865" cy="2466577"/>
            <a:chOff x="103167" y="1427928"/>
            <a:chExt cx="3699865" cy="2466577"/>
          </a:xfrm>
        </p:grpSpPr>
        <p:graphicFrame>
          <p:nvGraphicFramePr>
            <p:cNvPr id="196" name="图表 195">
              <a:extLst>
                <a:ext uri="{FF2B5EF4-FFF2-40B4-BE49-F238E27FC236}">
                  <a16:creationId xmlns:a16="http://schemas.microsoft.com/office/drawing/2014/main" id="{C063049D-B16D-4ECE-85BA-0C971297E79E}"/>
                </a:ext>
              </a:extLst>
            </p:cNvPr>
            <p:cNvGraphicFramePr/>
            <p:nvPr>
              <p:extLst>
                <p:ext uri="{D42A27DB-BD31-4B8C-83A1-F6EECF244321}">
                  <p14:modId xmlns:p14="http://schemas.microsoft.com/office/powerpoint/2010/main" val="516397273"/>
                </p:ext>
              </p:extLst>
            </p:nvPr>
          </p:nvGraphicFramePr>
          <p:xfrm>
            <a:off x="103167" y="1427928"/>
            <a:ext cx="3699865" cy="2466577"/>
          </p:xfrm>
          <a:graphic>
            <a:graphicData uri="http://schemas.openxmlformats.org/drawingml/2006/chart">
              <c:chart xmlns:c="http://schemas.openxmlformats.org/drawingml/2006/chart" xmlns:r="http://schemas.openxmlformats.org/officeDocument/2006/relationships" r:id="rId7"/>
            </a:graphicData>
          </a:graphic>
        </p:graphicFrame>
        <p:sp>
          <p:nvSpPr>
            <p:cNvPr id="197" name="矩形 196">
              <a:extLst>
                <a:ext uri="{FF2B5EF4-FFF2-40B4-BE49-F238E27FC236}">
                  <a16:creationId xmlns:a16="http://schemas.microsoft.com/office/drawing/2014/main" id="{CE4D5FF7-AE21-44E6-AE24-1B501284F4A1}"/>
                </a:ext>
              </a:extLst>
            </p:cNvPr>
            <p:cNvSpPr/>
            <p:nvPr/>
          </p:nvSpPr>
          <p:spPr>
            <a:xfrm>
              <a:off x="1613102" y="2136366"/>
              <a:ext cx="679994" cy="464101"/>
            </a:xfrm>
            <a:prstGeom prst="rect">
              <a:avLst/>
            </a:prstGeom>
          </p:spPr>
          <p:txBody>
            <a:bodyPr wrap="none">
              <a:spAutoFit/>
            </a:bodyPr>
            <a:lstStyle/>
            <a:p>
              <a:pPr algn="ctr">
                <a:lnSpc>
                  <a:spcPct val="150000"/>
                </a:lnSpc>
              </a:pPr>
              <a:r>
                <a:rPr lang="en-US" altLang="zh-CN" b="1" dirty="0">
                  <a:solidFill>
                    <a:srgbClr val="FFFFFF"/>
                  </a:solidFill>
                  <a:latin typeface="+mj-ea"/>
                  <a:ea typeface="+mj-ea"/>
                </a:rPr>
                <a:t>25%</a:t>
              </a:r>
            </a:p>
          </p:txBody>
        </p:sp>
      </p:grpSp>
      <p:sp>
        <p:nvSpPr>
          <p:cNvPr id="198" name="Shape 1878">
            <a:extLst>
              <a:ext uri="{FF2B5EF4-FFF2-40B4-BE49-F238E27FC236}">
                <a16:creationId xmlns:a16="http://schemas.microsoft.com/office/drawing/2014/main" id="{0C153813-2E21-4A4D-8BE3-3FB7A0454BB3}"/>
              </a:ext>
            </a:extLst>
          </p:cNvPr>
          <p:cNvSpPr/>
          <p:nvPr/>
        </p:nvSpPr>
        <p:spPr>
          <a:xfrm>
            <a:off x="1182249" y="3043942"/>
            <a:ext cx="9827502" cy="668516"/>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t">
            <a:spAutoFit/>
          </a:bodyPr>
          <a:lstStyle>
            <a:lvl1pPr algn="l">
              <a:lnSpc>
                <a:spcPct val="120000"/>
              </a:lnSpc>
              <a:defRPr sz="2000">
                <a:solidFill>
                  <a:srgbClr val="88929B"/>
                </a:solidFill>
                <a:latin typeface="Lato Italic"/>
                <a:ea typeface="Lato Italic"/>
                <a:cs typeface="Lato Italic"/>
                <a:sym typeface="Lato Italic"/>
              </a:defRPr>
            </a:lvl1pPr>
          </a:lstStyle>
          <a:p>
            <a:pPr>
              <a:lnSpc>
                <a:spcPct val="150000"/>
              </a:lnSpc>
            </a:pPr>
            <a:r>
              <a:rPr lang="zh-CN" altLang="en-US" sz="1000" dirty="0">
                <a:solidFill>
                  <a:schemeClr val="tx2"/>
                </a:solidFill>
                <a:latin typeface="+mn-ea"/>
                <a:ea typeface="+mn-ea"/>
              </a:rPr>
              <a:t>点击此处添加标题添加标题点击此处添加标题添加标题添加标题点击此处添加标题添加标题点击此处添加标题添加标题添加标题点击此处添加标题添加标题点击此处添加标题添加标题添加标题点击此处添加标题添加标题点击此处添加标题添加标题添加标题点击此处添加标题添加标题点击此处添加标题添加标题添加标题点击此处添加标题添加标题点击此处添加标题添加标题添加标题</a:t>
            </a:r>
          </a:p>
        </p:txBody>
      </p:sp>
    </p:spTree>
    <p:extLst>
      <p:ext uri="{BB962C8B-B14F-4D97-AF65-F5344CB8AC3E}">
        <p14:creationId xmlns:p14="http://schemas.microsoft.com/office/powerpoint/2010/main" val="1515197124"/>
      </p:ext>
    </p:extLst>
  </p:cSld>
  <p:clrMapOvr>
    <a:masterClrMapping/>
  </p:clrMapOvr>
  <mc:AlternateContent xmlns:mc="http://schemas.openxmlformats.org/markup-compatibility/2006" xmlns:p14="http://schemas.microsoft.com/office/powerpoint/2010/main">
    <mc:Choice Requires="p14">
      <p:transition spd="med" p14:dur="700" advClick="0" advTm="2000">
        <p:fade/>
      </p:transition>
    </mc:Choice>
    <mc:Fallback xmlns="">
      <p:transition spd="med"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wipe(down)">
                                      <p:cBhvr>
                                        <p:cTn id="7" dur="500"/>
                                        <p:tgtEl>
                                          <p:spTgt spid="163"/>
                                        </p:tgtEl>
                                      </p:cBhvr>
                                    </p:animEffect>
                                  </p:childTnLst>
                                </p:cTn>
                              </p:par>
                            </p:childTnLst>
                          </p:cTn>
                        </p:par>
                        <p:par>
                          <p:cTn id="8" fill="hold">
                            <p:stCondLst>
                              <p:cond delay="500"/>
                            </p:stCondLst>
                            <p:childTnLst>
                              <p:par>
                                <p:cTn id="9" presetID="22" presetClass="entr" presetSubtype="8"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wipe(left)">
                                      <p:cBhvr>
                                        <p:cTn id="11" dur="500"/>
                                        <p:tgtEl>
                                          <p:spTgt spid="164"/>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wipe(right)">
                                      <p:cBhvr>
                                        <p:cTn id="15" dur="500"/>
                                        <p:tgtEl>
                                          <p:spTgt spid="165"/>
                                        </p:tgtEl>
                                      </p:cBhvr>
                                    </p:animEffect>
                                  </p:childTnLst>
                                </p:cTn>
                              </p:par>
                            </p:childTnLst>
                          </p:cTn>
                        </p:par>
                        <p:par>
                          <p:cTn id="16" fill="hold">
                            <p:stCondLst>
                              <p:cond delay="1500"/>
                            </p:stCondLst>
                            <p:childTnLst>
                              <p:par>
                                <p:cTn id="17" presetID="21" presetClass="entr" presetSubtype="1" fill="hold" nodeType="afterEffect">
                                  <p:stCondLst>
                                    <p:cond delay="0"/>
                                  </p:stCondLst>
                                  <p:childTnLst>
                                    <p:set>
                                      <p:cBhvr>
                                        <p:cTn id="18" dur="1" fill="hold">
                                          <p:stCondLst>
                                            <p:cond delay="0"/>
                                          </p:stCondLst>
                                        </p:cTn>
                                        <p:tgtEl>
                                          <p:spTgt spid="186"/>
                                        </p:tgtEl>
                                        <p:attrNameLst>
                                          <p:attrName>style.visibility</p:attrName>
                                        </p:attrNameLst>
                                      </p:cBhvr>
                                      <p:to>
                                        <p:strVal val="visible"/>
                                      </p:to>
                                    </p:set>
                                    <p:animEffect transition="in" filter="wheel(1)">
                                      <p:cBhvr>
                                        <p:cTn id="19" dur="750"/>
                                        <p:tgtEl>
                                          <p:spTgt spid="186"/>
                                        </p:tgtEl>
                                      </p:cBhvr>
                                    </p:animEffect>
                                  </p:childTnLst>
                                </p:cTn>
                              </p:par>
                            </p:childTnLst>
                          </p:cTn>
                        </p:par>
                        <p:par>
                          <p:cTn id="20" fill="hold">
                            <p:stCondLst>
                              <p:cond delay="2250"/>
                            </p:stCondLst>
                            <p:childTnLst>
                              <p:par>
                                <p:cTn id="21" presetID="21" presetClass="entr" presetSubtype="1" fill="hold" nodeType="afterEffect">
                                  <p:stCondLst>
                                    <p:cond delay="0"/>
                                  </p:stCondLst>
                                  <p:childTnLst>
                                    <p:set>
                                      <p:cBhvr>
                                        <p:cTn id="22" dur="1" fill="hold">
                                          <p:stCondLst>
                                            <p:cond delay="0"/>
                                          </p:stCondLst>
                                        </p:cTn>
                                        <p:tgtEl>
                                          <p:spTgt spid="189"/>
                                        </p:tgtEl>
                                        <p:attrNameLst>
                                          <p:attrName>style.visibility</p:attrName>
                                        </p:attrNameLst>
                                      </p:cBhvr>
                                      <p:to>
                                        <p:strVal val="visible"/>
                                      </p:to>
                                    </p:set>
                                    <p:animEffect transition="in" filter="wheel(1)">
                                      <p:cBhvr>
                                        <p:cTn id="23" dur="750"/>
                                        <p:tgtEl>
                                          <p:spTgt spid="189"/>
                                        </p:tgtEl>
                                      </p:cBhvr>
                                    </p:animEffect>
                                  </p:childTnLst>
                                </p:cTn>
                              </p:par>
                            </p:childTnLst>
                          </p:cTn>
                        </p:par>
                        <p:par>
                          <p:cTn id="24" fill="hold">
                            <p:stCondLst>
                              <p:cond delay="3000"/>
                            </p:stCondLst>
                            <p:childTnLst>
                              <p:par>
                                <p:cTn id="25" presetID="21" presetClass="entr" presetSubtype="1" fill="hold" nodeType="afterEffect">
                                  <p:stCondLst>
                                    <p:cond delay="0"/>
                                  </p:stCondLst>
                                  <p:childTnLst>
                                    <p:set>
                                      <p:cBhvr>
                                        <p:cTn id="26" dur="1" fill="hold">
                                          <p:stCondLst>
                                            <p:cond delay="0"/>
                                          </p:stCondLst>
                                        </p:cTn>
                                        <p:tgtEl>
                                          <p:spTgt spid="192"/>
                                        </p:tgtEl>
                                        <p:attrNameLst>
                                          <p:attrName>style.visibility</p:attrName>
                                        </p:attrNameLst>
                                      </p:cBhvr>
                                      <p:to>
                                        <p:strVal val="visible"/>
                                      </p:to>
                                    </p:set>
                                    <p:animEffect transition="in" filter="wheel(1)">
                                      <p:cBhvr>
                                        <p:cTn id="27" dur="750"/>
                                        <p:tgtEl>
                                          <p:spTgt spid="192"/>
                                        </p:tgtEl>
                                      </p:cBhvr>
                                    </p:animEffect>
                                  </p:childTnLst>
                                </p:cTn>
                              </p:par>
                            </p:childTnLst>
                          </p:cTn>
                        </p:par>
                        <p:par>
                          <p:cTn id="28" fill="hold">
                            <p:stCondLst>
                              <p:cond delay="3750"/>
                            </p:stCondLst>
                            <p:childTnLst>
                              <p:par>
                                <p:cTn id="29" presetID="21" presetClass="entr" presetSubtype="1" fill="hold" nodeType="afterEffect">
                                  <p:stCondLst>
                                    <p:cond delay="0"/>
                                  </p:stCondLst>
                                  <p:childTnLst>
                                    <p:set>
                                      <p:cBhvr>
                                        <p:cTn id="30" dur="1" fill="hold">
                                          <p:stCondLst>
                                            <p:cond delay="0"/>
                                          </p:stCondLst>
                                        </p:cTn>
                                        <p:tgtEl>
                                          <p:spTgt spid="195"/>
                                        </p:tgtEl>
                                        <p:attrNameLst>
                                          <p:attrName>style.visibility</p:attrName>
                                        </p:attrNameLst>
                                      </p:cBhvr>
                                      <p:to>
                                        <p:strVal val="visible"/>
                                      </p:to>
                                    </p:set>
                                    <p:animEffect transition="in" filter="wheel(1)">
                                      <p:cBhvr>
                                        <p:cTn id="31" dur="750"/>
                                        <p:tgtEl>
                                          <p:spTgt spid="195"/>
                                        </p:tgtEl>
                                      </p:cBhvr>
                                    </p:animEffect>
                                  </p:childTnLst>
                                </p:cTn>
                              </p:par>
                            </p:childTnLst>
                          </p:cTn>
                        </p:par>
                        <p:par>
                          <p:cTn id="32" fill="hold">
                            <p:stCondLst>
                              <p:cond delay="4500"/>
                            </p:stCondLst>
                            <p:childTnLst>
                              <p:par>
                                <p:cTn id="33" presetID="16" presetClass="entr" presetSubtype="37" fill="hold" grpId="0" nodeType="afterEffect">
                                  <p:stCondLst>
                                    <p:cond delay="0"/>
                                  </p:stCondLst>
                                  <p:childTnLst>
                                    <p:set>
                                      <p:cBhvr>
                                        <p:cTn id="34" dur="1" fill="hold">
                                          <p:stCondLst>
                                            <p:cond delay="0"/>
                                          </p:stCondLst>
                                        </p:cTn>
                                        <p:tgtEl>
                                          <p:spTgt spid="198"/>
                                        </p:tgtEl>
                                        <p:attrNameLst>
                                          <p:attrName>style.visibility</p:attrName>
                                        </p:attrNameLst>
                                      </p:cBhvr>
                                      <p:to>
                                        <p:strVal val="visible"/>
                                      </p:to>
                                    </p:set>
                                    <p:animEffect transition="in" filter="barn(outVertical)">
                                      <p:cBhvr>
                                        <p:cTn id="35" dur="500"/>
                                        <p:tgtEl>
                                          <p:spTgt spid="198"/>
                                        </p:tgtEl>
                                      </p:cBhvr>
                                    </p:animEffect>
                                  </p:childTnLst>
                                </p:cTn>
                              </p:par>
                            </p:childTnLst>
                          </p:cTn>
                        </p:par>
                        <p:par>
                          <p:cTn id="36" fill="hold">
                            <p:stCondLst>
                              <p:cond delay="5000"/>
                            </p:stCondLst>
                            <p:childTnLst>
                              <p:par>
                                <p:cTn id="37" presetID="2" presetClass="entr" presetSubtype="4" fill="hold" nodeType="afterEffect">
                                  <p:stCondLst>
                                    <p:cond delay="0"/>
                                  </p:stCondLst>
                                  <p:childTnLst>
                                    <p:set>
                                      <p:cBhvr>
                                        <p:cTn id="38" dur="1" fill="hold">
                                          <p:stCondLst>
                                            <p:cond delay="0"/>
                                          </p:stCondLst>
                                        </p:cTn>
                                        <p:tgtEl>
                                          <p:spTgt spid="166"/>
                                        </p:tgtEl>
                                        <p:attrNameLst>
                                          <p:attrName>style.visibility</p:attrName>
                                        </p:attrNameLst>
                                      </p:cBhvr>
                                      <p:to>
                                        <p:strVal val="visible"/>
                                      </p:to>
                                    </p:set>
                                    <p:anim calcmode="lin" valueType="num">
                                      <p:cBhvr additive="base">
                                        <p:cTn id="39" dur="500" fill="hold"/>
                                        <p:tgtEl>
                                          <p:spTgt spid="166"/>
                                        </p:tgtEl>
                                        <p:attrNameLst>
                                          <p:attrName>ppt_x</p:attrName>
                                        </p:attrNameLst>
                                      </p:cBhvr>
                                      <p:tavLst>
                                        <p:tav tm="0">
                                          <p:val>
                                            <p:strVal val="#ppt_x"/>
                                          </p:val>
                                        </p:tav>
                                        <p:tav tm="100000">
                                          <p:val>
                                            <p:strVal val="#ppt_x"/>
                                          </p:val>
                                        </p:tav>
                                      </p:tavLst>
                                    </p:anim>
                                    <p:anim calcmode="lin" valueType="num">
                                      <p:cBhvr additive="base">
                                        <p:cTn id="40" dur="500" fill="hold"/>
                                        <p:tgtEl>
                                          <p:spTgt spid="166"/>
                                        </p:tgtEl>
                                        <p:attrNameLst>
                                          <p:attrName>ppt_y</p:attrName>
                                        </p:attrNameLst>
                                      </p:cBhvr>
                                      <p:tavLst>
                                        <p:tav tm="0">
                                          <p:val>
                                            <p:strVal val="1+#ppt_h/2"/>
                                          </p:val>
                                        </p:tav>
                                        <p:tav tm="100000">
                                          <p:val>
                                            <p:strVal val="#ppt_y"/>
                                          </p:val>
                                        </p:tav>
                                      </p:tavLst>
                                    </p:anim>
                                  </p:childTnLst>
                                </p:cTn>
                              </p:par>
                            </p:childTnLst>
                          </p:cTn>
                        </p:par>
                        <p:par>
                          <p:cTn id="41" fill="hold">
                            <p:stCondLst>
                              <p:cond delay="5500"/>
                            </p:stCondLst>
                            <p:childTnLst>
                              <p:par>
                                <p:cTn id="42" presetID="2" presetClass="entr" presetSubtype="4" fill="hold" nodeType="afterEffect">
                                  <p:stCondLst>
                                    <p:cond delay="0"/>
                                  </p:stCondLst>
                                  <p:childTnLst>
                                    <p:set>
                                      <p:cBhvr>
                                        <p:cTn id="43" dur="1" fill="hold">
                                          <p:stCondLst>
                                            <p:cond delay="0"/>
                                          </p:stCondLst>
                                        </p:cTn>
                                        <p:tgtEl>
                                          <p:spTgt spid="171"/>
                                        </p:tgtEl>
                                        <p:attrNameLst>
                                          <p:attrName>style.visibility</p:attrName>
                                        </p:attrNameLst>
                                      </p:cBhvr>
                                      <p:to>
                                        <p:strVal val="visible"/>
                                      </p:to>
                                    </p:set>
                                    <p:anim calcmode="lin" valueType="num">
                                      <p:cBhvr additive="base">
                                        <p:cTn id="44" dur="500" fill="hold"/>
                                        <p:tgtEl>
                                          <p:spTgt spid="171"/>
                                        </p:tgtEl>
                                        <p:attrNameLst>
                                          <p:attrName>ppt_x</p:attrName>
                                        </p:attrNameLst>
                                      </p:cBhvr>
                                      <p:tavLst>
                                        <p:tav tm="0">
                                          <p:val>
                                            <p:strVal val="#ppt_x"/>
                                          </p:val>
                                        </p:tav>
                                        <p:tav tm="100000">
                                          <p:val>
                                            <p:strVal val="#ppt_x"/>
                                          </p:val>
                                        </p:tav>
                                      </p:tavLst>
                                    </p:anim>
                                    <p:anim calcmode="lin" valueType="num">
                                      <p:cBhvr additive="base">
                                        <p:cTn id="45" dur="500" fill="hold"/>
                                        <p:tgtEl>
                                          <p:spTgt spid="171"/>
                                        </p:tgtEl>
                                        <p:attrNameLst>
                                          <p:attrName>ppt_y</p:attrName>
                                        </p:attrNameLst>
                                      </p:cBhvr>
                                      <p:tavLst>
                                        <p:tav tm="0">
                                          <p:val>
                                            <p:strVal val="1+#ppt_h/2"/>
                                          </p:val>
                                        </p:tav>
                                        <p:tav tm="100000">
                                          <p:val>
                                            <p:strVal val="#ppt_y"/>
                                          </p:val>
                                        </p:tav>
                                      </p:tavLst>
                                    </p:anim>
                                  </p:childTnLst>
                                </p:cTn>
                              </p:par>
                            </p:childTnLst>
                          </p:cTn>
                        </p:par>
                        <p:par>
                          <p:cTn id="46" fill="hold">
                            <p:stCondLst>
                              <p:cond delay="6000"/>
                            </p:stCondLst>
                            <p:childTnLst>
                              <p:par>
                                <p:cTn id="47" presetID="2" presetClass="entr" presetSubtype="4" fill="hold" nodeType="afterEffect">
                                  <p:stCondLst>
                                    <p:cond delay="0"/>
                                  </p:stCondLst>
                                  <p:childTnLst>
                                    <p:set>
                                      <p:cBhvr>
                                        <p:cTn id="48" dur="1" fill="hold">
                                          <p:stCondLst>
                                            <p:cond delay="0"/>
                                          </p:stCondLst>
                                        </p:cTn>
                                        <p:tgtEl>
                                          <p:spTgt spid="176"/>
                                        </p:tgtEl>
                                        <p:attrNameLst>
                                          <p:attrName>style.visibility</p:attrName>
                                        </p:attrNameLst>
                                      </p:cBhvr>
                                      <p:to>
                                        <p:strVal val="visible"/>
                                      </p:to>
                                    </p:set>
                                    <p:anim calcmode="lin" valueType="num">
                                      <p:cBhvr additive="base">
                                        <p:cTn id="49" dur="500" fill="hold"/>
                                        <p:tgtEl>
                                          <p:spTgt spid="176"/>
                                        </p:tgtEl>
                                        <p:attrNameLst>
                                          <p:attrName>ppt_x</p:attrName>
                                        </p:attrNameLst>
                                      </p:cBhvr>
                                      <p:tavLst>
                                        <p:tav tm="0">
                                          <p:val>
                                            <p:strVal val="#ppt_x"/>
                                          </p:val>
                                        </p:tav>
                                        <p:tav tm="100000">
                                          <p:val>
                                            <p:strVal val="#ppt_x"/>
                                          </p:val>
                                        </p:tav>
                                      </p:tavLst>
                                    </p:anim>
                                    <p:anim calcmode="lin" valueType="num">
                                      <p:cBhvr additive="base">
                                        <p:cTn id="50" dur="500" fill="hold"/>
                                        <p:tgtEl>
                                          <p:spTgt spid="176"/>
                                        </p:tgtEl>
                                        <p:attrNameLst>
                                          <p:attrName>ppt_y</p:attrName>
                                        </p:attrNameLst>
                                      </p:cBhvr>
                                      <p:tavLst>
                                        <p:tav tm="0">
                                          <p:val>
                                            <p:strVal val="1+#ppt_h/2"/>
                                          </p:val>
                                        </p:tav>
                                        <p:tav tm="100000">
                                          <p:val>
                                            <p:strVal val="#ppt_y"/>
                                          </p:val>
                                        </p:tav>
                                      </p:tavLst>
                                    </p:anim>
                                  </p:childTnLst>
                                </p:cTn>
                              </p:par>
                            </p:childTnLst>
                          </p:cTn>
                        </p:par>
                        <p:par>
                          <p:cTn id="51" fill="hold">
                            <p:stCondLst>
                              <p:cond delay="6500"/>
                            </p:stCondLst>
                            <p:childTnLst>
                              <p:par>
                                <p:cTn id="52" presetID="2" presetClass="entr" presetSubtype="4" fill="hold" nodeType="afterEffect">
                                  <p:stCondLst>
                                    <p:cond delay="0"/>
                                  </p:stCondLst>
                                  <p:childTnLst>
                                    <p:set>
                                      <p:cBhvr>
                                        <p:cTn id="53" dur="1" fill="hold">
                                          <p:stCondLst>
                                            <p:cond delay="0"/>
                                          </p:stCondLst>
                                        </p:cTn>
                                        <p:tgtEl>
                                          <p:spTgt spid="181"/>
                                        </p:tgtEl>
                                        <p:attrNameLst>
                                          <p:attrName>style.visibility</p:attrName>
                                        </p:attrNameLst>
                                      </p:cBhvr>
                                      <p:to>
                                        <p:strVal val="visible"/>
                                      </p:to>
                                    </p:set>
                                    <p:anim calcmode="lin" valueType="num">
                                      <p:cBhvr additive="base">
                                        <p:cTn id="54" dur="500" fill="hold"/>
                                        <p:tgtEl>
                                          <p:spTgt spid="181"/>
                                        </p:tgtEl>
                                        <p:attrNameLst>
                                          <p:attrName>ppt_x</p:attrName>
                                        </p:attrNameLst>
                                      </p:cBhvr>
                                      <p:tavLst>
                                        <p:tav tm="0">
                                          <p:val>
                                            <p:strVal val="#ppt_x"/>
                                          </p:val>
                                        </p:tav>
                                        <p:tav tm="100000">
                                          <p:val>
                                            <p:strVal val="#ppt_x"/>
                                          </p:val>
                                        </p:tav>
                                      </p:tavLst>
                                    </p:anim>
                                    <p:anim calcmode="lin" valueType="num">
                                      <p:cBhvr additive="base">
                                        <p:cTn id="55" dur="500" fill="hold"/>
                                        <p:tgtEl>
                                          <p:spTgt spid="181"/>
                                        </p:tgtEl>
                                        <p:attrNameLst>
                                          <p:attrName>ppt_y</p:attrName>
                                        </p:attrNameLst>
                                      </p:cBhvr>
                                      <p:tavLst>
                                        <p:tav tm="0">
                                          <p:val>
                                            <p:strVal val="1+#ppt_h/2"/>
                                          </p:val>
                                        </p:tav>
                                        <p:tav tm="100000">
                                          <p:val>
                                            <p:strVal val="#ppt_y"/>
                                          </p:val>
                                        </p:tav>
                                      </p:tavLst>
                                    </p:anim>
                                  </p:childTnLst>
                                </p:cTn>
                              </p:par>
                            </p:childTnLst>
                          </p:cTn>
                        </p:par>
                        <p:par>
                          <p:cTn id="56" fill="hold">
                            <p:stCondLst>
                              <p:cond delay="7000"/>
                            </p:stCondLst>
                            <p:childTnLst>
                              <p:par>
                                <p:cTn id="57" presetID="10" presetClass="entr" presetSubtype="0" fill="hold" grpId="0" nodeType="afterEffect">
                                  <p:stCondLst>
                                    <p:cond delay="0"/>
                                  </p:stCondLst>
                                  <p:childTnLst>
                                    <p:set>
                                      <p:cBhvr>
                                        <p:cTn id="58" dur="1" fill="hold">
                                          <p:stCondLst>
                                            <p:cond delay="0"/>
                                          </p:stCondLst>
                                        </p:cTn>
                                        <p:tgtEl>
                                          <p:spTgt spid="170"/>
                                        </p:tgtEl>
                                        <p:attrNameLst>
                                          <p:attrName>style.visibility</p:attrName>
                                        </p:attrNameLst>
                                      </p:cBhvr>
                                      <p:to>
                                        <p:strVal val="visible"/>
                                      </p:to>
                                    </p:set>
                                    <p:animEffect transition="in" filter="fade">
                                      <p:cBhvr>
                                        <p:cTn id="59" dur="500"/>
                                        <p:tgtEl>
                                          <p:spTgt spid="170"/>
                                        </p:tgtEl>
                                      </p:cBhvr>
                                    </p:animEffect>
                                  </p:childTnLst>
                                </p:cTn>
                              </p:par>
                            </p:childTnLst>
                          </p:cTn>
                        </p:par>
                        <p:par>
                          <p:cTn id="60" fill="hold">
                            <p:stCondLst>
                              <p:cond delay="7500"/>
                            </p:stCondLst>
                            <p:childTnLst>
                              <p:par>
                                <p:cTn id="61" presetID="10" presetClass="entr" presetSubtype="0" fill="hold" grpId="0" nodeType="afterEffect">
                                  <p:stCondLst>
                                    <p:cond delay="0"/>
                                  </p:stCondLst>
                                  <p:childTnLst>
                                    <p:set>
                                      <p:cBhvr>
                                        <p:cTn id="62" dur="1" fill="hold">
                                          <p:stCondLst>
                                            <p:cond delay="0"/>
                                          </p:stCondLst>
                                        </p:cTn>
                                        <p:tgtEl>
                                          <p:spTgt spid="175"/>
                                        </p:tgtEl>
                                        <p:attrNameLst>
                                          <p:attrName>style.visibility</p:attrName>
                                        </p:attrNameLst>
                                      </p:cBhvr>
                                      <p:to>
                                        <p:strVal val="visible"/>
                                      </p:to>
                                    </p:set>
                                    <p:animEffect transition="in" filter="fade">
                                      <p:cBhvr>
                                        <p:cTn id="63" dur="500"/>
                                        <p:tgtEl>
                                          <p:spTgt spid="175"/>
                                        </p:tgtEl>
                                      </p:cBhvr>
                                    </p:animEffect>
                                  </p:childTnLst>
                                </p:cTn>
                              </p:par>
                            </p:childTnLst>
                          </p:cTn>
                        </p:par>
                        <p:par>
                          <p:cTn id="64" fill="hold">
                            <p:stCondLst>
                              <p:cond delay="8000"/>
                            </p:stCondLst>
                            <p:childTnLst>
                              <p:par>
                                <p:cTn id="65" presetID="10" presetClass="entr" presetSubtype="0" fill="hold" grpId="0" nodeType="afterEffect">
                                  <p:stCondLst>
                                    <p:cond delay="0"/>
                                  </p:stCondLst>
                                  <p:childTnLst>
                                    <p:set>
                                      <p:cBhvr>
                                        <p:cTn id="66" dur="1" fill="hold">
                                          <p:stCondLst>
                                            <p:cond delay="0"/>
                                          </p:stCondLst>
                                        </p:cTn>
                                        <p:tgtEl>
                                          <p:spTgt spid="180"/>
                                        </p:tgtEl>
                                        <p:attrNameLst>
                                          <p:attrName>style.visibility</p:attrName>
                                        </p:attrNameLst>
                                      </p:cBhvr>
                                      <p:to>
                                        <p:strVal val="visible"/>
                                      </p:to>
                                    </p:set>
                                    <p:animEffect transition="in" filter="fade">
                                      <p:cBhvr>
                                        <p:cTn id="67" dur="500"/>
                                        <p:tgtEl>
                                          <p:spTgt spid="180"/>
                                        </p:tgtEl>
                                      </p:cBhvr>
                                    </p:animEffect>
                                  </p:childTnLst>
                                </p:cTn>
                              </p:par>
                            </p:childTnLst>
                          </p:cTn>
                        </p:par>
                        <p:par>
                          <p:cTn id="68" fill="hold">
                            <p:stCondLst>
                              <p:cond delay="8500"/>
                            </p:stCondLst>
                            <p:childTnLst>
                              <p:par>
                                <p:cTn id="69" presetID="10" presetClass="entr" presetSubtype="0" fill="hold" grpId="0" nodeType="afterEffect">
                                  <p:stCondLst>
                                    <p:cond delay="0"/>
                                  </p:stCondLst>
                                  <p:childTnLst>
                                    <p:set>
                                      <p:cBhvr>
                                        <p:cTn id="70" dur="1" fill="hold">
                                          <p:stCondLst>
                                            <p:cond delay="0"/>
                                          </p:stCondLst>
                                        </p:cTn>
                                        <p:tgtEl>
                                          <p:spTgt spid="185"/>
                                        </p:tgtEl>
                                        <p:attrNameLst>
                                          <p:attrName>style.visibility</p:attrName>
                                        </p:attrNameLst>
                                      </p:cBhvr>
                                      <p:to>
                                        <p:strVal val="visible"/>
                                      </p:to>
                                    </p:set>
                                    <p:animEffect transition="in" filter="fade">
                                      <p:cBhvr>
                                        <p:cTn id="71" dur="500"/>
                                        <p:tgtEl>
                                          <p:spTgt spid="1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3" grpId="0" animBg="1"/>
      <p:bldP spid="165" grpId="0" animBg="1"/>
      <p:bldP spid="170" grpId="0"/>
      <p:bldP spid="175" grpId="0"/>
      <p:bldP spid="180" grpId="0"/>
      <p:bldP spid="185" grpId="0"/>
      <p:bldP spid="19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D74545A-610C-47B9-850E-63563114179A}"/>
              </a:ext>
            </a:extLst>
          </p:cNvPr>
          <p:cNvSpPr>
            <a:spLocks noGrp="1"/>
          </p:cNvSpPr>
          <p:nvPr>
            <p:ph type="title"/>
          </p:nvPr>
        </p:nvSpPr>
        <p:spPr/>
        <p:txBody>
          <a:bodyPr/>
          <a:lstStyle/>
          <a:p>
            <a:r>
              <a:rPr lang="zh-CN" altLang="en-US" dirty="0"/>
              <a:t>单击此处添加标题</a:t>
            </a:r>
            <a:endParaRPr lang="en-US" altLang="zh-CN" dirty="0"/>
          </a:p>
        </p:txBody>
      </p:sp>
      <p:sp>
        <p:nvSpPr>
          <p:cNvPr id="43" name="Shape 2204">
            <a:extLst>
              <a:ext uri="{FF2B5EF4-FFF2-40B4-BE49-F238E27FC236}">
                <a16:creationId xmlns:a16="http://schemas.microsoft.com/office/drawing/2014/main" id="{3AB07966-1123-4DF6-ADC0-B94C50DB2692}"/>
              </a:ext>
            </a:extLst>
          </p:cNvPr>
          <p:cNvSpPr/>
          <p:nvPr/>
        </p:nvSpPr>
        <p:spPr>
          <a:xfrm>
            <a:off x="0" y="5112643"/>
            <a:ext cx="4070697" cy="1745357"/>
          </a:xfrm>
          <a:prstGeom prst="rect">
            <a:avLst/>
          </a:prstGeom>
          <a:solidFill>
            <a:schemeClr val="accent1"/>
          </a:solidFill>
          <a:ln w="12700">
            <a:miter lim="400000"/>
          </a:ln>
        </p:spPr>
        <p:txBody>
          <a:bodyPr lIns="0" tIns="0" rIns="0" bIns="0" anchor="ctr"/>
          <a:lstStyle/>
          <a:p>
            <a:pPr lvl="0">
              <a:defRPr sz="3200">
                <a:solidFill>
                  <a:srgbClr val="FFFFFF"/>
                </a:solidFill>
              </a:defRPr>
            </a:pPr>
            <a:endParaRPr sz="1600"/>
          </a:p>
        </p:txBody>
      </p:sp>
      <p:sp>
        <p:nvSpPr>
          <p:cNvPr id="44" name="Shape 2205">
            <a:extLst>
              <a:ext uri="{FF2B5EF4-FFF2-40B4-BE49-F238E27FC236}">
                <a16:creationId xmlns:a16="http://schemas.microsoft.com/office/drawing/2014/main" id="{A1AE3744-98FC-46C7-A3FC-51886AC983AD}"/>
              </a:ext>
            </a:extLst>
          </p:cNvPr>
          <p:cNvSpPr/>
          <p:nvPr/>
        </p:nvSpPr>
        <p:spPr>
          <a:xfrm>
            <a:off x="4060825" y="5112643"/>
            <a:ext cx="4070697" cy="1745357"/>
          </a:xfrm>
          <a:prstGeom prst="rect">
            <a:avLst/>
          </a:prstGeom>
          <a:solidFill>
            <a:schemeClr val="accent2"/>
          </a:solidFill>
          <a:ln w="12700">
            <a:miter lim="400000"/>
          </a:ln>
        </p:spPr>
        <p:txBody>
          <a:bodyPr lIns="0" tIns="0" rIns="0" bIns="0" anchor="ctr"/>
          <a:lstStyle/>
          <a:p>
            <a:pPr lvl="0">
              <a:defRPr sz="3200">
                <a:solidFill>
                  <a:srgbClr val="FFFFFF"/>
                </a:solidFill>
              </a:defRPr>
            </a:pPr>
            <a:endParaRPr sz="1600"/>
          </a:p>
        </p:txBody>
      </p:sp>
      <p:grpSp>
        <p:nvGrpSpPr>
          <p:cNvPr id="45" name="组合 44">
            <a:extLst>
              <a:ext uri="{FF2B5EF4-FFF2-40B4-BE49-F238E27FC236}">
                <a16:creationId xmlns:a16="http://schemas.microsoft.com/office/drawing/2014/main" id="{30B2C74E-F3F0-49D6-88F3-E6DE63AA1B1B}"/>
              </a:ext>
            </a:extLst>
          </p:cNvPr>
          <p:cNvGrpSpPr/>
          <p:nvPr/>
        </p:nvGrpSpPr>
        <p:grpSpPr>
          <a:xfrm>
            <a:off x="3515817" y="1920576"/>
            <a:ext cx="5160366" cy="2766864"/>
            <a:chOff x="3515817" y="1371575"/>
            <a:chExt cx="5160366" cy="2766864"/>
          </a:xfrm>
        </p:grpSpPr>
        <p:grpSp>
          <p:nvGrpSpPr>
            <p:cNvPr id="46" name="Group 2212">
              <a:extLst>
                <a:ext uri="{FF2B5EF4-FFF2-40B4-BE49-F238E27FC236}">
                  <a16:creationId xmlns:a16="http://schemas.microsoft.com/office/drawing/2014/main" id="{5567564E-B97A-49EC-A63A-FB2580FFDA07}"/>
                </a:ext>
              </a:extLst>
            </p:cNvPr>
            <p:cNvGrpSpPr/>
            <p:nvPr/>
          </p:nvGrpSpPr>
          <p:grpSpPr>
            <a:xfrm>
              <a:off x="6745114" y="3593444"/>
              <a:ext cx="1093415" cy="147378"/>
              <a:chOff x="0" y="0"/>
              <a:chExt cx="2186828" cy="294754"/>
            </a:xfrm>
          </p:grpSpPr>
          <p:sp>
            <p:nvSpPr>
              <p:cNvPr id="48" name="Shape 2207">
                <a:extLst>
                  <a:ext uri="{FF2B5EF4-FFF2-40B4-BE49-F238E27FC236}">
                    <a16:creationId xmlns:a16="http://schemas.microsoft.com/office/drawing/2014/main" id="{E96A83C6-8EA1-43EB-B23D-5E28BB89AAC1}"/>
                  </a:ext>
                </a:extLst>
              </p:cNvPr>
              <p:cNvSpPr/>
              <p:nvPr/>
            </p:nvSpPr>
            <p:spPr>
              <a:xfrm>
                <a:off x="0" y="7364"/>
                <a:ext cx="1259355" cy="286607"/>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490" y="0"/>
                      <a:pt x="2626" y="8365"/>
                      <a:pt x="0" y="21600"/>
                    </a:cubicBezTo>
                    <a:lnTo>
                      <a:pt x="21600" y="21600"/>
                    </a:lnTo>
                    <a:cubicBezTo>
                      <a:pt x="18974" y="8365"/>
                      <a:pt x="15110" y="0"/>
                      <a:pt x="10800" y="0"/>
                    </a:cubicBezTo>
                    <a:close/>
                  </a:path>
                </a:pathLst>
              </a:custGeom>
              <a:solidFill>
                <a:schemeClr val="accent1"/>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49" name="Shape 2208">
                <a:extLst>
                  <a:ext uri="{FF2B5EF4-FFF2-40B4-BE49-F238E27FC236}">
                    <a16:creationId xmlns:a16="http://schemas.microsoft.com/office/drawing/2014/main" id="{C6346522-A084-4CC9-836C-0D0F5497D679}"/>
                  </a:ext>
                </a:extLst>
              </p:cNvPr>
              <p:cNvSpPr/>
              <p:nvPr/>
            </p:nvSpPr>
            <p:spPr>
              <a:xfrm>
                <a:off x="732799" y="66283"/>
                <a:ext cx="957340" cy="228472"/>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6438" y="0"/>
                      <a:pt x="2547" y="8425"/>
                      <a:pt x="0" y="21600"/>
                    </a:cubicBezTo>
                    <a:lnTo>
                      <a:pt x="21600" y="21600"/>
                    </a:lnTo>
                    <a:cubicBezTo>
                      <a:pt x="19053" y="8425"/>
                      <a:pt x="15162" y="0"/>
                      <a:pt x="10800" y="0"/>
                    </a:cubicBezTo>
                    <a:close/>
                  </a:path>
                </a:pathLst>
              </a:custGeom>
              <a:solidFill>
                <a:schemeClr val="accent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0" name="Shape 2209">
                <a:extLst>
                  <a:ext uri="{FF2B5EF4-FFF2-40B4-BE49-F238E27FC236}">
                    <a16:creationId xmlns:a16="http://schemas.microsoft.com/office/drawing/2014/main" id="{F18E47A7-C4CA-489A-8419-56DCDE93EAD9}"/>
                  </a:ext>
                </a:extLst>
              </p:cNvPr>
              <p:cNvSpPr/>
              <p:nvPr/>
            </p:nvSpPr>
            <p:spPr>
              <a:xfrm>
                <a:off x="1321984" y="0"/>
                <a:ext cx="864845" cy="291892"/>
              </a:xfrm>
              <a:custGeom>
                <a:avLst/>
                <a:gdLst/>
                <a:ahLst/>
                <a:cxnLst>
                  <a:cxn ang="0">
                    <a:pos x="wd2" y="hd2"/>
                  </a:cxn>
                  <a:cxn ang="5400000">
                    <a:pos x="wd2" y="hd2"/>
                  </a:cxn>
                  <a:cxn ang="10800000">
                    <a:pos x="wd2" y="hd2"/>
                  </a:cxn>
                  <a:cxn ang="16200000">
                    <a:pos x="wd2" y="hd2"/>
                  </a:cxn>
                </a:cxnLst>
                <a:rect l="0" t="0" r="r" b="b"/>
                <a:pathLst>
                  <a:path w="21600" h="21600" extrusionOk="0">
                    <a:moveTo>
                      <a:pt x="21600" y="4746"/>
                    </a:moveTo>
                    <a:cubicBezTo>
                      <a:pt x="19366" y="1701"/>
                      <a:pt x="16879" y="0"/>
                      <a:pt x="14259" y="0"/>
                    </a:cubicBezTo>
                    <a:cubicBezTo>
                      <a:pt x="8391" y="0"/>
                      <a:pt x="3195" y="8515"/>
                      <a:pt x="0" y="21600"/>
                    </a:cubicBezTo>
                    <a:lnTo>
                      <a:pt x="21600" y="21600"/>
                    </a:lnTo>
                    <a:cubicBezTo>
                      <a:pt x="21600" y="21600"/>
                      <a:pt x="21600" y="4746"/>
                      <a:pt x="21600" y="4746"/>
                    </a:cubicBezTo>
                    <a:close/>
                  </a:path>
                </a:pathLst>
              </a:custGeom>
              <a:solidFill>
                <a:schemeClr val="accent3"/>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1" name="Shape 2210">
                <a:extLst>
                  <a:ext uri="{FF2B5EF4-FFF2-40B4-BE49-F238E27FC236}">
                    <a16:creationId xmlns:a16="http://schemas.microsoft.com/office/drawing/2014/main" id="{7EA600B7-5166-4AC6-B760-B0D8687C31E9}"/>
                  </a:ext>
                </a:extLst>
              </p:cNvPr>
              <p:cNvSpPr/>
              <p:nvPr/>
            </p:nvSpPr>
            <p:spPr>
              <a:xfrm>
                <a:off x="732799" y="99424"/>
                <a:ext cx="526984" cy="194928"/>
              </a:xfrm>
              <a:custGeom>
                <a:avLst/>
                <a:gdLst/>
                <a:ahLst/>
                <a:cxnLst>
                  <a:cxn ang="0">
                    <a:pos x="wd2" y="hd2"/>
                  </a:cxn>
                  <a:cxn ang="5400000">
                    <a:pos x="wd2" y="hd2"/>
                  </a:cxn>
                  <a:cxn ang="10800000">
                    <a:pos x="wd2" y="hd2"/>
                  </a:cxn>
                  <a:cxn ang="16200000">
                    <a:pos x="wd2" y="hd2"/>
                  </a:cxn>
                </a:cxnLst>
                <a:rect l="0" t="0" r="r" b="b"/>
                <a:pathLst>
                  <a:path w="21600" h="21600" extrusionOk="0">
                    <a:moveTo>
                      <a:pt x="11391" y="0"/>
                    </a:moveTo>
                    <a:cubicBezTo>
                      <a:pt x="6878" y="4208"/>
                      <a:pt x="2944" y="11774"/>
                      <a:pt x="0" y="21600"/>
                    </a:cubicBezTo>
                    <a:lnTo>
                      <a:pt x="21600" y="21600"/>
                    </a:lnTo>
                    <a:cubicBezTo>
                      <a:pt x="18749" y="12759"/>
                      <a:pt x="15286" y="5403"/>
                      <a:pt x="11391" y="0"/>
                    </a:cubicBezTo>
                    <a:close/>
                  </a:path>
                </a:pathLst>
              </a:custGeom>
              <a:solidFill>
                <a:srgbClr val="000000">
                  <a:alpha val="25000"/>
                </a:srgbClr>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sp>
            <p:nvSpPr>
              <p:cNvPr id="52" name="Shape 2211">
                <a:extLst>
                  <a:ext uri="{FF2B5EF4-FFF2-40B4-BE49-F238E27FC236}">
                    <a16:creationId xmlns:a16="http://schemas.microsoft.com/office/drawing/2014/main" id="{DD805A32-48B4-41CF-9009-1495F9C601FF}"/>
                  </a:ext>
                </a:extLst>
              </p:cNvPr>
              <p:cNvSpPr/>
              <p:nvPr/>
            </p:nvSpPr>
            <p:spPr>
              <a:xfrm>
                <a:off x="1321984" y="128884"/>
                <a:ext cx="367799" cy="163197"/>
              </a:xfrm>
              <a:custGeom>
                <a:avLst/>
                <a:gdLst/>
                <a:ahLst/>
                <a:cxnLst>
                  <a:cxn ang="0">
                    <a:pos x="wd2" y="hd2"/>
                  </a:cxn>
                  <a:cxn ang="5400000">
                    <a:pos x="wd2" y="hd2"/>
                  </a:cxn>
                  <a:cxn ang="10800000">
                    <a:pos x="wd2" y="hd2"/>
                  </a:cxn>
                  <a:cxn ang="16200000">
                    <a:pos x="wd2" y="hd2"/>
                  </a:cxn>
                </a:cxnLst>
                <a:rect l="0" t="0" r="r" b="b"/>
                <a:pathLst>
                  <a:path w="21600" h="21600" extrusionOk="0">
                    <a:moveTo>
                      <a:pt x="9699" y="0"/>
                    </a:moveTo>
                    <a:cubicBezTo>
                      <a:pt x="5963" y="5948"/>
                      <a:pt x="2681" y="13251"/>
                      <a:pt x="0" y="21600"/>
                    </a:cubicBezTo>
                    <a:lnTo>
                      <a:pt x="21600" y="21600"/>
                    </a:lnTo>
                    <a:cubicBezTo>
                      <a:pt x="18374" y="12626"/>
                      <a:pt x="14319" y="5233"/>
                      <a:pt x="9699" y="0"/>
                    </a:cubicBezTo>
                    <a:close/>
                  </a:path>
                </a:pathLst>
              </a:custGeom>
              <a:solidFill>
                <a:srgbClr val="000000">
                  <a:alpha val="25000"/>
                </a:srgbClr>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sp>
          <p:nvSpPr>
            <p:cNvPr id="47" name="Shape 2219">
              <a:extLst>
                <a:ext uri="{FF2B5EF4-FFF2-40B4-BE49-F238E27FC236}">
                  <a16:creationId xmlns:a16="http://schemas.microsoft.com/office/drawing/2014/main" id="{996CBF5C-4F98-4950-AAF0-BA60138B2745}"/>
                </a:ext>
              </a:extLst>
            </p:cNvPr>
            <p:cNvSpPr/>
            <p:nvPr/>
          </p:nvSpPr>
          <p:spPr>
            <a:xfrm>
              <a:off x="3515817" y="1371575"/>
              <a:ext cx="5160366" cy="2766864"/>
            </a:xfrm>
            <a:custGeom>
              <a:avLst/>
              <a:gdLst/>
              <a:ahLst/>
              <a:cxnLst>
                <a:cxn ang="0">
                  <a:pos x="wd2" y="hd2"/>
                </a:cxn>
                <a:cxn ang="5400000">
                  <a:pos x="wd2" y="hd2"/>
                </a:cxn>
                <a:cxn ang="10800000">
                  <a:pos x="wd2" y="hd2"/>
                </a:cxn>
                <a:cxn ang="16200000">
                  <a:pos x="wd2" y="hd2"/>
                </a:cxn>
              </a:cxnLst>
              <a:rect l="0" t="0" r="r" b="b"/>
              <a:pathLst>
                <a:path w="21600" h="21600" extrusionOk="0">
                  <a:moveTo>
                    <a:pt x="3281" y="0"/>
                  </a:moveTo>
                  <a:cubicBezTo>
                    <a:pt x="2953" y="0"/>
                    <a:pt x="2688" y="495"/>
                    <a:pt x="2688" y="1106"/>
                  </a:cubicBezTo>
                  <a:lnTo>
                    <a:pt x="2688" y="19843"/>
                  </a:lnTo>
                  <a:lnTo>
                    <a:pt x="74" y="19843"/>
                  </a:lnTo>
                  <a:cubicBezTo>
                    <a:pt x="33" y="19843"/>
                    <a:pt x="0" y="19905"/>
                    <a:pt x="0" y="19982"/>
                  </a:cubicBezTo>
                  <a:lnTo>
                    <a:pt x="0" y="20835"/>
                  </a:lnTo>
                  <a:cubicBezTo>
                    <a:pt x="0" y="20893"/>
                    <a:pt x="19" y="20942"/>
                    <a:pt x="46" y="20963"/>
                  </a:cubicBezTo>
                  <a:cubicBezTo>
                    <a:pt x="329" y="21360"/>
                    <a:pt x="699" y="21600"/>
                    <a:pt x="1105" y="21600"/>
                  </a:cubicBezTo>
                  <a:lnTo>
                    <a:pt x="20497" y="21600"/>
                  </a:lnTo>
                  <a:cubicBezTo>
                    <a:pt x="20905" y="21600"/>
                    <a:pt x="21278" y="21357"/>
                    <a:pt x="21562" y="20956"/>
                  </a:cubicBezTo>
                  <a:cubicBezTo>
                    <a:pt x="21585" y="20933"/>
                    <a:pt x="21600" y="20888"/>
                    <a:pt x="21600" y="20835"/>
                  </a:cubicBezTo>
                  <a:lnTo>
                    <a:pt x="21600" y="19982"/>
                  </a:lnTo>
                  <a:cubicBezTo>
                    <a:pt x="21600" y="19905"/>
                    <a:pt x="21567" y="19843"/>
                    <a:pt x="21526" y="19843"/>
                  </a:cubicBezTo>
                  <a:lnTo>
                    <a:pt x="18925" y="19843"/>
                  </a:lnTo>
                  <a:lnTo>
                    <a:pt x="18925" y="1106"/>
                  </a:lnTo>
                  <a:cubicBezTo>
                    <a:pt x="18925" y="495"/>
                    <a:pt x="18659" y="0"/>
                    <a:pt x="18332" y="0"/>
                  </a:cubicBezTo>
                  <a:lnTo>
                    <a:pt x="3281" y="0"/>
                  </a:lnTo>
                  <a:close/>
                  <a:moveTo>
                    <a:pt x="3281" y="207"/>
                  </a:moveTo>
                  <a:lnTo>
                    <a:pt x="18332" y="207"/>
                  </a:lnTo>
                  <a:cubicBezTo>
                    <a:pt x="18598" y="207"/>
                    <a:pt x="18814" y="611"/>
                    <a:pt x="18814" y="1106"/>
                  </a:cubicBezTo>
                  <a:lnTo>
                    <a:pt x="18814" y="19558"/>
                  </a:lnTo>
                  <a:lnTo>
                    <a:pt x="18814" y="19843"/>
                  </a:lnTo>
                  <a:lnTo>
                    <a:pt x="2799" y="19843"/>
                  </a:lnTo>
                  <a:cubicBezTo>
                    <a:pt x="2799" y="19843"/>
                    <a:pt x="2799" y="19636"/>
                    <a:pt x="2799" y="19636"/>
                  </a:cubicBezTo>
                  <a:lnTo>
                    <a:pt x="2799" y="19558"/>
                  </a:lnTo>
                  <a:lnTo>
                    <a:pt x="2799" y="1106"/>
                  </a:lnTo>
                  <a:cubicBezTo>
                    <a:pt x="2799" y="611"/>
                    <a:pt x="3015" y="207"/>
                    <a:pt x="3281" y="207"/>
                  </a:cubicBezTo>
                  <a:close/>
                  <a:moveTo>
                    <a:pt x="3485" y="1383"/>
                  </a:moveTo>
                  <a:cubicBezTo>
                    <a:pt x="3485" y="1383"/>
                    <a:pt x="3485" y="18668"/>
                    <a:pt x="3485" y="18668"/>
                  </a:cubicBezTo>
                  <a:lnTo>
                    <a:pt x="18165" y="18668"/>
                  </a:lnTo>
                  <a:lnTo>
                    <a:pt x="18165" y="1383"/>
                  </a:lnTo>
                  <a:lnTo>
                    <a:pt x="3485" y="1383"/>
                  </a:lnTo>
                  <a:close/>
                  <a:moveTo>
                    <a:pt x="3596" y="1590"/>
                  </a:moveTo>
                  <a:lnTo>
                    <a:pt x="18054" y="1590"/>
                  </a:lnTo>
                  <a:lnTo>
                    <a:pt x="18054" y="18461"/>
                  </a:lnTo>
                  <a:lnTo>
                    <a:pt x="3596" y="18461"/>
                  </a:lnTo>
                  <a:cubicBezTo>
                    <a:pt x="3596" y="18461"/>
                    <a:pt x="3596" y="1590"/>
                    <a:pt x="3596" y="1590"/>
                  </a:cubicBezTo>
                  <a:close/>
                  <a:moveTo>
                    <a:pt x="111" y="20051"/>
                  </a:moveTo>
                  <a:lnTo>
                    <a:pt x="21489" y="20051"/>
                  </a:lnTo>
                  <a:cubicBezTo>
                    <a:pt x="21489" y="20051"/>
                    <a:pt x="21489" y="20766"/>
                    <a:pt x="21489" y="20766"/>
                  </a:cubicBezTo>
                  <a:lnTo>
                    <a:pt x="111" y="20766"/>
                  </a:lnTo>
                  <a:lnTo>
                    <a:pt x="111" y="20051"/>
                  </a:lnTo>
                  <a:close/>
                  <a:moveTo>
                    <a:pt x="243" y="20973"/>
                  </a:moveTo>
                  <a:lnTo>
                    <a:pt x="21359" y="20973"/>
                  </a:lnTo>
                  <a:cubicBezTo>
                    <a:pt x="21299" y="21035"/>
                    <a:pt x="21236" y="21091"/>
                    <a:pt x="21170" y="21140"/>
                  </a:cubicBezTo>
                  <a:cubicBezTo>
                    <a:pt x="20963" y="21305"/>
                    <a:pt x="20733" y="21393"/>
                    <a:pt x="20497" y="21393"/>
                  </a:cubicBezTo>
                  <a:lnTo>
                    <a:pt x="1105" y="21393"/>
                  </a:lnTo>
                  <a:cubicBezTo>
                    <a:pt x="869" y="21393"/>
                    <a:pt x="639" y="21305"/>
                    <a:pt x="432" y="21140"/>
                  </a:cubicBezTo>
                  <a:lnTo>
                    <a:pt x="431" y="21140"/>
                  </a:lnTo>
                  <a:cubicBezTo>
                    <a:pt x="366" y="21091"/>
                    <a:pt x="303" y="21035"/>
                    <a:pt x="243" y="20973"/>
                  </a:cubicBezTo>
                  <a:close/>
                </a:path>
              </a:pathLst>
            </a:custGeom>
            <a:solidFill>
              <a:srgbClr val="88929B"/>
            </a:solidFill>
            <a:ln w="12700">
              <a:miter lim="400000"/>
            </a:ln>
          </p:spPr>
          <p:txBody>
            <a:bodyPr lIns="0" tIns="0" rIns="0" bIns="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nvGrpSpPr>
          <p:cNvPr id="53" name="组合 52">
            <a:extLst>
              <a:ext uri="{FF2B5EF4-FFF2-40B4-BE49-F238E27FC236}">
                <a16:creationId xmlns:a16="http://schemas.microsoft.com/office/drawing/2014/main" id="{06DF164C-6E77-4087-AEFB-63D35DBFCA4C}"/>
              </a:ext>
            </a:extLst>
          </p:cNvPr>
          <p:cNvGrpSpPr/>
          <p:nvPr/>
        </p:nvGrpSpPr>
        <p:grpSpPr>
          <a:xfrm>
            <a:off x="3553852" y="2412079"/>
            <a:ext cx="1437944" cy="1610901"/>
            <a:chOff x="3553852" y="1863078"/>
            <a:chExt cx="1437944" cy="1610901"/>
          </a:xfrm>
        </p:grpSpPr>
        <p:sp>
          <p:nvSpPr>
            <p:cNvPr id="54" name="Shape 2231">
              <a:extLst>
                <a:ext uri="{FF2B5EF4-FFF2-40B4-BE49-F238E27FC236}">
                  <a16:creationId xmlns:a16="http://schemas.microsoft.com/office/drawing/2014/main" id="{9A1207B8-B7A4-46CD-A4EB-ED5AABC9ACBF}"/>
                </a:ext>
              </a:extLst>
            </p:cNvPr>
            <p:cNvSpPr/>
            <p:nvPr/>
          </p:nvSpPr>
          <p:spPr>
            <a:xfrm>
              <a:off x="3553852" y="2036035"/>
              <a:ext cx="1437944" cy="1437944"/>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1B2D40"/>
            </a:solidFill>
            <a:ln w="12700">
              <a:miter lim="400000"/>
            </a:ln>
          </p:spPr>
          <p:txBody>
            <a:bodyPr lIns="0" tIns="0" rIns="0" bIns="0" anchor="ctr"/>
            <a:lstStyle/>
            <a:p>
              <a:pPr lvl="0">
                <a:defRPr sz="3200">
                  <a:solidFill>
                    <a:srgbClr val="FFFFFF"/>
                  </a:solidFill>
                </a:defRPr>
              </a:pPr>
              <a:endParaRPr sz="1600"/>
            </a:p>
          </p:txBody>
        </p:sp>
        <p:sp>
          <p:nvSpPr>
            <p:cNvPr id="55" name="Shape 2255">
              <a:extLst>
                <a:ext uri="{FF2B5EF4-FFF2-40B4-BE49-F238E27FC236}">
                  <a16:creationId xmlns:a16="http://schemas.microsoft.com/office/drawing/2014/main" id="{31E7A094-5490-43EF-82B9-8052CBC9447F}"/>
                </a:ext>
              </a:extLst>
            </p:cNvPr>
            <p:cNvSpPr/>
            <p:nvPr/>
          </p:nvSpPr>
          <p:spPr>
            <a:xfrm>
              <a:off x="3559520" y="2432675"/>
              <a:ext cx="1426608" cy="644664"/>
            </a:xfrm>
            <a:prstGeom prst="rect">
              <a:avLst/>
            </a:prstGeom>
            <a:ln w="12700">
              <a:miter lim="400000"/>
            </a:ln>
            <a:extLst>
              <a:ext uri="{C572A759-6A51-4108-AA02-DFA0A04FC94B}">
                <ma14:wrappingTextBoxFlag xmlns="" xmlns:ma14="http://schemas.microsoft.com/office/mac/drawingml/2011/main" val="1"/>
              </a:ext>
            </a:extLst>
          </p:spPr>
          <p:txBody>
            <a:bodyPr wrap="square" lIns="0" tIns="0" rIns="0" bIns="0" anchor="ctr" anchorCtr="0">
              <a:spAutoFit/>
            </a:bodyPr>
            <a:lstStyle>
              <a:lvl1pPr>
                <a:lnSpc>
                  <a:spcPct val="120000"/>
                </a:lnSpc>
                <a:defRPr sz="7500">
                  <a:solidFill>
                    <a:srgbClr val="00BD96"/>
                  </a:solidFill>
                  <a:latin typeface="Lato Black"/>
                  <a:ea typeface="Lato Black"/>
                  <a:cs typeface="Lato Black"/>
                  <a:sym typeface="Lato Black"/>
                </a:defRPr>
              </a:lvl1pPr>
            </a:lstStyle>
            <a:p>
              <a:pPr lvl="0" algn="ctr">
                <a:defRPr sz="1800">
                  <a:solidFill>
                    <a:srgbClr val="000000"/>
                  </a:solidFill>
                </a:defRPr>
              </a:pPr>
              <a:r>
                <a:rPr lang="en-US" sz="3750" dirty="0">
                  <a:solidFill>
                    <a:schemeClr val="accent2"/>
                  </a:solidFill>
                  <a:latin typeface="+mj-ea"/>
                  <a:ea typeface="+mj-ea"/>
                </a:rPr>
                <a:t>6</a:t>
              </a:r>
              <a:r>
                <a:rPr sz="3750" dirty="0">
                  <a:solidFill>
                    <a:schemeClr val="accent2"/>
                  </a:solidFill>
                  <a:latin typeface="+mj-ea"/>
                  <a:ea typeface="+mj-ea"/>
                </a:rPr>
                <a:t>0%</a:t>
              </a:r>
            </a:p>
          </p:txBody>
        </p:sp>
        <p:grpSp>
          <p:nvGrpSpPr>
            <p:cNvPr id="56" name="组合 55">
              <a:extLst>
                <a:ext uri="{FF2B5EF4-FFF2-40B4-BE49-F238E27FC236}">
                  <a16:creationId xmlns:a16="http://schemas.microsoft.com/office/drawing/2014/main" id="{11B79CDD-FEBB-4FD2-8D0F-10088219DCF6}"/>
                </a:ext>
              </a:extLst>
            </p:cNvPr>
            <p:cNvGrpSpPr/>
            <p:nvPr/>
          </p:nvGrpSpPr>
          <p:grpSpPr>
            <a:xfrm>
              <a:off x="4066449" y="1863078"/>
              <a:ext cx="412750" cy="412751"/>
              <a:chOff x="4066449" y="1863078"/>
              <a:chExt cx="412750" cy="412751"/>
            </a:xfrm>
          </p:grpSpPr>
          <p:sp>
            <p:nvSpPr>
              <p:cNvPr id="57" name="Shape 2271">
                <a:extLst>
                  <a:ext uri="{FF2B5EF4-FFF2-40B4-BE49-F238E27FC236}">
                    <a16:creationId xmlns:a16="http://schemas.microsoft.com/office/drawing/2014/main" id="{A6FFF664-F6B5-4A4B-8A9E-8A8D76443CFC}"/>
                  </a:ext>
                </a:extLst>
              </p:cNvPr>
              <p:cNvSpPr/>
              <p:nvPr/>
            </p:nvSpPr>
            <p:spPr>
              <a:xfrm>
                <a:off x="4066449" y="1863078"/>
                <a:ext cx="412750" cy="412751"/>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solidFill>
                <a:srgbClr val="F2F4F5"/>
              </a:solidFill>
              <a:ln w="12700">
                <a:miter lim="400000"/>
              </a:ln>
            </p:spPr>
            <p:txBody>
              <a:bodyPr lIns="0" tIns="0" rIns="0" bIns="0" anchor="ctr"/>
              <a:lstStyle/>
              <a:p>
                <a:pPr lvl="0">
                  <a:defRPr sz="3200">
                    <a:solidFill>
                      <a:srgbClr val="FFFFFF"/>
                    </a:solidFill>
                  </a:defRPr>
                </a:pPr>
                <a:endParaRPr sz="1600"/>
              </a:p>
            </p:txBody>
          </p:sp>
          <p:sp>
            <p:nvSpPr>
              <p:cNvPr id="58" name="Shape 2272">
                <a:extLst>
                  <a:ext uri="{FF2B5EF4-FFF2-40B4-BE49-F238E27FC236}">
                    <a16:creationId xmlns:a16="http://schemas.microsoft.com/office/drawing/2014/main" id="{F1A589B0-8905-46BA-9E50-EA99981BEF2B}"/>
                  </a:ext>
                </a:extLst>
              </p:cNvPr>
              <p:cNvSpPr/>
              <p:nvPr/>
            </p:nvSpPr>
            <p:spPr>
              <a:xfrm>
                <a:off x="4179488" y="1981264"/>
                <a:ext cx="186672" cy="176378"/>
              </a:xfrm>
              <a:custGeom>
                <a:avLst/>
                <a:gdLst/>
                <a:ahLst/>
                <a:cxnLst>
                  <a:cxn ang="0">
                    <a:pos x="wd2" y="hd2"/>
                  </a:cxn>
                  <a:cxn ang="5400000">
                    <a:pos x="wd2" y="hd2"/>
                  </a:cxn>
                  <a:cxn ang="10800000">
                    <a:pos x="wd2" y="hd2"/>
                  </a:cxn>
                  <a:cxn ang="16200000">
                    <a:pos x="wd2" y="hd2"/>
                  </a:cxn>
                </a:cxnLst>
                <a:rect l="0" t="0" r="r" b="b"/>
                <a:pathLst>
                  <a:path w="21600" h="21600" extrusionOk="0">
                    <a:moveTo>
                      <a:pt x="21086" y="12754"/>
                    </a:moveTo>
                    <a:lnTo>
                      <a:pt x="20047" y="13852"/>
                    </a:lnTo>
                    <a:cubicBezTo>
                      <a:pt x="19714" y="14203"/>
                      <a:pt x="19256" y="14410"/>
                      <a:pt x="18784" y="14410"/>
                    </a:cubicBezTo>
                    <a:cubicBezTo>
                      <a:pt x="18315" y="14410"/>
                      <a:pt x="17856" y="14203"/>
                      <a:pt x="17537" y="13852"/>
                    </a:cubicBezTo>
                    <a:lnTo>
                      <a:pt x="13462" y="9553"/>
                    </a:lnTo>
                    <a:lnTo>
                      <a:pt x="13462" y="19881"/>
                    </a:lnTo>
                    <a:cubicBezTo>
                      <a:pt x="13462" y="20938"/>
                      <a:pt x="12629" y="21600"/>
                      <a:pt x="11686" y="21600"/>
                    </a:cubicBezTo>
                    <a:lnTo>
                      <a:pt x="9912" y="21600"/>
                    </a:lnTo>
                    <a:cubicBezTo>
                      <a:pt x="8969" y="21600"/>
                      <a:pt x="8138" y="20938"/>
                      <a:pt x="8138" y="19881"/>
                    </a:cubicBezTo>
                    <a:lnTo>
                      <a:pt x="8138" y="9553"/>
                    </a:lnTo>
                    <a:lnTo>
                      <a:pt x="4062" y="13852"/>
                    </a:lnTo>
                    <a:cubicBezTo>
                      <a:pt x="3743" y="14203"/>
                      <a:pt x="3285" y="14410"/>
                      <a:pt x="2814" y="14410"/>
                    </a:cubicBezTo>
                    <a:cubicBezTo>
                      <a:pt x="2343" y="14410"/>
                      <a:pt x="1885" y="14203"/>
                      <a:pt x="1566" y="13852"/>
                    </a:cubicBezTo>
                    <a:lnTo>
                      <a:pt x="526" y="12754"/>
                    </a:lnTo>
                    <a:cubicBezTo>
                      <a:pt x="193" y="12399"/>
                      <a:pt x="0" y="11932"/>
                      <a:pt x="0" y="11431"/>
                    </a:cubicBezTo>
                    <a:cubicBezTo>
                      <a:pt x="0" y="10931"/>
                      <a:pt x="193" y="10447"/>
                      <a:pt x="526" y="10097"/>
                    </a:cubicBezTo>
                    <a:lnTo>
                      <a:pt x="9551" y="543"/>
                    </a:lnTo>
                    <a:cubicBezTo>
                      <a:pt x="9870" y="193"/>
                      <a:pt x="10329" y="0"/>
                      <a:pt x="10800" y="0"/>
                    </a:cubicBezTo>
                    <a:cubicBezTo>
                      <a:pt x="11270" y="0"/>
                      <a:pt x="11728" y="193"/>
                      <a:pt x="12061" y="543"/>
                    </a:cubicBezTo>
                    <a:lnTo>
                      <a:pt x="21086" y="10097"/>
                    </a:lnTo>
                    <a:cubicBezTo>
                      <a:pt x="21405" y="10447"/>
                      <a:pt x="21600" y="10931"/>
                      <a:pt x="21600" y="11431"/>
                    </a:cubicBezTo>
                    <a:cubicBezTo>
                      <a:pt x="21600" y="11932"/>
                      <a:pt x="21405" y="12399"/>
                      <a:pt x="21086" y="12754"/>
                    </a:cubicBezTo>
                    <a:close/>
                  </a:path>
                </a:pathLst>
              </a:custGeom>
              <a:solidFill>
                <a:srgbClr val="BDC2C7"/>
              </a:solidFill>
              <a:ln w="12700">
                <a:miter lim="400000"/>
              </a:ln>
            </p:spPr>
            <p:txBody>
              <a:bodyPr lIns="0" tIns="0" rIns="0" bIns="0" anchor="ct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p>
            </p:txBody>
          </p:sp>
        </p:grpSp>
      </p:grpSp>
      <p:sp>
        <p:nvSpPr>
          <p:cNvPr id="59" name="Shape 2206">
            <a:extLst>
              <a:ext uri="{FF2B5EF4-FFF2-40B4-BE49-F238E27FC236}">
                <a16:creationId xmlns:a16="http://schemas.microsoft.com/office/drawing/2014/main" id="{55A6C89A-6CED-4551-800A-3B15A973D1D7}"/>
              </a:ext>
            </a:extLst>
          </p:cNvPr>
          <p:cNvSpPr/>
          <p:nvPr/>
        </p:nvSpPr>
        <p:spPr>
          <a:xfrm>
            <a:off x="8121650" y="5112643"/>
            <a:ext cx="4070697" cy="1745357"/>
          </a:xfrm>
          <a:prstGeom prst="rect">
            <a:avLst/>
          </a:prstGeom>
          <a:solidFill>
            <a:schemeClr val="accent3"/>
          </a:solidFill>
          <a:ln w="12700">
            <a:miter lim="400000"/>
          </a:ln>
        </p:spPr>
        <p:txBody>
          <a:bodyPr lIns="0" tIns="0" rIns="0" bIns="0" anchor="ctr"/>
          <a:lstStyle/>
          <a:p>
            <a:pPr lvl="0">
              <a:defRPr sz="3200">
                <a:solidFill>
                  <a:srgbClr val="FFFFFF"/>
                </a:solidFill>
              </a:defRPr>
            </a:pPr>
            <a:endParaRPr sz="1600"/>
          </a:p>
        </p:txBody>
      </p:sp>
      <p:grpSp>
        <p:nvGrpSpPr>
          <p:cNvPr id="60" name="Group 2312">
            <a:extLst>
              <a:ext uri="{FF2B5EF4-FFF2-40B4-BE49-F238E27FC236}">
                <a16:creationId xmlns:a16="http://schemas.microsoft.com/office/drawing/2014/main" id="{CECFDB75-107B-461F-BA81-C33AD96908D9}"/>
              </a:ext>
            </a:extLst>
          </p:cNvPr>
          <p:cNvGrpSpPr/>
          <p:nvPr/>
        </p:nvGrpSpPr>
        <p:grpSpPr>
          <a:xfrm>
            <a:off x="477301" y="5667821"/>
            <a:ext cx="721745" cy="635001"/>
            <a:chOff x="-76202" y="0"/>
            <a:chExt cx="1443490" cy="1270000"/>
          </a:xfrm>
        </p:grpSpPr>
        <p:sp>
          <p:nvSpPr>
            <p:cNvPr id="61" name="Shape 2310">
              <a:extLst>
                <a:ext uri="{FF2B5EF4-FFF2-40B4-BE49-F238E27FC236}">
                  <a16:creationId xmlns:a16="http://schemas.microsoft.com/office/drawing/2014/main" id="{C752F6ED-020A-48C8-A0BA-4D0A0B27EE5B}"/>
                </a:ext>
              </a:extLst>
            </p:cNvPr>
            <p:cNvSpPr/>
            <p:nvPr/>
          </p:nvSpPr>
          <p:spPr>
            <a:xfrm>
              <a:off x="-76202" y="0"/>
              <a:ext cx="1443490" cy="1270000"/>
            </a:xfrm>
            <a:prstGeom prst="hexagon">
              <a:avLst/>
            </a:prstGeom>
            <a:solidFill>
              <a:srgbClr val="FFFFFF"/>
            </a:solidFill>
            <a:ln w="762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600" dirty="0">
                <a:solidFill>
                  <a:srgbClr val="FFFFFF"/>
                </a:solidFill>
              </a:endParaRPr>
            </a:p>
          </p:txBody>
        </p:sp>
        <p:sp>
          <p:nvSpPr>
            <p:cNvPr id="62" name="Shape 2311">
              <a:extLst>
                <a:ext uri="{FF2B5EF4-FFF2-40B4-BE49-F238E27FC236}">
                  <a16:creationId xmlns:a16="http://schemas.microsoft.com/office/drawing/2014/main" id="{1E88C373-5AE7-4F88-B1BE-8DE3D6B194E1}"/>
                </a:ext>
              </a:extLst>
            </p:cNvPr>
            <p:cNvSpPr/>
            <p:nvPr/>
          </p:nvSpPr>
          <p:spPr>
            <a:xfrm>
              <a:off x="248178" y="302770"/>
              <a:ext cx="759392" cy="664461"/>
            </a:xfrm>
            <a:custGeom>
              <a:avLst/>
              <a:gdLst/>
              <a:ahLst/>
              <a:cxnLst>
                <a:cxn ang="0">
                  <a:pos x="wd2" y="hd2"/>
                </a:cxn>
                <a:cxn ang="5400000">
                  <a:pos x="wd2" y="hd2"/>
                </a:cxn>
                <a:cxn ang="10800000">
                  <a:pos x="wd2" y="hd2"/>
                </a:cxn>
                <a:cxn ang="16200000">
                  <a:pos x="wd2" y="hd2"/>
                </a:cxn>
              </a:cxnLst>
              <a:rect l="0" t="0" r="r" b="b"/>
              <a:pathLst>
                <a:path w="20407" h="20713" extrusionOk="0">
                  <a:moveTo>
                    <a:pt x="5963" y="1"/>
                  </a:moveTo>
                  <a:cubicBezTo>
                    <a:pt x="4449" y="34"/>
                    <a:pt x="2947" y="718"/>
                    <a:pt x="1789" y="2048"/>
                  </a:cubicBezTo>
                  <a:cubicBezTo>
                    <a:pt x="-597" y="4789"/>
                    <a:pt x="-597" y="9229"/>
                    <a:pt x="1789" y="11971"/>
                  </a:cubicBezTo>
                  <a:cubicBezTo>
                    <a:pt x="2472" y="12754"/>
                    <a:pt x="8840" y="20062"/>
                    <a:pt x="8840" y="20062"/>
                  </a:cubicBezTo>
                  <a:cubicBezTo>
                    <a:pt x="9593" y="20929"/>
                    <a:pt x="10811" y="20929"/>
                    <a:pt x="11566" y="20062"/>
                  </a:cubicBezTo>
                  <a:cubicBezTo>
                    <a:pt x="11566" y="20062"/>
                    <a:pt x="18540" y="12059"/>
                    <a:pt x="18617" y="11971"/>
                  </a:cubicBezTo>
                  <a:cubicBezTo>
                    <a:pt x="21003" y="9229"/>
                    <a:pt x="21003" y="4789"/>
                    <a:pt x="18617" y="2048"/>
                  </a:cubicBezTo>
                  <a:cubicBezTo>
                    <a:pt x="16302" y="-612"/>
                    <a:pt x="12602" y="-671"/>
                    <a:pt x="10203" y="1832"/>
                  </a:cubicBezTo>
                  <a:cubicBezTo>
                    <a:pt x="9004" y="580"/>
                    <a:pt x="7478" y="-33"/>
                    <a:pt x="5963" y="1"/>
                  </a:cubicBezTo>
                  <a:close/>
                  <a:moveTo>
                    <a:pt x="6187" y="1734"/>
                  </a:moveTo>
                  <a:cubicBezTo>
                    <a:pt x="7382" y="1704"/>
                    <a:pt x="8585" y="2190"/>
                    <a:pt x="9540" y="3186"/>
                  </a:cubicBezTo>
                  <a:lnTo>
                    <a:pt x="10408" y="4085"/>
                  </a:lnTo>
                  <a:lnTo>
                    <a:pt x="11267" y="3186"/>
                  </a:lnTo>
                  <a:cubicBezTo>
                    <a:pt x="13176" y="1194"/>
                    <a:pt x="16094" y="1265"/>
                    <a:pt x="17907" y="3348"/>
                  </a:cubicBezTo>
                  <a:cubicBezTo>
                    <a:pt x="19789" y="5509"/>
                    <a:pt x="19789" y="9020"/>
                    <a:pt x="17907" y="11180"/>
                  </a:cubicBezTo>
                  <a:lnTo>
                    <a:pt x="10857" y="19282"/>
                  </a:lnTo>
                  <a:cubicBezTo>
                    <a:pt x="10607" y="19571"/>
                    <a:pt x="10200" y="19571"/>
                    <a:pt x="9951" y="19282"/>
                  </a:cubicBezTo>
                  <a:lnTo>
                    <a:pt x="2900" y="11180"/>
                  </a:lnTo>
                  <a:cubicBezTo>
                    <a:pt x="1019" y="9020"/>
                    <a:pt x="1019" y="5509"/>
                    <a:pt x="2900" y="3348"/>
                  </a:cubicBezTo>
                  <a:cubicBezTo>
                    <a:pt x="3807" y="2306"/>
                    <a:pt x="4993" y="1764"/>
                    <a:pt x="6187" y="1734"/>
                  </a:cubicBezTo>
                  <a:close/>
                  <a:moveTo>
                    <a:pt x="5991" y="3814"/>
                  </a:moveTo>
                  <a:cubicBezTo>
                    <a:pt x="4493" y="3816"/>
                    <a:pt x="3283" y="5220"/>
                    <a:pt x="3283" y="6955"/>
                  </a:cubicBezTo>
                  <a:cubicBezTo>
                    <a:pt x="3283" y="7160"/>
                    <a:pt x="3425" y="7324"/>
                    <a:pt x="3601" y="7324"/>
                  </a:cubicBezTo>
                  <a:cubicBezTo>
                    <a:pt x="3777" y="7324"/>
                    <a:pt x="3918" y="7160"/>
                    <a:pt x="3918" y="6955"/>
                  </a:cubicBezTo>
                  <a:cubicBezTo>
                    <a:pt x="3918" y="5628"/>
                    <a:pt x="4847" y="4551"/>
                    <a:pt x="5991" y="4551"/>
                  </a:cubicBezTo>
                  <a:cubicBezTo>
                    <a:pt x="6168" y="4551"/>
                    <a:pt x="6309" y="4386"/>
                    <a:pt x="6309" y="4182"/>
                  </a:cubicBezTo>
                  <a:cubicBezTo>
                    <a:pt x="6309" y="3978"/>
                    <a:pt x="6168" y="3814"/>
                    <a:pt x="5991" y="3814"/>
                  </a:cubicBezTo>
                  <a:close/>
                </a:path>
              </a:pathLst>
            </a:custGeom>
            <a:solidFill>
              <a:schemeClr val="accent1"/>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ndParaRPr>
            </a:p>
          </p:txBody>
        </p:sp>
      </p:grpSp>
      <p:sp>
        <p:nvSpPr>
          <p:cNvPr id="63" name="Shape 468">
            <a:extLst>
              <a:ext uri="{FF2B5EF4-FFF2-40B4-BE49-F238E27FC236}">
                <a16:creationId xmlns:a16="http://schemas.microsoft.com/office/drawing/2014/main" id="{1C88F285-9CF0-4003-81C1-B963C3B1B556}"/>
              </a:ext>
            </a:extLst>
          </p:cNvPr>
          <p:cNvSpPr/>
          <p:nvPr/>
        </p:nvSpPr>
        <p:spPr>
          <a:xfrm>
            <a:off x="1359671" y="5376437"/>
            <a:ext cx="2195623" cy="12177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just">
              <a:lnSpc>
                <a:spcPct val="150000"/>
              </a:lnSpc>
            </a:pPr>
            <a:r>
              <a:rPr lang="zh-CN" altLang="en-US" sz="1200" dirty="0">
                <a:solidFill>
                  <a:srgbClr val="FFFFFF"/>
                </a:solidFill>
                <a:latin typeface="+mn-ea"/>
              </a:rPr>
              <a:t>点击此处添加标题添加标题点击此处添加标题点击此处添加标题添加标题添加标题</a:t>
            </a:r>
          </a:p>
        </p:txBody>
      </p:sp>
      <p:grpSp>
        <p:nvGrpSpPr>
          <p:cNvPr id="64" name="Group 2315">
            <a:extLst>
              <a:ext uri="{FF2B5EF4-FFF2-40B4-BE49-F238E27FC236}">
                <a16:creationId xmlns:a16="http://schemas.microsoft.com/office/drawing/2014/main" id="{7D089EB8-BB7D-49F1-B101-799CF3C9ACC1}"/>
              </a:ext>
            </a:extLst>
          </p:cNvPr>
          <p:cNvGrpSpPr/>
          <p:nvPr/>
        </p:nvGrpSpPr>
        <p:grpSpPr>
          <a:xfrm>
            <a:off x="4510654" y="5667821"/>
            <a:ext cx="721746" cy="635001"/>
            <a:chOff x="-76200" y="0"/>
            <a:chExt cx="1443490" cy="1270000"/>
          </a:xfrm>
        </p:grpSpPr>
        <p:sp>
          <p:nvSpPr>
            <p:cNvPr id="65" name="Shape 2313">
              <a:extLst>
                <a:ext uri="{FF2B5EF4-FFF2-40B4-BE49-F238E27FC236}">
                  <a16:creationId xmlns:a16="http://schemas.microsoft.com/office/drawing/2014/main" id="{29D6DEC2-6F84-4478-82A6-BABE7E5CAADE}"/>
                </a:ext>
              </a:extLst>
            </p:cNvPr>
            <p:cNvSpPr/>
            <p:nvPr/>
          </p:nvSpPr>
          <p:spPr>
            <a:xfrm>
              <a:off x="-76200" y="0"/>
              <a:ext cx="1443490" cy="1270000"/>
            </a:xfrm>
            <a:prstGeom prst="hexagon">
              <a:avLst/>
            </a:prstGeom>
            <a:solidFill>
              <a:srgbClr val="FFFFFF"/>
            </a:solidFill>
            <a:ln w="762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endParaRPr>
            </a:p>
          </p:txBody>
        </p:sp>
        <p:sp>
          <p:nvSpPr>
            <p:cNvPr id="66" name="Shape 2314">
              <a:extLst>
                <a:ext uri="{FF2B5EF4-FFF2-40B4-BE49-F238E27FC236}">
                  <a16:creationId xmlns:a16="http://schemas.microsoft.com/office/drawing/2014/main" id="{10A56FAE-9D45-47E6-929A-C2829DA8F3CF}"/>
                </a:ext>
              </a:extLst>
            </p:cNvPr>
            <p:cNvSpPr/>
            <p:nvPr/>
          </p:nvSpPr>
          <p:spPr>
            <a:xfrm>
              <a:off x="325229" y="312818"/>
              <a:ext cx="644345" cy="644363"/>
            </a:xfrm>
            <a:custGeom>
              <a:avLst/>
              <a:gdLst/>
              <a:ahLst/>
              <a:cxnLst>
                <a:cxn ang="0">
                  <a:pos x="wd2" y="hd2"/>
                </a:cxn>
                <a:cxn ang="5400000">
                  <a:pos x="wd2" y="hd2"/>
                </a:cxn>
                <a:cxn ang="10800000">
                  <a:pos x="wd2" y="hd2"/>
                </a:cxn>
                <a:cxn ang="16200000">
                  <a:pos x="wd2" y="hd2"/>
                </a:cxn>
              </a:cxnLst>
              <a:rect l="0" t="0" r="r" b="b"/>
              <a:pathLst>
                <a:path w="21600" h="21600" extrusionOk="0">
                  <a:moveTo>
                    <a:pt x="21600" y="12273"/>
                  </a:moveTo>
                  <a:cubicBezTo>
                    <a:pt x="21600" y="13084"/>
                    <a:pt x="20940" y="13745"/>
                    <a:pt x="20128" y="13745"/>
                  </a:cubicBezTo>
                  <a:lnTo>
                    <a:pt x="13746" y="13745"/>
                  </a:lnTo>
                  <a:lnTo>
                    <a:pt x="13746" y="20128"/>
                  </a:lnTo>
                  <a:cubicBezTo>
                    <a:pt x="13746" y="20938"/>
                    <a:pt x="13086" y="21600"/>
                    <a:pt x="12273" y="21600"/>
                  </a:cubicBezTo>
                  <a:lnTo>
                    <a:pt x="9328" y="21600"/>
                  </a:lnTo>
                  <a:cubicBezTo>
                    <a:pt x="8515" y="21600"/>
                    <a:pt x="7856" y="20938"/>
                    <a:pt x="7856" y="20128"/>
                  </a:cubicBezTo>
                  <a:lnTo>
                    <a:pt x="7856" y="13745"/>
                  </a:lnTo>
                  <a:lnTo>
                    <a:pt x="1474" y="13745"/>
                  </a:lnTo>
                  <a:cubicBezTo>
                    <a:pt x="661" y="13745"/>
                    <a:pt x="0" y="13084"/>
                    <a:pt x="0" y="12273"/>
                  </a:cubicBezTo>
                  <a:lnTo>
                    <a:pt x="0" y="9326"/>
                  </a:lnTo>
                  <a:cubicBezTo>
                    <a:pt x="0" y="8512"/>
                    <a:pt x="661" y="7855"/>
                    <a:pt x="1474" y="7855"/>
                  </a:cubicBezTo>
                  <a:lnTo>
                    <a:pt x="7856" y="7855"/>
                  </a:lnTo>
                  <a:lnTo>
                    <a:pt x="7856" y="1472"/>
                  </a:lnTo>
                  <a:cubicBezTo>
                    <a:pt x="7856" y="658"/>
                    <a:pt x="8515" y="0"/>
                    <a:pt x="9328" y="0"/>
                  </a:cubicBezTo>
                  <a:lnTo>
                    <a:pt x="12273" y="0"/>
                  </a:lnTo>
                  <a:cubicBezTo>
                    <a:pt x="13086" y="0"/>
                    <a:pt x="13746" y="658"/>
                    <a:pt x="13746" y="1472"/>
                  </a:cubicBezTo>
                  <a:lnTo>
                    <a:pt x="13746" y="7855"/>
                  </a:lnTo>
                  <a:lnTo>
                    <a:pt x="20128" y="7855"/>
                  </a:lnTo>
                  <a:cubicBezTo>
                    <a:pt x="20940" y="7855"/>
                    <a:pt x="21600" y="8512"/>
                    <a:pt x="21600" y="9326"/>
                  </a:cubicBezTo>
                  <a:cubicBezTo>
                    <a:pt x="21600" y="9326"/>
                    <a:pt x="21600" y="12273"/>
                    <a:pt x="21600" y="12273"/>
                  </a:cubicBezTo>
                  <a:close/>
                </a:path>
              </a:pathLst>
            </a:custGeom>
            <a:solidFill>
              <a:schemeClr val="accent2"/>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ndParaRPr>
            </a:p>
          </p:txBody>
        </p:sp>
      </p:grpSp>
      <p:sp>
        <p:nvSpPr>
          <p:cNvPr id="67" name="Shape 468">
            <a:extLst>
              <a:ext uri="{FF2B5EF4-FFF2-40B4-BE49-F238E27FC236}">
                <a16:creationId xmlns:a16="http://schemas.microsoft.com/office/drawing/2014/main" id="{EDB8B180-CA49-48C9-85AE-76E621B343DC}"/>
              </a:ext>
            </a:extLst>
          </p:cNvPr>
          <p:cNvSpPr/>
          <p:nvPr/>
        </p:nvSpPr>
        <p:spPr>
          <a:xfrm>
            <a:off x="5447970" y="5376437"/>
            <a:ext cx="2195623" cy="121776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just">
              <a:lnSpc>
                <a:spcPct val="150000"/>
              </a:lnSpc>
            </a:pPr>
            <a:r>
              <a:rPr lang="zh-CN" altLang="en-US" sz="1200" dirty="0">
                <a:solidFill>
                  <a:srgbClr val="FFFFFF"/>
                </a:solidFill>
                <a:latin typeface="+mn-ea"/>
              </a:rPr>
              <a:t>点击此处添加标题添加标题点击此处添加标题点击此处添加标题添加标题添加标题</a:t>
            </a:r>
          </a:p>
        </p:txBody>
      </p:sp>
      <p:grpSp>
        <p:nvGrpSpPr>
          <p:cNvPr id="68" name="Group 2318">
            <a:extLst>
              <a:ext uri="{FF2B5EF4-FFF2-40B4-BE49-F238E27FC236}">
                <a16:creationId xmlns:a16="http://schemas.microsoft.com/office/drawing/2014/main" id="{9F8AA443-2810-4C5B-B103-961FB3CBBCE3}"/>
              </a:ext>
            </a:extLst>
          </p:cNvPr>
          <p:cNvGrpSpPr/>
          <p:nvPr/>
        </p:nvGrpSpPr>
        <p:grpSpPr>
          <a:xfrm>
            <a:off x="8581294" y="5667821"/>
            <a:ext cx="721746" cy="635001"/>
            <a:chOff x="-76200" y="0"/>
            <a:chExt cx="1443490" cy="1270000"/>
          </a:xfrm>
        </p:grpSpPr>
        <p:sp>
          <p:nvSpPr>
            <p:cNvPr id="69" name="Shape 2316">
              <a:extLst>
                <a:ext uri="{FF2B5EF4-FFF2-40B4-BE49-F238E27FC236}">
                  <a16:creationId xmlns:a16="http://schemas.microsoft.com/office/drawing/2014/main" id="{9CC27A93-FCE1-45FD-A42C-9DE25B6E08E4}"/>
                </a:ext>
              </a:extLst>
            </p:cNvPr>
            <p:cNvSpPr/>
            <p:nvPr/>
          </p:nvSpPr>
          <p:spPr>
            <a:xfrm>
              <a:off x="-76200" y="0"/>
              <a:ext cx="1443490" cy="1270000"/>
            </a:xfrm>
            <a:prstGeom prst="hexagon">
              <a:avLst/>
            </a:prstGeom>
            <a:solidFill>
              <a:srgbClr val="FFFFFF"/>
            </a:solidFill>
            <a:ln w="76200" cap="flat">
              <a:solidFill>
                <a:srgbClr val="FFFFFF"/>
              </a:solidFill>
              <a:prstDash val="solid"/>
              <a:miter lim="400000"/>
            </a:ln>
            <a:effectLst/>
          </p:spPr>
          <p:txBody>
            <a:bodyPr wrap="square" lIns="0" tIns="0" rIns="0" bIns="0" numCol="1" anchor="ctr">
              <a:noAutofit/>
            </a:bodyPr>
            <a:lstStyle/>
            <a:p>
              <a:pPr lvl="0">
                <a:defRPr sz="3200">
                  <a:solidFill>
                    <a:srgbClr val="FFFFFF"/>
                  </a:solidFill>
                </a:defRPr>
              </a:pPr>
              <a:endParaRPr sz="1600">
                <a:solidFill>
                  <a:srgbClr val="FFFFFF"/>
                </a:solidFill>
              </a:endParaRPr>
            </a:p>
          </p:txBody>
        </p:sp>
        <p:sp>
          <p:nvSpPr>
            <p:cNvPr id="70" name="Shape 2317">
              <a:extLst>
                <a:ext uri="{FF2B5EF4-FFF2-40B4-BE49-F238E27FC236}">
                  <a16:creationId xmlns:a16="http://schemas.microsoft.com/office/drawing/2014/main" id="{E4B23098-7273-40BC-8230-E784EAC10F8D}"/>
                </a:ext>
              </a:extLst>
            </p:cNvPr>
            <p:cNvSpPr/>
            <p:nvPr/>
          </p:nvSpPr>
          <p:spPr>
            <a:xfrm>
              <a:off x="285967" y="312818"/>
              <a:ext cx="698065" cy="644363"/>
            </a:xfrm>
            <a:custGeom>
              <a:avLst/>
              <a:gdLst/>
              <a:ahLst/>
              <a:cxnLst>
                <a:cxn ang="0">
                  <a:pos x="wd2" y="hd2"/>
                </a:cxn>
                <a:cxn ang="5400000">
                  <a:pos x="wd2" y="hd2"/>
                </a:cxn>
                <a:cxn ang="10800000">
                  <a:pos x="wd2" y="hd2"/>
                </a:cxn>
                <a:cxn ang="16200000">
                  <a:pos x="wd2" y="hd2"/>
                </a:cxn>
              </a:cxnLst>
              <a:rect l="0" t="0" r="r" b="b"/>
              <a:pathLst>
                <a:path w="21600" h="21600" extrusionOk="0">
                  <a:moveTo>
                    <a:pt x="19938" y="5400"/>
                  </a:moveTo>
                  <a:lnTo>
                    <a:pt x="16616" y="5400"/>
                  </a:lnTo>
                  <a:cubicBezTo>
                    <a:pt x="16616" y="7606"/>
                    <a:pt x="16201" y="9324"/>
                    <a:pt x="15656" y="10616"/>
                  </a:cubicBezTo>
                  <a:cubicBezTo>
                    <a:pt x="18211" y="10041"/>
                    <a:pt x="19938" y="8126"/>
                    <a:pt x="19938" y="6749"/>
                  </a:cubicBezTo>
                  <a:cubicBezTo>
                    <a:pt x="19938" y="6749"/>
                    <a:pt x="19938" y="5400"/>
                    <a:pt x="19938" y="5400"/>
                  </a:cubicBezTo>
                  <a:close/>
                  <a:moveTo>
                    <a:pt x="4985" y="5400"/>
                  </a:moveTo>
                  <a:lnTo>
                    <a:pt x="1661" y="5400"/>
                  </a:lnTo>
                  <a:lnTo>
                    <a:pt x="1661" y="6749"/>
                  </a:lnTo>
                  <a:cubicBezTo>
                    <a:pt x="1661" y="8126"/>
                    <a:pt x="3390" y="10041"/>
                    <a:pt x="5945" y="10616"/>
                  </a:cubicBezTo>
                  <a:cubicBezTo>
                    <a:pt x="5400" y="9324"/>
                    <a:pt x="4985" y="7606"/>
                    <a:pt x="4985" y="5400"/>
                  </a:cubicBezTo>
                  <a:close/>
                  <a:moveTo>
                    <a:pt x="21600" y="6749"/>
                  </a:moveTo>
                  <a:cubicBezTo>
                    <a:pt x="21600" y="9422"/>
                    <a:pt x="18616" y="12373"/>
                    <a:pt x="14564" y="12583"/>
                  </a:cubicBezTo>
                  <a:cubicBezTo>
                    <a:pt x="14046" y="13301"/>
                    <a:pt x="13565" y="13723"/>
                    <a:pt x="13332" y="13920"/>
                  </a:cubicBezTo>
                  <a:cubicBezTo>
                    <a:pt x="12643" y="14597"/>
                    <a:pt x="12461" y="15298"/>
                    <a:pt x="12461" y="16200"/>
                  </a:cubicBezTo>
                  <a:cubicBezTo>
                    <a:pt x="12461" y="17098"/>
                    <a:pt x="12878" y="18000"/>
                    <a:pt x="14124" y="18000"/>
                  </a:cubicBezTo>
                  <a:cubicBezTo>
                    <a:pt x="15369" y="18000"/>
                    <a:pt x="16616" y="18898"/>
                    <a:pt x="16616" y="20251"/>
                  </a:cubicBezTo>
                  <a:lnTo>
                    <a:pt x="16616" y="21149"/>
                  </a:lnTo>
                  <a:cubicBezTo>
                    <a:pt x="16616" y="21403"/>
                    <a:pt x="16434" y="21600"/>
                    <a:pt x="16201" y="21600"/>
                  </a:cubicBezTo>
                  <a:lnTo>
                    <a:pt x="5400" y="21600"/>
                  </a:lnTo>
                  <a:cubicBezTo>
                    <a:pt x="5167" y="21600"/>
                    <a:pt x="4985" y="21403"/>
                    <a:pt x="4985" y="21149"/>
                  </a:cubicBezTo>
                  <a:lnTo>
                    <a:pt x="4985" y="20251"/>
                  </a:lnTo>
                  <a:cubicBezTo>
                    <a:pt x="4985" y="18898"/>
                    <a:pt x="6232" y="18000"/>
                    <a:pt x="7477" y="18000"/>
                  </a:cubicBezTo>
                  <a:cubicBezTo>
                    <a:pt x="8723" y="18000"/>
                    <a:pt x="9138" y="17098"/>
                    <a:pt x="9138" y="16200"/>
                  </a:cubicBezTo>
                  <a:cubicBezTo>
                    <a:pt x="9138" y="15298"/>
                    <a:pt x="8957" y="14597"/>
                    <a:pt x="8268" y="13920"/>
                  </a:cubicBezTo>
                  <a:cubicBezTo>
                    <a:pt x="8035" y="13723"/>
                    <a:pt x="7555" y="13301"/>
                    <a:pt x="7036" y="12583"/>
                  </a:cubicBezTo>
                  <a:cubicBezTo>
                    <a:pt x="2985" y="12373"/>
                    <a:pt x="0" y="9422"/>
                    <a:pt x="0" y="6749"/>
                  </a:cubicBezTo>
                  <a:lnTo>
                    <a:pt x="0" y="4948"/>
                  </a:lnTo>
                  <a:cubicBezTo>
                    <a:pt x="0" y="4202"/>
                    <a:pt x="558" y="3600"/>
                    <a:pt x="1248" y="3600"/>
                  </a:cubicBezTo>
                  <a:lnTo>
                    <a:pt x="4985" y="3600"/>
                  </a:lnTo>
                  <a:lnTo>
                    <a:pt x="4985" y="2251"/>
                  </a:lnTo>
                  <a:cubicBezTo>
                    <a:pt x="4985" y="1012"/>
                    <a:pt x="5919" y="0"/>
                    <a:pt x="7061" y="0"/>
                  </a:cubicBezTo>
                  <a:lnTo>
                    <a:pt x="14539" y="0"/>
                  </a:lnTo>
                  <a:cubicBezTo>
                    <a:pt x="15680" y="0"/>
                    <a:pt x="16616" y="1012"/>
                    <a:pt x="16616" y="2251"/>
                  </a:cubicBezTo>
                  <a:lnTo>
                    <a:pt x="16616" y="3600"/>
                  </a:lnTo>
                  <a:lnTo>
                    <a:pt x="20353" y="3600"/>
                  </a:lnTo>
                  <a:cubicBezTo>
                    <a:pt x="21042" y="3600"/>
                    <a:pt x="21600" y="4202"/>
                    <a:pt x="21600" y="4948"/>
                  </a:cubicBezTo>
                  <a:cubicBezTo>
                    <a:pt x="21600" y="4948"/>
                    <a:pt x="21600" y="6749"/>
                    <a:pt x="21600" y="6749"/>
                  </a:cubicBezTo>
                  <a:close/>
                </a:path>
              </a:pathLst>
            </a:custGeom>
            <a:solidFill>
              <a:schemeClr val="accent3"/>
            </a:solidFill>
            <a:ln w="12700" cap="flat">
              <a:noFill/>
              <a:miter lim="400000"/>
            </a:ln>
            <a:effectLst/>
          </p:spPr>
          <p:txBody>
            <a:bodyPr wrap="square" lIns="19050" tIns="19050" rIns="19050" bIns="19050" numCol="1" anchor="ctr">
              <a:noAutofit/>
            </a:bodyPr>
            <a:lstStyle/>
            <a:p>
              <a:pPr defTabSz="228600">
                <a:defRPr sz="3000">
                  <a:solidFill>
                    <a:srgbClr val="FFFFFF"/>
                  </a:solidFill>
                  <a:effectLst>
                    <a:outerShdw blurRad="38100" dist="12700" dir="5400000" rotWithShape="0">
                      <a:srgbClr val="000000">
                        <a:alpha val="50000"/>
                      </a:srgbClr>
                    </a:outerShdw>
                  </a:effectLst>
                  <a:latin typeface="Gill Sans"/>
                  <a:ea typeface="Gill Sans"/>
                  <a:cs typeface="Gill Sans"/>
                  <a:sym typeface="Gill Sans"/>
                </a:defRPr>
              </a:pPr>
              <a:endParaRPr sz="1500">
                <a:solidFill>
                  <a:srgbClr val="FFFFFF"/>
                </a:solidFill>
              </a:endParaRPr>
            </a:p>
          </p:txBody>
        </p:sp>
      </p:grpSp>
      <p:sp>
        <p:nvSpPr>
          <p:cNvPr id="71" name="Shape 468">
            <a:extLst>
              <a:ext uri="{FF2B5EF4-FFF2-40B4-BE49-F238E27FC236}">
                <a16:creationId xmlns:a16="http://schemas.microsoft.com/office/drawing/2014/main" id="{6CFBF3FB-C06F-49C2-99FF-3039684B61A0}"/>
              </a:ext>
            </a:extLst>
          </p:cNvPr>
          <p:cNvSpPr/>
          <p:nvPr/>
        </p:nvSpPr>
        <p:spPr>
          <a:xfrm>
            <a:off x="9498979" y="5376597"/>
            <a:ext cx="2195623"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rgbClr val="FFFFFF"/>
                </a:solidFill>
                <a:latin typeface="+mj-ea"/>
                <a:ea typeface="+mj-ea"/>
              </a:rPr>
              <a:t>添加标题</a:t>
            </a:r>
            <a:endParaRPr lang="en-US" altLang="zh-CN" b="1" dirty="0">
              <a:solidFill>
                <a:srgbClr val="FFFFFF"/>
              </a:solidFill>
              <a:latin typeface="+mj-ea"/>
              <a:ea typeface="+mj-ea"/>
            </a:endParaRPr>
          </a:p>
          <a:p>
            <a:pPr algn="just">
              <a:lnSpc>
                <a:spcPct val="150000"/>
              </a:lnSpc>
            </a:pPr>
            <a:r>
              <a:rPr lang="zh-CN" altLang="en-US" sz="1200" dirty="0">
                <a:solidFill>
                  <a:srgbClr val="FFFFFF"/>
                </a:solidFill>
                <a:latin typeface="+mn-ea"/>
              </a:rPr>
              <a:t>点击此处添加标题添加标题点击此处添加标题点击此处添加标题添加标题添加标题</a:t>
            </a:r>
            <a:r>
              <a:rPr lang="en-US" altLang="zh-CN" sz="1200" dirty="0">
                <a:solidFill>
                  <a:srgbClr val="FFFFFF"/>
                </a:solidFill>
                <a:latin typeface="+mn-ea"/>
              </a:rPr>
              <a:t> </a:t>
            </a:r>
            <a:r>
              <a:rPr lang="zh-CN" altLang="en-US" sz="1200" dirty="0">
                <a:solidFill>
                  <a:srgbClr val="FFFFFF"/>
                </a:solidFill>
                <a:latin typeface="+mn-ea"/>
              </a:rPr>
              <a:t>添加标题</a:t>
            </a:r>
          </a:p>
        </p:txBody>
      </p:sp>
      <p:sp>
        <p:nvSpPr>
          <p:cNvPr id="72" name="Shape 468">
            <a:extLst>
              <a:ext uri="{FF2B5EF4-FFF2-40B4-BE49-F238E27FC236}">
                <a16:creationId xmlns:a16="http://schemas.microsoft.com/office/drawing/2014/main" id="{A6884DB9-4215-4ADF-8341-554A8E72ECD6}"/>
              </a:ext>
            </a:extLst>
          </p:cNvPr>
          <p:cNvSpPr/>
          <p:nvPr/>
        </p:nvSpPr>
        <p:spPr>
          <a:xfrm>
            <a:off x="5208414" y="2608179"/>
            <a:ext cx="2381593" cy="1213858"/>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nSpc>
                <a:spcPct val="150000"/>
              </a:lnSpc>
            </a:pPr>
            <a:r>
              <a:rPr lang="zh-CN" altLang="en-US" b="1" dirty="0">
                <a:latin typeface="Source Han Sans Heavy" panose="020B0A00000000000000" pitchFamily="34" charset="-122"/>
                <a:ea typeface="Source Han Sans Heavy" panose="020B0A00000000000000" pitchFamily="34" charset="-122"/>
              </a:rPr>
              <a:t>添加标题</a:t>
            </a:r>
            <a:endParaRPr lang="en-US" altLang="zh-CN" b="1" dirty="0">
              <a:latin typeface="Source Han Sans Heavy" panose="020B0A00000000000000" pitchFamily="34" charset="-122"/>
              <a:ea typeface="Source Han Sans Heavy" panose="020B0A00000000000000" pitchFamily="34" charset="-122"/>
            </a:endParaRPr>
          </a:p>
          <a:p>
            <a:pPr>
              <a:lnSpc>
                <a:spcPct val="150000"/>
              </a:lnSpc>
            </a:pPr>
            <a:r>
              <a:rPr lang="zh-CN" altLang="en-US" sz="12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点击此处添加标题添加标题点击此处添加标题点击此处添加标题添加标题添加标题添加标题</a:t>
            </a:r>
          </a:p>
        </p:txBody>
      </p:sp>
      <p:grpSp>
        <p:nvGrpSpPr>
          <p:cNvPr id="73" name="Group 2252">
            <a:extLst>
              <a:ext uri="{FF2B5EF4-FFF2-40B4-BE49-F238E27FC236}">
                <a16:creationId xmlns:a16="http://schemas.microsoft.com/office/drawing/2014/main" id="{7AB12FAE-7129-41A2-A62C-251BFBF6E6C0}"/>
              </a:ext>
            </a:extLst>
          </p:cNvPr>
          <p:cNvGrpSpPr/>
          <p:nvPr/>
        </p:nvGrpSpPr>
        <p:grpSpPr>
          <a:xfrm>
            <a:off x="563507" y="2316811"/>
            <a:ext cx="425912" cy="425914"/>
            <a:chOff x="30392" y="30392"/>
            <a:chExt cx="356333" cy="356332"/>
          </a:xfrm>
        </p:grpSpPr>
        <p:sp>
          <p:nvSpPr>
            <p:cNvPr id="74" name="Shape 2250">
              <a:extLst>
                <a:ext uri="{FF2B5EF4-FFF2-40B4-BE49-F238E27FC236}">
                  <a16:creationId xmlns:a16="http://schemas.microsoft.com/office/drawing/2014/main" id="{54633201-FEF7-400B-B82B-91260DC9D090}"/>
                </a:ext>
              </a:extLst>
            </p:cNvPr>
            <p:cNvSpPr/>
            <p:nvPr/>
          </p:nvSpPr>
          <p:spPr>
            <a:xfrm>
              <a:off x="30392" y="30392"/>
              <a:ext cx="356333" cy="356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5875" cap="flat">
              <a:solidFill>
                <a:schemeClr val="accent1"/>
              </a:solidFill>
              <a:prstDash val="solid"/>
              <a:miter lim="400000"/>
            </a:ln>
            <a:effectLst/>
          </p:spPr>
          <p:txBody>
            <a:bodyPr wrap="square" lIns="0" tIns="0" rIns="0" bIns="0" numCol="1" anchor="ctr">
              <a:noAutofit/>
            </a:bodyPr>
            <a:lstStyle/>
            <a:p>
              <a:pPr lvl="0">
                <a:defRPr sz="3200">
                  <a:solidFill>
                    <a:srgbClr val="FFFFFF"/>
                  </a:solidFill>
                </a:defRPr>
              </a:pPr>
              <a:endParaRPr sz="1600"/>
            </a:p>
          </p:txBody>
        </p:sp>
        <p:sp>
          <p:nvSpPr>
            <p:cNvPr id="75" name="Shape 2251">
              <a:extLst>
                <a:ext uri="{FF2B5EF4-FFF2-40B4-BE49-F238E27FC236}">
                  <a16:creationId xmlns:a16="http://schemas.microsoft.com/office/drawing/2014/main" id="{87672F53-6A38-4FF1-AA3A-1CF591CBED31}"/>
                </a:ext>
              </a:extLst>
            </p:cNvPr>
            <p:cNvSpPr/>
            <p:nvPr/>
          </p:nvSpPr>
          <p:spPr>
            <a:xfrm>
              <a:off x="99126" y="147191"/>
              <a:ext cx="226184" cy="139237"/>
            </a:xfrm>
            <a:custGeom>
              <a:avLst/>
              <a:gdLst/>
              <a:ahLst/>
              <a:cxnLst>
                <a:cxn ang="0">
                  <a:pos x="wd2" y="hd2"/>
                </a:cxn>
                <a:cxn ang="5400000">
                  <a:pos x="wd2" y="hd2"/>
                </a:cxn>
                <a:cxn ang="10800000">
                  <a:pos x="wd2" y="hd2"/>
                </a:cxn>
                <a:cxn ang="16200000">
                  <a:pos x="wd2" y="hd2"/>
                </a:cxn>
              </a:cxnLst>
              <a:rect l="0" t="0" r="r" b="b"/>
              <a:pathLst>
                <a:path w="21600" h="21600" extrusionOk="0">
                  <a:moveTo>
                    <a:pt x="0" y="7156"/>
                  </a:moveTo>
                  <a:lnTo>
                    <a:pt x="4897" y="21600"/>
                  </a:lnTo>
                  <a:lnTo>
                    <a:pt x="21600" y="0"/>
                  </a:lnTo>
                </a:path>
              </a:pathLst>
            </a:custGeom>
            <a:noFill/>
            <a:ln w="15875" cap="flat">
              <a:solidFill>
                <a:schemeClr val="accent1"/>
              </a:solidFill>
              <a:prstDash val="solid"/>
              <a:miter lim="400000"/>
            </a:ln>
            <a:effectLst/>
          </p:spPr>
          <p:txBody>
            <a:bodyPr wrap="square" lIns="0" tIns="0" rIns="0" bIns="0" numCol="1" anchor="ctr">
              <a:noAutofit/>
            </a:bodyPr>
            <a:lstStyle/>
            <a:p>
              <a:pPr lvl="0">
                <a:defRPr sz="3200"/>
              </a:pPr>
              <a:endParaRPr sz="1600"/>
            </a:p>
          </p:txBody>
        </p:sp>
      </p:grpSp>
      <p:sp>
        <p:nvSpPr>
          <p:cNvPr id="76" name="Shape 468">
            <a:extLst>
              <a:ext uri="{FF2B5EF4-FFF2-40B4-BE49-F238E27FC236}">
                <a16:creationId xmlns:a16="http://schemas.microsoft.com/office/drawing/2014/main" id="{86822516-C5E3-499A-A9E7-FC06E26C14AD}"/>
              </a:ext>
            </a:extLst>
          </p:cNvPr>
          <p:cNvSpPr/>
          <p:nvPr/>
        </p:nvSpPr>
        <p:spPr>
          <a:xfrm>
            <a:off x="1237710" y="2061337"/>
            <a:ext cx="2203732" cy="936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latin typeface="Source Han Sans Heavy" panose="020B0A00000000000000" pitchFamily="34" charset="-122"/>
                <a:ea typeface="Source Han Sans Heavy" panose="020B0A00000000000000" pitchFamily="34" charset="-122"/>
              </a:rPr>
              <a:t>添加标题</a:t>
            </a:r>
            <a:endParaRPr lang="en-US" altLang="zh-CN" b="1" dirty="0">
              <a:latin typeface="Source Han Sans Heavy" panose="020B0A00000000000000" pitchFamily="34" charset="-122"/>
              <a:ea typeface="Source Han Sans Heavy" panose="020B0A00000000000000" pitchFamily="34" charset="-122"/>
            </a:endParaRPr>
          </a:p>
          <a:p>
            <a:pPr algn="just">
              <a:lnSpc>
                <a:spcPct val="150000"/>
              </a:lnSpc>
            </a:pPr>
            <a:r>
              <a:rPr lang="zh-CN" altLang="en-US" sz="12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点击此处添加标题添加标题点击此处添加标题添加标题</a:t>
            </a:r>
            <a:r>
              <a:rPr lang="en-US" altLang="zh-CN" sz="1200" dirty="0">
                <a:solidFill>
                  <a:schemeClr val="tx2"/>
                </a:solidFill>
                <a:latin typeface="Source Han Sans Light" panose="020B0300000000000000" pitchFamily="34" charset="-122"/>
                <a:ea typeface="Source Han Sans Light" panose="020B0300000000000000" pitchFamily="34" charset="-122"/>
              </a:rPr>
              <a:t> </a:t>
            </a:r>
            <a:r>
              <a:rPr lang="zh-CN" altLang="en-US" sz="1200" dirty="0">
                <a:solidFill>
                  <a:schemeClr val="tx2"/>
                </a:solidFill>
                <a:latin typeface="Source Han Sans Light" panose="020B0300000000000000" pitchFamily="34" charset="-122"/>
                <a:ea typeface="Source Han Sans Light" panose="020B0300000000000000" pitchFamily="34" charset="-122"/>
              </a:rPr>
              <a:t>添加标题</a:t>
            </a:r>
          </a:p>
        </p:txBody>
      </p:sp>
      <p:grpSp>
        <p:nvGrpSpPr>
          <p:cNvPr id="77" name="Group 2247">
            <a:extLst>
              <a:ext uri="{FF2B5EF4-FFF2-40B4-BE49-F238E27FC236}">
                <a16:creationId xmlns:a16="http://schemas.microsoft.com/office/drawing/2014/main" id="{51C0450E-6FB4-4C50-9E91-F6C9C93392EB}"/>
              </a:ext>
            </a:extLst>
          </p:cNvPr>
          <p:cNvGrpSpPr/>
          <p:nvPr/>
        </p:nvGrpSpPr>
        <p:grpSpPr>
          <a:xfrm>
            <a:off x="563507" y="3679008"/>
            <a:ext cx="425912" cy="425914"/>
            <a:chOff x="30392" y="30392"/>
            <a:chExt cx="356333" cy="356332"/>
          </a:xfrm>
        </p:grpSpPr>
        <p:sp>
          <p:nvSpPr>
            <p:cNvPr id="78" name="Shape 2245">
              <a:extLst>
                <a:ext uri="{FF2B5EF4-FFF2-40B4-BE49-F238E27FC236}">
                  <a16:creationId xmlns:a16="http://schemas.microsoft.com/office/drawing/2014/main" id="{9AA9450C-D42B-43A6-9F27-B0DE38E6D832}"/>
                </a:ext>
              </a:extLst>
            </p:cNvPr>
            <p:cNvSpPr/>
            <p:nvPr/>
          </p:nvSpPr>
          <p:spPr>
            <a:xfrm>
              <a:off x="30392" y="30392"/>
              <a:ext cx="356333" cy="356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5875" cap="flat">
              <a:solidFill>
                <a:schemeClr val="accent2"/>
              </a:solidFill>
              <a:prstDash val="solid"/>
              <a:miter lim="400000"/>
            </a:ln>
            <a:effectLst/>
          </p:spPr>
          <p:txBody>
            <a:bodyPr wrap="square" lIns="0" tIns="0" rIns="0" bIns="0" numCol="1" anchor="ctr">
              <a:noAutofit/>
            </a:bodyPr>
            <a:lstStyle/>
            <a:p>
              <a:pPr lvl="0">
                <a:defRPr sz="3200">
                  <a:solidFill>
                    <a:srgbClr val="FFFFFF"/>
                  </a:solidFill>
                </a:defRPr>
              </a:pPr>
              <a:endParaRPr sz="1600"/>
            </a:p>
          </p:txBody>
        </p:sp>
        <p:sp>
          <p:nvSpPr>
            <p:cNvPr id="79" name="Shape 2246">
              <a:extLst>
                <a:ext uri="{FF2B5EF4-FFF2-40B4-BE49-F238E27FC236}">
                  <a16:creationId xmlns:a16="http://schemas.microsoft.com/office/drawing/2014/main" id="{67948FF7-C35E-4274-B10F-DC268EC9A7F8}"/>
                </a:ext>
              </a:extLst>
            </p:cNvPr>
            <p:cNvSpPr/>
            <p:nvPr/>
          </p:nvSpPr>
          <p:spPr>
            <a:xfrm>
              <a:off x="99126" y="147191"/>
              <a:ext cx="226184" cy="139237"/>
            </a:xfrm>
            <a:custGeom>
              <a:avLst/>
              <a:gdLst/>
              <a:ahLst/>
              <a:cxnLst>
                <a:cxn ang="0">
                  <a:pos x="wd2" y="hd2"/>
                </a:cxn>
                <a:cxn ang="5400000">
                  <a:pos x="wd2" y="hd2"/>
                </a:cxn>
                <a:cxn ang="10800000">
                  <a:pos x="wd2" y="hd2"/>
                </a:cxn>
                <a:cxn ang="16200000">
                  <a:pos x="wd2" y="hd2"/>
                </a:cxn>
              </a:cxnLst>
              <a:rect l="0" t="0" r="r" b="b"/>
              <a:pathLst>
                <a:path w="21600" h="21600" extrusionOk="0">
                  <a:moveTo>
                    <a:pt x="0" y="7156"/>
                  </a:moveTo>
                  <a:lnTo>
                    <a:pt x="4897" y="21600"/>
                  </a:lnTo>
                  <a:lnTo>
                    <a:pt x="21600" y="0"/>
                  </a:lnTo>
                </a:path>
              </a:pathLst>
            </a:custGeom>
            <a:noFill/>
            <a:ln w="15875" cap="flat">
              <a:solidFill>
                <a:schemeClr val="accent2"/>
              </a:solidFill>
              <a:prstDash val="solid"/>
              <a:miter lim="400000"/>
            </a:ln>
            <a:effectLst/>
          </p:spPr>
          <p:txBody>
            <a:bodyPr wrap="square" lIns="0" tIns="0" rIns="0" bIns="0" numCol="1" anchor="ctr">
              <a:noAutofit/>
            </a:bodyPr>
            <a:lstStyle/>
            <a:p>
              <a:pPr lvl="0">
                <a:defRPr sz="3200"/>
              </a:pPr>
              <a:endParaRPr sz="1600"/>
            </a:p>
          </p:txBody>
        </p:sp>
      </p:grpSp>
      <p:sp>
        <p:nvSpPr>
          <p:cNvPr id="80" name="Shape 468">
            <a:extLst>
              <a:ext uri="{FF2B5EF4-FFF2-40B4-BE49-F238E27FC236}">
                <a16:creationId xmlns:a16="http://schemas.microsoft.com/office/drawing/2014/main" id="{2FD84FAA-0B55-4808-B0C2-1AC57942A54E}"/>
              </a:ext>
            </a:extLst>
          </p:cNvPr>
          <p:cNvSpPr/>
          <p:nvPr/>
        </p:nvSpPr>
        <p:spPr>
          <a:xfrm>
            <a:off x="1237710" y="3423534"/>
            <a:ext cx="2203732" cy="936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2"/>
                </a:solidFill>
                <a:latin typeface="Source Han Sans Heavy" panose="020B0A00000000000000" pitchFamily="34" charset="-122"/>
                <a:ea typeface="Source Han Sans Heavy" panose="020B0A00000000000000" pitchFamily="34" charset="-122"/>
              </a:rPr>
              <a:t>添加标题</a:t>
            </a:r>
            <a:endParaRPr lang="en-US" altLang="zh-CN" b="1" dirty="0">
              <a:solidFill>
                <a:schemeClr val="accent2"/>
              </a:solidFill>
              <a:latin typeface="Source Han Sans Heavy" panose="020B0A00000000000000" pitchFamily="34" charset="-122"/>
              <a:ea typeface="Source Han Sans Heavy" panose="020B0A00000000000000" pitchFamily="34" charset="-122"/>
            </a:endParaRPr>
          </a:p>
          <a:p>
            <a:pPr algn="just">
              <a:lnSpc>
                <a:spcPct val="150000"/>
              </a:lnSpc>
            </a:pPr>
            <a:r>
              <a:rPr lang="zh-CN" altLang="en-US" sz="12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点击此处添加标题添加标题点击此处添加标题添加标题</a:t>
            </a:r>
            <a:r>
              <a:rPr lang="en-US" altLang="zh-CN" sz="1200" dirty="0">
                <a:solidFill>
                  <a:schemeClr val="tx2"/>
                </a:solidFill>
                <a:latin typeface="Source Han Sans Light" panose="020B0300000000000000" pitchFamily="34" charset="-122"/>
                <a:ea typeface="Source Han Sans Light" panose="020B0300000000000000" pitchFamily="34" charset="-122"/>
              </a:rPr>
              <a:t> </a:t>
            </a:r>
            <a:r>
              <a:rPr lang="zh-CN" altLang="en-US" sz="1200" dirty="0">
                <a:solidFill>
                  <a:schemeClr val="tx2"/>
                </a:solidFill>
                <a:latin typeface="Source Han Sans Light" panose="020B0300000000000000" pitchFamily="34" charset="-122"/>
                <a:ea typeface="Source Han Sans Light" panose="020B0300000000000000" pitchFamily="34" charset="-122"/>
              </a:rPr>
              <a:t>添加标题</a:t>
            </a:r>
          </a:p>
        </p:txBody>
      </p:sp>
      <p:grpSp>
        <p:nvGrpSpPr>
          <p:cNvPr id="81" name="Group 2252">
            <a:extLst>
              <a:ext uri="{FF2B5EF4-FFF2-40B4-BE49-F238E27FC236}">
                <a16:creationId xmlns:a16="http://schemas.microsoft.com/office/drawing/2014/main" id="{82E898C5-7F3C-4722-8E4A-4CE154098ABC}"/>
              </a:ext>
            </a:extLst>
          </p:cNvPr>
          <p:cNvGrpSpPr/>
          <p:nvPr/>
        </p:nvGrpSpPr>
        <p:grpSpPr>
          <a:xfrm>
            <a:off x="8721530" y="2316811"/>
            <a:ext cx="425912" cy="425914"/>
            <a:chOff x="30392" y="30392"/>
            <a:chExt cx="356333" cy="356332"/>
          </a:xfrm>
        </p:grpSpPr>
        <p:sp>
          <p:nvSpPr>
            <p:cNvPr id="82" name="Shape 2250">
              <a:extLst>
                <a:ext uri="{FF2B5EF4-FFF2-40B4-BE49-F238E27FC236}">
                  <a16:creationId xmlns:a16="http://schemas.microsoft.com/office/drawing/2014/main" id="{B7EF50BC-16F9-4DD5-9F82-31E96721A04B}"/>
                </a:ext>
              </a:extLst>
            </p:cNvPr>
            <p:cNvSpPr/>
            <p:nvPr/>
          </p:nvSpPr>
          <p:spPr>
            <a:xfrm>
              <a:off x="30392" y="30392"/>
              <a:ext cx="356333" cy="356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5875" cap="flat">
              <a:solidFill>
                <a:schemeClr val="accent3"/>
              </a:solidFill>
              <a:prstDash val="solid"/>
              <a:miter lim="400000"/>
            </a:ln>
            <a:effectLst/>
          </p:spPr>
          <p:txBody>
            <a:bodyPr wrap="square" lIns="0" tIns="0" rIns="0" bIns="0" numCol="1" anchor="ctr">
              <a:noAutofit/>
            </a:bodyPr>
            <a:lstStyle/>
            <a:p>
              <a:pPr lvl="0">
                <a:defRPr sz="3200">
                  <a:solidFill>
                    <a:srgbClr val="FFFFFF"/>
                  </a:solidFill>
                </a:defRPr>
              </a:pPr>
              <a:endParaRPr sz="1600"/>
            </a:p>
          </p:txBody>
        </p:sp>
        <p:sp>
          <p:nvSpPr>
            <p:cNvPr id="83" name="Shape 2251">
              <a:extLst>
                <a:ext uri="{FF2B5EF4-FFF2-40B4-BE49-F238E27FC236}">
                  <a16:creationId xmlns:a16="http://schemas.microsoft.com/office/drawing/2014/main" id="{FF78C06E-452A-4260-BEFD-53BD09B43E43}"/>
                </a:ext>
              </a:extLst>
            </p:cNvPr>
            <p:cNvSpPr/>
            <p:nvPr/>
          </p:nvSpPr>
          <p:spPr>
            <a:xfrm>
              <a:off x="99126" y="147191"/>
              <a:ext cx="226184" cy="139237"/>
            </a:xfrm>
            <a:custGeom>
              <a:avLst/>
              <a:gdLst/>
              <a:ahLst/>
              <a:cxnLst>
                <a:cxn ang="0">
                  <a:pos x="wd2" y="hd2"/>
                </a:cxn>
                <a:cxn ang="5400000">
                  <a:pos x="wd2" y="hd2"/>
                </a:cxn>
                <a:cxn ang="10800000">
                  <a:pos x="wd2" y="hd2"/>
                </a:cxn>
                <a:cxn ang="16200000">
                  <a:pos x="wd2" y="hd2"/>
                </a:cxn>
              </a:cxnLst>
              <a:rect l="0" t="0" r="r" b="b"/>
              <a:pathLst>
                <a:path w="21600" h="21600" extrusionOk="0">
                  <a:moveTo>
                    <a:pt x="0" y="7156"/>
                  </a:moveTo>
                  <a:lnTo>
                    <a:pt x="4897" y="21600"/>
                  </a:lnTo>
                  <a:lnTo>
                    <a:pt x="21600" y="0"/>
                  </a:lnTo>
                </a:path>
              </a:pathLst>
            </a:custGeom>
            <a:noFill/>
            <a:ln w="15875" cap="flat">
              <a:solidFill>
                <a:schemeClr val="accent3"/>
              </a:solidFill>
              <a:prstDash val="solid"/>
              <a:miter lim="400000"/>
            </a:ln>
            <a:effectLst/>
          </p:spPr>
          <p:txBody>
            <a:bodyPr wrap="square" lIns="0" tIns="0" rIns="0" bIns="0" numCol="1" anchor="ctr">
              <a:noAutofit/>
            </a:bodyPr>
            <a:lstStyle/>
            <a:p>
              <a:pPr lvl="0">
                <a:defRPr sz="3200"/>
              </a:pPr>
              <a:endParaRPr sz="1600"/>
            </a:p>
          </p:txBody>
        </p:sp>
      </p:grpSp>
      <p:sp>
        <p:nvSpPr>
          <p:cNvPr id="84" name="Shape 468">
            <a:extLst>
              <a:ext uri="{FF2B5EF4-FFF2-40B4-BE49-F238E27FC236}">
                <a16:creationId xmlns:a16="http://schemas.microsoft.com/office/drawing/2014/main" id="{469159BA-6A25-4D86-BF7C-FD2BBAACB59C}"/>
              </a:ext>
            </a:extLst>
          </p:cNvPr>
          <p:cNvSpPr/>
          <p:nvPr/>
        </p:nvSpPr>
        <p:spPr>
          <a:xfrm>
            <a:off x="9395733" y="2061337"/>
            <a:ext cx="2203732" cy="936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3"/>
                </a:solidFill>
                <a:latin typeface="Source Han Sans Heavy" panose="020B0A00000000000000" pitchFamily="34" charset="-122"/>
                <a:ea typeface="Source Han Sans Heavy" panose="020B0A00000000000000" pitchFamily="34" charset="-122"/>
              </a:rPr>
              <a:t>添加标题</a:t>
            </a:r>
            <a:endParaRPr lang="en-US" altLang="zh-CN" b="1" dirty="0">
              <a:solidFill>
                <a:schemeClr val="accent3"/>
              </a:solidFill>
              <a:latin typeface="Source Han Sans Heavy" panose="020B0A00000000000000" pitchFamily="34" charset="-122"/>
              <a:ea typeface="Source Han Sans Heavy" panose="020B0A00000000000000" pitchFamily="34" charset="-122"/>
            </a:endParaRPr>
          </a:p>
          <a:p>
            <a:pPr algn="just">
              <a:lnSpc>
                <a:spcPct val="150000"/>
              </a:lnSpc>
            </a:pPr>
            <a:r>
              <a:rPr lang="zh-CN" altLang="en-US" sz="12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点击此处添加标题添加标题点击此处添加标题添加标题</a:t>
            </a:r>
            <a:r>
              <a:rPr lang="en-US" altLang="zh-CN" sz="1200" dirty="0">
                <a:solidFill>
                  <a:schemeClr val="tx2"/>
                </a:solidFill>
                <a:latin typeface="Source Han Sans Light" panose="020B0300000000000000" pitchFamily="34" charset="-122"/>
                <a:ea typeface="Source Han Sans Light" panose="020B0300000000000000" pitchFamily="34" charset="-122"/>
              </a:rPr>
              <a:t> </a:t>
            </a:r>
            <a:r>
              <a:rPr lang="zh-CN" altLang="en-US" sz="1200" dirty="0">
                <a:solidFill>
                  <a:schemeClr val="tx2"/>
                </a:solidFill>
                <a:latin typeface="Source Han Sans Light" panose="020B0300000000000000" pitchFamily="34" charset="-122"/>
                <a:ea typeface="Source Han Sans Light" panose="020B0300000000000000" pitchFamily="34" charset="-122"/>
              </a:rPr>
              <a:t>添加标题</a:t>
            </a:r>
          </a:p>
        </p:txBody>
      </p:sp>
      <p:grpSp>
        <p:nvGrpSpPr>
          <p:cNvPr id="85" name="Group 2247">
            <a:extLst>
              <a:ext uri="{FF2B5EF4-FFF2-40B4-BE49-F238E27FC236}">
                <a16:creationId xmlns:a16="http://schemas.microsoft.com/office/drawing/2014/main" id="{8E129A3E-F031-4719-9A7D-72C69626702F}"/>
              </a:ext>
            </a:extLst>
          </p:cNvPr>
          <p:cNvGrpSpPr/>
          <p:nvPr/>
        </p:nvGrpSpPr>
        <p:grpSpPr>
          <a:xfrm>
            <a:off x="8721530" y="3679008"/>
            <a:ext cx="425912" cy="425914"/>
            <a:chOff x="30392" y="30392"/>
            <a:chExt cx="356333" cy="356332"/>
          </a:xfrm>
        </p:grpSpPr>
        <p:sp>
          <p:nvSpPr>
            <p:cNvPr id="86" name="Shape 2245">
              <a:extLst>
                <a:ext uri="{FF2B5EF4-FFF2-40B4-BE49-F238E27FC236}">
                  <a16:creationId xmlns:a16="http://schemas.microsoft.com/office/drawing/2014/main" id="{ABAB81E2-F1DC-4269-9054-3ADE3226489F}"/>
                </a:ext>
              </a:extLst>
            </p:cNvPr>
            <p:cNvSpPr/>
            <p:nvPr/>
          </p:nvSpPr>
          <p:spPr>
            <a:xfrm>
              <a:off x="30392" y="30392"/>
              <a:ext cx="356333" cy="356332"/>
            </a:xfrm>
            <a:custGeom>
              <a:avLst/>
              <a:gdLst/>
              <a:ahLst/>
              <a:cxnLst>
                <a:cxn ang="0">
                  <a:pos x="wd2" y="hd2"/>
                </a:cxn>
                <a:cxn ang="5400000">
                  <a:pos x="wd2" y="hd2"/>
                </a:cxn>
                <a:cxn ang="10800000">
                  <a:pos x="wd2" y="hd2"/>
                </a:cxn>
                <a:cxn ang="16200000">
                  <a:pos x="wd2" y="hd2"/>
                </a:cxn>
              </a:cxnLst>
              <a:rect l="0" t="0" r="r" b="b"/>
              <a:pathLst>
                <a:path w="19679" h="19679" extrusionOk="0">
                  <a:moveTo>
                    <a:pt x="16796" y="2882"/>
                  </a:moveTo>
                  <a:cubicBezTo>
                    <a:pt x="20639" y="6724"/>
                    <a:pt x="20639" y="12954"/>
                    <a:pt x="16796" y="16796"/>
                  </a:cubicBezTo>
                  <a:cubicBezTo>
                    <a:pt x="12954" y="20639"/>
                    <a:pt x="6724" y="20639"/>
                    <a:pt x="2882" y="16796"/>
                  </a:cubicBezTo>
                  <a:cubicBezTo>
                    <a:pt x="-961" y="12954"/>
                    <a:pt x="-961" y="6724"/>
                    <a:pt x="2882" y="2882"/>
                  </a:cubicBezTo>
                  <a:cubicBezTo>
                    <a:pt x="6724" y="-961"/>
                    <a:pt x="12954" y="-961"/>
                    <a:pt x="16796" y="2882"/>
                  </a:cubicBezTo>
                  <a:close/>
                </a:path>
              </a:pathLst>
            </a:custGeom>
            <a:noFill/>
            <a:ln w="15875" cap="flat">
              <a:solidFill>
                <a:schemeClr val="accent4"/>
              </a:solidFill>
              <a:prstDash val="solid"/>
              <a:miter lim="400000"/>
            </a:ln>
            <a:effectLst/>
          </p:spPr>
          <p:txBody>
            <a:bodyPr wrap="square" lIns="0" tIns="0" rIns="0" bIns="0" numCol="1" anchor="ctr">
              <a:noAutofit/>
            </a:bodyPr>
            <a:lstStyle/>
            <a:p>
              <a:pPr lvl="0">
                <a:defRPr sz="3200">
                  <a:solidFill>
                    <a:srgbClr val="FFFFFF"/>
                  </a:solidFill>
                </a:defRPr>
              </a:pPr>
              <a:endParaRPr sz="1600"/>
            </a:p>
          </p:txBody>
        </p:sp>
        <p:sp>
          <p:nvSpPr>
            <p:cNvPr id="87" name="Shape 2246">
              <a:extLst>
                <a:ext uri="{FF2B5EF4-FFF2-40B4-BE49-F238E27FC236}">
                  <a16:creationId xmlns:a16="http://schemas.microsoft.com/office/drawing/2014/main" id="{E2A06849-9499-49B7-9B89-A98C031158F8}"/>
                </a:ext>
              </a:extLst>
            </p:cNvPr>
            <p:cNvSpPr/>
            <p:nvPr/>
          </p:nvSpPr>
          <p:spPr>
            <a:xfrm>
              <a:off x="99126" y="147191"/>
              <a:ext cx="226184" cy="139237"/>
            </a:xfrm>
            <a:custGeom>
              <a:avLst/>
              <a:gdLst/>
              <a:ahLst/>
              <a:cxnLst>
                <a:cxn ang="0">
                  <a:pos x="wd2" y="hd2"/>
                </a:cxn>
                <a:cxn ang="5400000">
                  <a:pos x="wd2" y="hd2"/>
                </a:cxn>
                <a:cxn ang="10800000">
                  <a:pos x="wd2" y="hd2"/>
                </a:cxn>
                <a:cxn ang="16200000">
                  <a:pos x="wd2" y="hd2"/>
                </a:cxn>
              </a:cxnLst>
              <a:rect l="0" t="0" r="r" b="b"/>
              <a:pathLst>
                <a:path w="21600" h="21600" extrusionOk="0">
                  <a:moveTo>
                    <a:pt x="0" y="7156"/>
                  </a:moveTo>
                  <a:lnTo>
                    <a:pt x="4897" y="21600"/>
                  </a:lnTo>
                  <a:lnTo>
                    <a:pt x="21600" y="0"/>
                  </a:lnTo>
                </a:path>
              </a:pathLst>
            </a:custGeom>
            <a:noFill/>
            <a:ln w="15875" cap="flat">
              <a:solidFill>
                <a:schemeClr val="accent4"/>
              </a:solidFill>
              <a:prstDash val="solid"/>
              <a:miter lim="400000"/>
            </a:ln>
            <a:effectLst/>
          </p:spPr>
          <p:txBody>
            <a:bodyPr wrap="square" lIns="0" tIns="0" rIns="0" bIns="0" numCol="1" anchor="ctr">
              <a:noAutofit/>
            </a:bodyPr>
            <a:lstStyle/>
            <a:p>
              <a:pPr lvl="0">
                <a:defRPr sz="3200"/>
              </a:pPr>
              <a:endParaRPr sz="1600"/>
            </a:p>
          </p:txBody>
        </p:sp>
      </p:grpSp>
      <p:sp>
        <p:nvSpPr>
          <p:cNvPr id="88" name="Shape 468">
            <a:extLst>
              <a:ext uri="{FF2B5EF4-FFF2-40B4-BE49-F238E27FC236}">
                <a16:creationId xmlns:a16="http://schemas.microsoft.com/office/drawing/2014/main" id="{C9BEFA9A-C071-4F58-8110-34BA2A8DF44B}"/>
              </a:ext>
            </a:extLst>
          </p:cNvPr>
          <p:cNvSpPr/>
          <p:nvPr/>
        </p:nvSpPr>
        <p:spPr>
          <a:xfrm>
            <a:off x="9395733" y="3423534"/>
            <a:ext cx="2203732" cy="936860"/>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4"/>
                </a:solidFill>
                <a:latin typeface="Source Han Sans Heavy" panose="020B0A00000000000000" pitchFamily="34" charset="-122"/>
                <a:ea typeface="Source Han Sans Heavy" panose="020B0A00000000000000" pitchFamily="34" charset="-122"/>
              </a:rPr>
              <a:t>添加标题</a:t>
            </a:r>
            <a:endParaRPr lang="en-US" altLang="zh-CN" b="1" dirty="0">
              <a:solidFill>
                <a:schemeClr val="accent4"/>
              </a:solidFill>
              <a:latin typeface="Source Han Sans Heavy" panose="020B0A00000000000000" pitchFamily="34" charset="-122"/>
              <a:ea typeface="Source Han Sans Heavy" panose="020B0A00000000000000" pitchFamily="34" charset="-122"/>
            </a:endParaRPr>
          </a:p>
          <a:p>
            <a:pPr algn="just">
              <a:lnSpc>
                <a:spcPct val="150000"/>
              </a:lnSpc>
            </a:pPr>
            <a:r>
              <a:rPr lang="zh-CN" altLang="en-US" sz="1200" dirty="0">
                <a:solidFill>
                  <a:schemeClr val="tx2"/>
                </a:solidFill>
                <a:latin typeface="Source Han Sans Light" panose="020B0300000000000000" pitchFamily="34" charset="-122"/>
                <a:ea typeface="Source Han Sans Light" panose="020B0300000000000000" pitchFamily="34" charset="-122"/>
              </a:rPr>
              <a:t>点击此处添加标题添加标题点击此处添加标题添加标题</a:t>
            </a:r>
            <a:r>
              <a:rPr lang="en-US" altLang="zh-CN" sz="1200" dirty="0">
                <a:solidFill>
                  <a:schemeClr val="tx2"/>
                </a:solidFill>
                <a:latin typeface="Source Han Sans Light" panose="020B0300000000000000" pitchFamily="34" charset="-122"/>
                <a:ea typeface="Source Han Sans Light" panose="020B0300000000000000" pitchFamily="34" charset="-122"/>
              </a:rPr>
              <a:t> </a:t>
            </a:r>
            <a:r>
              <a:rPr lang="zh-CN" altLang="en-US" sz="1200" dirty="0">
                <a:solidFill>
                  <a:schemeClr val="tx2"/>
                </a:solidFill>
                <a:latin typeface="Source Han Sans Light" panose="020B0300000000000000" pitchFamily="34" charset="-122"/>
                <a:ea typeface="Source Han Sans Light" panose="020B0300000000000000" pitchFamily="34" charset="-122"/>
              </a:rPr>
              <a:t>添加标题</a:t>
            </a:r>
          </a:p>
        </p:txBody>
      </p:sp>
    </p:spTree>
    <p:extLst>
      <p:ext uri="{BB962C8B-B14F-4D97-AF65-F5344CB8AC3E}">
        <p14:creationId xmlns:p14="http://schemas.microsoft.com/office/powerpoint/2010/main" val="1208738403"/>
      </p:ext>
    </p:extLst>
  </p:cSld>
  <p:clrMapOvr>
    <a:masterClrMapping/>
  </p:clrMapOvr>
  <mc:AlternateContent xmlns:mc="http://schemas.openxmlformats.org/markup-compatibility/2006" xmlns:p14="http://schemas.microsoft.com/office/powerpoint/2010/main">
    <mc:Choice Requires="p14">
      <p:transition spd="slow" p14:dur="1300" advClick="0" advTm="2000">
        <p14:pan dir="u"/>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barn(outVertical)">
                                      <p:cBhvr>
                                        <p:cTn id="7" dur="500"/>
                                        <p:tgtEl>
                                          <p:spTgt spid="45"/>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53"/>
                                        </p:tgtEl>
                                        <p:attrNameLst>
                                          <p:attrName>style.visibility</p:attrName>
                                        </p:attrNameLst>
                                      </p:cBhvr>
                                      <p:to>
                                        <p:strVal val="visible"/>
                                      </p:to>
                                    </p:set>
                                    <p:animEffect transition="in" filter="wipe(down)">
                                      <p:cBhvr>
                                        <p:cTn id="11" dur="500"/>
                                        <p:tgtEl>
                                          <p:spTgt spid="53"/>
                                        </p:tgtEl>
                                      </p:cBhvr>
                                    </p:animEffect>
                                  </p:childTnLst>
                                </p:cTn>
                              </p:par>
                            </p:childTnLst>
                          </p:cTn>
                        </p:par>
                        <p:par>
                          <p:cTn id="12" fill="hold">
                            <p:stCondLst>
                              <p:cond delay="1000"/>
                            </p:stCondLst>
                            <p:childTnLst>
                              <p:par>
                                <p:cTn id="13" presetID="22" presetClass="entr" presetSubtype="2" fill="hold" grpId="0" nodeType="afterEffect">
                                  <p:stCondLst>
                                    <p:cond delay="0"/>
                                  </p:stCondLst>
                                  <p:childTnLst>
                                    <p:set>
                                      <p:cBhvr>
                                        <p:cTn id="14" dur="1" fill="hold">
                                          <p:stCondLst>
                                            <p:cond delay="0"/>
                                          </p:stCondLst>
                                        </p:cTn>
                                        <p:tgtEl>
                                          <p:spTgt spid="72"/>
                                        </p:tgtEl>
                                        <p:attrNameLst>
                                          <p:attrName>style.visibility</p:attrName>
                                        </p:attrNameLst>
                                      </p:cBhvr>
                                      <p:to>
                                        <p:strVal val="visible"/>
                                      </p:to>
                                    </p:set>
                                    <p:animEffect transition="in" filter="wipe(right)">
                                      <p:cBhvr>
                                        <p:cTn id="15" dur="500"/>
                                        <p:tgtEl>
                                          <p:spTgt spid="72"/>
                                        </p:tgtEl>
                                      </p:cBhvr>
                                    </p:animEffect>
                                  </p:childTnLst>
                                </p:cTn>
                              </p:par>
                            </p:childTnLst>
                          </p:cTn>
                        </p:par>
                        <p:par>
                          <p:cTn id="16" fill="hold">
                            <p:stCondLst>
                              <p:cond delay="1500"/>
                            </p:stCondLst>
                            <p:childTnLst>
                              <p:par>
                                <p:cTn id="17" presetID="2" presetClass="entr" presetSubtype="4" fill="hold" nodeType="afterEffect">
                                  <p:stCondLst>
                                    <p:cond delay="0"/>
                                  </p:stCondLst>
                                  <p:childTnLst>
                                    <p:set>
                                      <p:cBhvr>
                                        <p:cTn id="18" dur="1" fill="hold">
                                          <p:stCondLst>
                                            <p:cond delay="0"/>
                                          </p:stCondLst>
                                        </p:cTn>
                                        <p:tgtEl>
                                          <p:spTgt spid="73"/>
                                        </p:tgtEl>
                                        <p:attrNameLst>
                                          <p:attrName>style.visibility</p:attrName>
                                        </p:attrNameLst>
                                      </p:cBhvr>
                                      <p:to>
                                        <p:strVal val="visible"/>
                                      </p:to>
                                    </p:set>
                                    <p:anim calcmode="lin" valueType="num">
                                      <p:cBhvr additive="base">
                                        <p:cTn id="19" dur="500" fill="hold"/>
                                        <p:tgtEl>
                                          <p:spTgt spid="73"/>
                                        </p:tgtEl>
                                        <p:attrNameLst>
                                          <p:attrName>ppt_x</p:attrName>
                                        </p:attrNameLst>
                                      </p:cBhvr>
                                      <p:tavLst>
                                        <p:tav tm="0">
                                          <p:val>
                                            <p:strVal val="#ppt_x"/>
                                          </p:val>
                                        </p:tav>
                                        <p:tav tm="100000">
                                          <p:val>
                                            <p:strVal val="#ppt_x"/>
                                          </p:val>
                                        </p:tav>
                                      </p:tavLst>
                                    </p:anim>
                                    <p:anim calcmode="lin" valueType="num">
                                      <p:cBhvr additive="base">
                                        <p:cTn id="20" dur="500" fill="hold"/>
                                        <p:tgtEl>
                                          <p:spTgt spid="73"/>
                                        </p:tgtEl>
                                        <p:attrNameLst>
                                          <p:attrName>ppt_y</p:attrName>
                                        </p:attrNameLst>
                                      </p:cBhvr>
                                      <p:tavLst>
                                        <p:tav tm="0">
                                          <p:val>
                                            <p:strVal val="1+#ppt_h/2"/>
                                          </p:val>
                                        </p:tav>
                                        <p:tav tm="100000">
                                          <p:val>
                                            <p:strVal val="#ppt_y"/>
                                          </p:val>
                                        </p:tav>
                                      </p:tavLst>
                                    </p:anim>
                                  </p:childTnLst>
                                </p:cTn>
                              </p:par>
                            </p:childTnLst>
                          </p:cTn>
                        </p:par>
                        <p:par>
                          <p:cTn id="21" fill="hold">
                            <p:stCondLst>
                              <p:cond delay="2000"/>
                            </p:stCondLst>
                            <p:childTnLst>
                              <p:par>
                                <p:cTn id="22" presetID="2" presetClass="entr" presetSubtype="4" fill="hold" nodeType="afterEffect">
                                  <p:stCondLst>
                                    <p:cond delay="0"/>
                                  </p:stCondLst>
                                  <p:childTnLst>
                                    <p:set>
                                      <p:cBhvr>
                                        <p:cTn id="23" dur="1" fill="hold">
                                          <p:stCondLst>
                                            <p:cond delay="0"/>
                                          </p:stCondLst>
                                        </p:cTn>
                                        <p:tgtEl>
                                          <p:spTgt spid="77"/>
                                        </p:tgtEl>
                                        <p:attrNameLst>
                                          <p:attrName>style.visibility</p:attrName>
                                        </p:attrNameLst>
                                      </p:cBhvr>
                                      <p:to>
                                        <p:strVal val="visible"/>
                                      </p:to>
                                    </p:set>
                                    <p:anim calcmode="lin" valueType="num">
                                      <p:cBhvr additive="base">
                                        <p:cTn id="24" dur="500" fill="hold"/>
                                        <p:tgtEl>
                                          <p:spTgt spid="77"/>
                                        </p:tgtEl>
                                        <p:attrNameLst>
                                          <p:attrName>ppt_x</p:attrName>
                                        </p:attrNameLst>
                                      </p:cBhvr>
                                      <p:tavLst>
                                        <p:tav tm="0">
                                          <p:val>
                                            <p:strVal val="#ppt_x"/>
                                          </p:val>
                                        </p:tav>
                                        <p:tav tm="100000">
                                          <p:val>
                                            <p:strVal val="#ppt_x"/>
                                          </p:val>
                                        </p:tav>
                                      </p:tavLst>
                                    </p:anim>
                                    <p:anim calcmode="lin" valueType="num">
                                      <p:cBhvr additive="base">
                                        <p:cTn id="25" dur="500" fill="hold"/>
                                        <p:tgtEl>
                                          <p:spTgt spid="77"/>
                                        </p:tgtEl>
                                        <p:attrNameLst>
                                          <p:attrName>ppt_y</p:attrName>
                                        </p:attrNameLst>
                                      </p:cBhvr>
                                      <p:tavLst>
                                        <p:tav tm="0">
                                          <p:val>
                                            <p:strVal val="1+#ppt_h/2"/>
                                          </p:val>
                                        </p:tav>
                                        <p:tav tm="100000">
                                          <p:val>
                                            <p:strVal val="#ppt_y"/>
                                          </p:val>
                                        </p:tav>
                                      </p:tavLst>
                                    </p:anim>
                                  </p:childTnLst>
                                </p:cTn>
                              </p:par>
                            </p:childTnLst>
                          </p:cTn>
                        </p:par>
                        <p:par>
                          <p:cTn id="26" fill="hold">
                            <p:stCondLst>
                              <p:cond delay="2500"/>
                            </p:stCondLst>
                            <p:childTnLst>
                              <p:par>
                                <p:cTn id="27" presetID="2" presetClass="entr" presetSubtype="4" fill="hold" nodeType="afterEffect">
                                  <p:stCondLst>
                                    <p:cond delay="0"/>
                                  </p:stCondLst>
                                  <p:childTnLst>
                                    <p:set>
                                      <p:cBhvr>
                                        <p:cTn id="28" dur="1" fill="hold">
                                          <p:stCondLst>
                                            <p:cond delay="0"/>
                                          </p:stCondLst>
                                        </p:cTn>
                                        <p:tgtEl>
                                          <p:spTgt spid="81"/>
                                        </p:tgtEl>
                                        <p:attrNameLst>
                                          <p:attrName>style.visibility</p:attrName>
                                        </p:attrNameLst>
                                      </p:cBhvr>
                                      <p:to>
                                        <p:strVal val="visible"/>
                                      </p:to>
                                    </p:set>
                                    <p:anim calcmode="lin" valueType="num">
                                      <p:cBhvr additive="base">
                                        <p:cTn id="29" dur="500" fill="hold"/>
                                        <p:tgtEl>
                                          <p:spTgt spid="81"/>
                                        </p:tgtEl>
                                        <p:attrNameLst>
                                          <p:attrName>ppt_x</p:attrName>
                                        </p:attrNameLst>
                                      </p:cBhvr>
                                      <p:tavLst>
                                        <p:tav tm="0">
                                          <p:val>
                                            <p:strVal val="#ppt_x"/>
                                          </p:val>
                                        </p:tav>
                                        <p:tav tm="100000">
                                          <p:val>
                                            <p:strVal val="#ppt_x"/>
                                          </p:val>
                                        </p:tav>
                                      </p:tavLst>
                                    </p:anim>
                                    <p:anim calcmode="lin" valueType="num">
                                      <p:cBhvr additive="base">
                                        <p:cTn id="30" dur="500" fill="hold"/>
                                        <p:tgtEl>
                                          <p:spTgt spid="81"/>
                                        </p:tgtEl>
                                        <p:attrNameLst>
                                          <p:attrName>ppt_y</p:attrName>
                                        </p:attrNameLst>
                                      </p:cBhvr>
                                      <p:tavLst>
                                        <p:tav tm="0">
                                          <p:val>
                                            <p:strVal val="1+#ppt_h/2"/>
                                          </p:val>
                                        </p:tav>
                                        <p:tav tm="100000">
                                          <p:val>
                                            <p:strVal val="#ppt_y"/>
                                          </p:val>
                                        </p:tav>
                                      </p:tavLst>
                                    </p:anim>
                                  </p:childTnLst>
                                </p:cTn>
                              </p:par>
                            </p:childTnLst>
                          </p:cTn>
                        </p:par>
                        <p:par>
                          <p:cTn id="31" fill="hold">
                            <p:stCondLst>
                              <p:cond delay="3000"/>
                            </p:stCondLst>
                            <p:childTnLst>
                              <p:par>
                                <p:cTn id="32" presetID="2" presetClass="entr" presetSubtype="4" fill="hold" nodeType="afterEffect">
                                  <p:stCondLst>
                                    <p:cond delay="0"/>
                                  </p:stCondLst>
                                  <p:childTnLst>
                                    <p:set>
                                      <p:cBhvr>
                                        <p:cTn id="33" dur="1" fill="hold">
                                          <p:stCondLst>
                                            <p:cond delay="0"/>
                                          </p:stCondLst>
                                        </p:cTn>
                                        <p:tgtEl>
                                          <p:spTgt spid="85"/>
                                        </p:tgtEl>
                                        <p:attrNameLst>
                                          <p:attrName>style.visibility</p:attrName>
                                        </p:attrNameLst>
                                      </p:cBhvr>
                                      <p:to>
                                        <p:strVal val="visible"/>
                                      </p:to>
                                    </p:set>
                                    <p:anim calcmode="lin" valueType="num">
                                      <p:cBhvr additive="base">
                                        <p:cTn id="34" dur="500" fill="hold"/>
                                        <p:tgtEl>
                                          <p:spTgt spid="85"/>
                                        </p:tgtEl>
                                        <p:attrNameLst>
                                          <p:attrName>ppt_x</p:attrName>
                                        </p:attrNameLst>
                                      </p:cBhvr>
                                      <p:tavLst>
                                        <p:tav tm="0">
                                          <p:val>
                                            <p:strVal val="#ppt_x"/>
                                          </p:val>
                                        </p:tav>
                                        <p:tav tm="100000">
                                          <p:val>
                                            <p:strVal val="#ppt_x"/>
                                          </p:val>
                                        </p:tav>
                                      </p:tavLst>
                                    </p:anim>
                                    <p:anim calcmode="lin" valueType="num">
                                      <p:cBhvr additive="base">
                                        <p:cTn id="35" dur="500" fill="hold"/>
                                        <p:tgtEl>
                                          <p:spTgt spid="85"/>
                                        </p:tgtEl>
                                        <p:attrNameLst>
                                          <p:attrName>ppt_y</p:attrName>
                                        </p:attrNameLst>
                                      </p:cBhvr>
                                      <p:tavLst>
                                        <p:tav tm="0">
                                          <p:val>
                                            <p:strVal val="1+#ppt_h/2"/>
                                          </p:val>
                                        </p:tav>
                                        <p:tav tm="100000">
                                          <p:val>
                                            <p:strVal val="#ppt_y"/>
                                          </p:val>
                                        </p:tav>
                                      </p:tavLst>
                                    </p:anim>
                                  </p:childTnLst>
                                </p:cTn>
                              </p:par>
                            </p:childTnLst>
                          </p:cTn>
                        </p:par>
                        <p:par>
                          <p:cTn id="36" fill="hold">
                            <p:stCondLst>
                              <p:cond delay="3500"/>
                            </p:stCondLst>
                            <p:childTnLst>
                              <p:par>
                                <p:cTn id="37" presetID="2" presetClass="entr" presetSubtype="4" fill="hold" grpId="0" nodeType="afterEffect">
                                  <p:stCondLst>
                                    <p:cond delay="0"/>
                                  </p:stCondLst>
                                  <p:childTnLst>
                                    <p:set>
                                      <p:cBhvr>
                                        <p:cTn id="38" dur="1" fill="hold">
                                          <p:stCondLst>
                                            <p:cond delay="0"/>
                                          </p:stCondLst>
                                        </p:cTn>
                                        <p:tgtEl>
                                          <p:spTgt spid="76"/>
                                        </p:tgtEl>
                                        <p:attrNameLst>
                                          <p:attrName>style.visibility</p:attrName>
                                        </p:attrNameLst>
                                      </p:cBhvr>
                                      <p:to>
                                        <p:strVal val="visible"/>
                                      </p:to>
                                    </p:set>
                                    <p:anim calcmode="lin" valueType="num">
                                      <p:cBhvr additive="base">
                                        <p:cTn id="39" dur="500" fill="hold"/>
                                        <p:tgtEl>
                                          <p:spTgt spid="76"/>
                                        </p:tgtEl>
                                        <p:attrNameLst>
                                          <p:attrName>ppt_x</p:attrName>
                                        </p:attrNameLst>
                                      </p:cBhvr>
                                      <p:tavLst>
                                        <p:tav tm="0">
                                          <p:val>
                                            <p:strVal val="#ppt_x"/>
                                          </p:val>
                                        </p:tav>
                                        <p:tav tm="100000">
                                          <p:val>
                                            <p:strVal val="#ppt_x"/>
                                          </p:val>
                                        </p:tav>
                                      </p:tavLst>
                                    </p:anim>
                                    <p:anim calcmode="lin" valueType="num">
                                      <p:cBhvr additive="base">
                                        <p:cTn id="40" dur="500" fill="hold"/>
                                        <p:tgtEl>
                                          <p:spTgt spid="76"/>
                                        </p:tgtEl>
                                        <p:attrNameLst>
                                          <p:attrName>ppt_y</p:attrName>
                                        </p:attrNameLst>
                                      </p:cBhvr>
                                      <p:tavLst>
                                        <p:tav tm="0">
                                          <p:val>
                                            <p:strVal val="1+#ppt_h/2"/>
                                          </p:val>
                                        </p:tav>
                                        <p:tav tm="100000">
                                          <p:val>
                                            <p:strVal val="#ppt_y"/>
                                          </p:val>
                                        </p:tav>
                                      </p:tavLst>
                                    </p:anim>
                                  </p:childTnLst>
                                </p:cTn>
                              </p:par>
                            </p:childTnLst>
                          </p:cTn>
                        </p:par>
                        <p:par>
                          <p:cTn id="41" fill="hold">
                            <p:stCondLst>
                              <p:cond delay="4000"/>
                            </p:stCondLst>
                            <p:childTnLst>
                              <p:par>
                                <p:cTn id="42" presetID="2" presetClass="entr" presetSubtype="4" fill="hold" grpId="0" nodeType="afterEffect">
                                  <p:stCondLst>
                                    <p:cond delay="0"/>
                                  </p:stCondLst>
                                  <p:childTnLst>
                                    <p:set>
                                      <p:cBhvr>
                                        <p:cTn id="43" dur="1" fill="hold">
                                          <p:stCondLst>
                                            <p:cond delay="0"/>
                                          </p:stCondLst>
                                        </p:cTn>
                                        <p:tgtEl>
                                          <p:spTgt spid="80"/>
                                        </p:tgtEl>
                                        <p:attrNameLst>
                                          <p:attrName>style.visibility</p:attrName>
                                        </p:attrNameLst>
                                      </p:cBhvr>
                                      <p:to>
                                        <p:strVal val="visible"/>
                                      </p:to>
                                    </p:set>
                                    <p:anim calcmode="lin" valueType="num">
                                      <p:cBhvr additive="base">
                                        <p:cTn id="44" dur="500" fill="hold"/>
                                        <p:tgtEl>
                                          <p:spTgt spid="80"/>
                                        </p:tgtEl>
                                        <p:attrNameLst>
                                          <p:attrName>ppt_x</p:attrName>
                                        </p:attrNameLst>
                                      </p:cBhvr>
                                      <p:tavLst>
                                        <p:tav tm="0">
                                          <p:val>
                                            <p:strVal val="#ppt_x"/>
                                          </p:val>
                                        </p:tav>
                                        <p:tav tm="100000">
                                          <p:val>
                                            <p:strVal val="#ppt_x"/>
                                          </p:val>
                                        </p:tav>
                                      </p:tavLst>
                                    </p:anim>
                                    <p:anim calcmode="lin" valueType="num">
                                      <p:cBhvr additive="base">
                                        <p:cTn id="45" dur="500" fill="hold"/>
                                        <p:tgtEl>
                                          <p:spTgt spid="80"/>
                                        </p:tgtEl>
                                        <p:attrNameLst>
                                          <p:attrName>ppt_y</p:attrName>
                                        </p:attrNameLst>
                                      </p:cBhvr>
                                      <p:tavLst>
                                        <p:tav tm="0">
                                          <p:val>
                                            <p:strVal val="1+#ppt_h/2"/>
                                          </p:val>
                                        </p:tav>
                                        <p:tav tm="100000">
                                          <p:val>
                                            <p:strVal val="#ppt_y"/>
                                          </p:val>
                                        </p:tav>
                                      </p:tavLst>
                                    </p:anim>
                                  </p:childTnLst>
                                </p:cTn>
                              </p:par>
                            </p:childTnLst>
                          </p:cTn>
                        </p:par>
                        <p:par>
                          <p:cTn id="46" fill="hold">
                            <p:stCondLst>
                              <p:cond delay="4500"/>
                            </p:stCondLst>
                            <p:childTnLst>
                              <p:par>
                                <p:cTn id="47" presetID="2" presetClass="entr" presetSubtype="4" fill="hold" grpId="0" nodeType="afterEffect">
                                  <p:stCondLst>
                                    <p:cond delay="0"/>
                                  </p:stCondLst>
                                  <p:childTnLst>
                                    <p:set>
                                      <p:cBhvr>
                                        <p:cTn id="48" dur="1" fill="hold">
                                          <p:stCondLst>
                                            <p:cond delay="0"/>
                                          </p:stCondLst>
                                        </p:cTn>
                                        <p:tgtEl>
                                          <p:spTgt spid="84"/>
                                        </p:tgtEl>
                                        <p:attrNameLst>
                                          <p:attrName>style.visibility</p:attrName>
                                        </p:attrNameLst>
                                      </p:cBhvr>
                                      <p:to>
                                        <p:strVal val="visible"/>
                                      </p:to>
                                    </p:set>
                                    <p:anim calcmode="lin" valueType="num">
                                      <p:cBhvr additive="base">
                                        <p:cTn id="49" dur="500" fill="hold"/>
                                        <p:tgtEl>
                                          <p:spTgt spid="84"/>
                                        </p:tgtEl>
                                        <p:attrNameLst>
                                          <p:attrName>ppt_x</p:attrName>
                                        </p:attrNameLst>
                                      </p:cBhvr>
                                      <p:tavLst>
                                        <p:tav tm="0">
                                          <p:val>
                                            <p:strVal val="#ppt_x"/>
                                          </p:val>
                                        </p:tav>
                                        <p:tav tm="100000">
                                          <p:val>
                                            <p:strVal val="#ppt_x"/>
                                          </p:val>
                                        </p:tav>
                                      </p:tavLst>
                                    </p:anim>
                                    <p:anim calcmode="lin" valueType="num">
                                      <p:cBhvr additive="base">
                                        <p:cTn id="50" dur="500" fill="hold"/>
                                        <p:tgtEl>
                                          <p:spTgt spid="84"/>
                                        </p:tgtEl>
                                        <p:attrNameLst>
                                          <p:attrName>ppt_y</p:attrName>
                                        </p:attrNameLst>
                                      </p:cBhvr>
                                      <p:tavLst>
                                        <p:tav tm="0">
                                          <p:val>
                                            <p:strVal val="1+#ppt_h/2"/>
                                          </p:val>
                                        </p:tav>
                                        <p:tav tm="100000">
                                          <p:val>
                                            <p:strVal val="#ppt_y"/>
                                          </p:val>
                                        </p:tav>
                                      </p:tavLst>
                                    </p:anim>
                                  </p:childTnLst>
                                </p:cTn>
                              </p:par>
                            </p:childTnLst>
                          </p:cTn>
                        </p:par>
                        <p:par>
                          <p:cTn id="51" fill="hold">
                            <p:stCondLst>
                              <p:cond delay="5000"/>
                            </p:stCondLst>
                            <p:childTnLst>
                              <p:par>
                                <p:cTn id="52" presetID="2" presetClass="entr" presetSubtype="4" fill="hold" grpId="0" nodeType="afterEffect">
                                  <p:stCondLst>
                                    <p:cond delay="0"/>
                                  </p:stCondLst>
                                  <p:childTnLst>
                                    <p:set>
                                      <p:cBhvr>
                                        <p:cTn id="53" dur="1" fill="hold">
                                          <p:stCondLst>
                                            <p:cond delay="0"/>
                                          </p:stCondLst>
                                        </p:cTn>
                                        <p:tgtEl>
                                          <p:spTgt spid="88"/>
                                        </p:tgtEl>
                                        <p:attrNameLst>
                                          <p:attrName>style.visibility</p:attrName>
                                        </p:attrNameLst>
                                      </p:cBhvr>
                                      <p:to>
                                        <p:strVal val="visible"/>
                                      </p:to>
                                    </p:set>
                                    <p:anim calcmode="lin" valueType="num">
                                      <p:cBhvr additive="base">
                                        <p:cTn id="54" dur="500" fill="hold"/>
                                        <p:tgtEl>
                                          <p:spTgt spid="88"/>
                                        </p:tgtEl>
                                        <p:attrNameLst>
                                          <p:attrName>ppt_x</p:attrName>
                                        </p:attrNameLst>
                                      </p:cBhvr>
                                      <p:tavLst>
                                        <p:tav tm="0">
                                          <p:val>
                                            <p:strVal val="#ppt_x"/>
                                          </p:val>
                                        </p:tav>
                                        <p:tav tm="100000">
                                          <p:val>
                                            <p:strVal val="#ppt_x"/>
                                          </p:val>
                                        </p:tav>
                                      </p:tavLst>
                                    </p:anim>
                                    <p:anim calcmode="lin" valueType="num">
                                      <p:cBhvr additive="base">
                                        <p:cTn id="55" dur="500" fill="hold"/>
                                        <p:tgtEl>
                                          <p:spTgt spid="88"/>
                                        </p:tgtEl>
                                        <p:attrNameLst>
                                          <p:attrName>ppt_y</p:attrName>
                                        </p:attrNameLst>
                                      </p:cBhvr>
                                      <p:tavLst>
                                        <p:tav tm="0">
                                          <p:val>
                                            <p:strVal val="1+#ppt_h/2"/>
                                          </p:val>
                                        </p:tav>
                                        <p:tav tm="100000">
                                          <p:val>
                                            <p:strVal val="#ppt_y"/>
                                          </p:val>
                                        </p:tav>
                                      </p:tavLst>
                                    </p:anim>
                                  </p:childTnLst>
                                </p:cTn>
                              </p:par>
                            </p:childTnLst>
                          </p:cTn>
                        </p:par>
                        <p:par>
                          <p:cTn id="56" fill="hold">
                            <p:stCondLst>
                              <p:cond delay="5500"/>
                            </p:stCondLst>
                            <p:childTnLst>
                              <p:par>
                                <p:cTn id="57" presetID="22" presetClass="entr" presetSubtype="8" fill="hold" grpId="0" nodeType="afterEffect">
                                  <p:stCondLst>
                                    <p:cond delay="0"/>
                                  </p:stCondLst>
                                  <p:childTnLst>
                                    <p:set>
                                      <p:cBhvr>
                                        <p:cTn id="58" dur="1" fill="hold">
                                          <p:stCondLst>
                                            <p:cond delay="0"/>
                                          </p:stCondLst>
                                        </p:cTn>
                                        <p:tgtEl>
                                          <p:spTgt spid="43"/>
                                        </p:tgtEl>
                                        <p:attrNameLst>
                                          <p:attrName>style.visibility</p:attrName>
                                        </p:attrNameLst>
                                      </p:cBhvr>
                                      <p:to>
                                        <p:strVal val="visible"/>
                                      </p:to>
                                    </p:set>
                                    <p:animEffect transition="in" filter="wipe(left)">
                                      <p:cBhvr>
                                        <p:cTn id="59" dur="500"/>
                                        <p:tgtEl>
                                          <p:spTgt spid="43"/>
                                        </p:tgtEl>
                                      </p:cBhvr>
                                    </p:animEffect>
                                  </p:childTnLst>
                                </p:cTn>
                              </p:par>
                            </p:childTnLst>
                          </p:cTn>
                        </p:par>
                        <p:par>
                          <p:cTn id="60" fill="hold">
                            <p:stCondLst>
                              <p:cond delay="6000"/>
                            </p:stCondLst>
                            <p:childTnLst>
                              <p:par>
                                <p:cTn id="61" presetID="22" presetClass="entr" presetSubtype="8" fill="hold" grpId="0" nodeType="afterEffect">
                                  <p:stCondLst>
                                    <p:cond delay="0"/>
                                  </p:stCondLst>
                                  <p:childTnLst>
                                    <p:set>
                                      <p:cBhvr>
                                        <p:cTn id="62" dur="1" fill="hold">
                                          <p:stCondLst>
                                            <p:cond delay="0"/>
                                          </p:stCondLst>
                                        </p:cTn>
                                        <p:tgtEl>
                                          <p:spTgt spid="44"/>
                                        </p:tgtEl>
                                        <p:attrNameLst>
                                          <p:attrName>style.visibility</p:attrName>
                                        </p:attrNameLst>
                                      </p:cBhvr>
                                      <p:to>
                                        <p:strVal val="visible"/>
                                      </p:to>
                                    </p:set>
                                    <p:animEffect transition="in" filter="wipe(left)">
                                      <p:cBhvr>
                                        <p:cTn id="63" dur="500"/>
                                        <p:tgtEl>
                                          <p:spTgt spid="44"/>
                                        </p:tgtEl>
                                      </p:cBhvr>
                                    </p:animEffect>
                                  </p:childTnLst>
                                </p:cTn>
                              </p:par>
                            </p:childTnLst>
                          </p:cTn>
                        </p:par>
                        <p:par>
                          <p:cTn id="64" fill="hold">
                            <p:stCondLst>
                              <p:cond delay="6500"/>
                            </p:stCondLst>
                            <p:childTnLst>
                              <p:par>
                                <p:cTn id="65" presetID="22" presetClass="entr" presetSubtype="8" fill="hold" grpId="0" nodeType="afterEffect">
                                  <p:stCondLst>
                                    <p:cond delay="0"/>
                                  </p:stCondLst>
                                  <p:childTnLst>
                                    <p:set>
                                      <p:cBhvr>
                                        <p:cTn id="66" dur="1" fill="hold">
                                          <p:stCondLst>
                                            <p:cond delay="0"/>
                                          </p:stCondLst>
                                        </p:cTn>
                                        <p:tgtEl>
                                          <p:spTgt spid="59"/>
                                        </p:tgtEl>
                                        <p:attrNameLst>
                                          <p:attrName>style.visibility</p:attrName>
                                        </p:attrNameLst>
                                      </p:cBhvr>
                                      <p:to>
                                        <p:strVal val="visible"/>
                                      </p:to>
                                    </p:set>
                                    <p:animEffect transition="in" filter="wipe(left)">
                                      <p:cBhvr>
                                        <p:cTn id="67" dur="500"/>
                                        <p:tgtEl>
                                          <p:spTgt spid="59"/>
                                        </p:tgtEl>
                                      </p:cBhvr>
                                    </p:animEffect>
                                  </p:childTnLst>
                                </p:cTn>
                              </p:par>
                            </p:childTnLst>
                          </p:cTn>
                        </p:par>
                        <p:par>
                          <p:cTn id="68" fill="hold">
                            <p:stCondLst>
                              <p:cond delay="7000"/>
                            </p:stCondLst>
                            <p:childTnLst>
                              <p:par>
                                <p:cTn id="69" presetID="2" presetClass="entr" presetSubtype="2" fill="hold" nodeType="afterEffect">
                                  <p:stCondLst>
                                    <p:cond delay="0"/>
                                  </p:stCondLst>
                                  <p:childTnLst>
                                    <p:set>
                                      <p:cBhvr>
                                        <p:cTn id="70" dur="1" fill="hold">
                                          <p:stCondLst>
                                            <p:cond delay="0"/>
                                          </p:stCondLst>
                                        </p:cTn>
                                        <p:tgtEl>
                                          <p:spTgt spid="60"/>
                                        </p:tgtEl>
                                        <p:attrNameLst>
                                          <p:attrName>style.visibility</p:attrName>
                                        </p:attrNameLst>
                                      </p:cBhvr>
                                      <p:to>
                                        <p:strVal val="visible"/>
                                      </p:to>
                                    </p:set>
                                    <p:anim calcmode="lin" valueType="num">
                                      <p:cBhvr additive="base">
                                        <p:cTn id="71" dur="500" fill="hold"/>
                                        <p:tgtEl>
                                          <p:spTgt spid="60"/>
                                        </p:tgtEl>
                                        <p:attrNameLst>
                                          <p:attrName>ppt_x</p:attrName>
                                        </p:attrNameLst>
                                      </p:cBhvr>
                                      <p:tavLst>
                                        <p:tav tm="0">
                                          <p:val>
                                            <p:strVal val="1+#ppt_w/2"/>
                                          </p:val>
                                        </p:tav>
                                        <p:tav tm="100000">
                                          <p:val>
                                            <p:strVal val="#ppt_x"/>
                                          </p:val>
                                        </p:tav>
                                      </p:tavLst>
                                    </p:anim>
                                    <p:anim calcmode="lin" valueType="num">
                                      <p:cBhvr additive="base">
                                        <p:cTn id="72" dur="500" fill="hold"/>
                                        <p:tgtEl>
                                          <p:spTgt spid="60"/>
                                        </p:tgtEl>
                                        <p:attrNameLst>
                                          <p:attrName>ppt_y</p:attrName>
                                        </p:attrNameLst>
                                      </p:cBhvr>
                                      <p:tavLst>
                                        <p:tav tm="0">
                                          <p:val>
                                            <p:strVal val="#ppt_y"/>
                                          </p:val>
                                        </p:tav>
                                        <p:tav tm="100000">
                                          <p:val>
                                            <p:strVal val="#ppt_y"/>
                                          </p:val>
                                        </p:tav>
                                      </p:tavLst>
                                    </p:anim>
                                  </p:childTnLst>
                                </p:cTn>
                              </p:par>
                            </p:childTnLst>
                          </p:cTn>
                        </p:par>
                        <p:par>
                          <p:cTn id="73" fill="hold">
                            <p:stCondLst>
                              <p:cond delay="7500"/>
                            </p:stCondLst>
                            <p:childTnLst>
                              <p:par>
                                <p:cTn id="74" presetID="2" presetClass="entr" presetSubtype="2" fill="hold" grpId="0" nodeType="afterEffect">
                                  <p:stCondLst>
                                    <p:cond delay="0"/>
                                  </p:stCondLst>
                                  <p:childTnLst>
                                    <p:set>
                                      <p:cBhvr>
                                        <p:cTn id="75" dur="1" fill="hold">
                                          <p:stCondLst>
                                            <p:cond delay="0"/>
                                          </p:stCondLst>
                                        </p:cTn>
                                        <p:tgtEl>
                                          <p:spTgt spid="63"/>
                                        </p:tgtEl>
                                        <p:attrNameLst>
                                          <p:attrName>style.visibility</p:attrName>
                                        </p:attrNameLst>
                                      </p:cBhvr>
                                      <p:to>
                                        <p:strVal val="visible"/>
                                      </p:to>
                                    </p:set>
                                    <p:anim calcmode="lin" valueType="num">
                                      <p:cBhvr additive="base">
                                        <p:cTn id="76" dur="500" fill="hold"/>
                                        <p:tgtEl>
                                          <p:spTgt spid="63"/>
                                        </p:tgtEl>
                                        <p:attrNameLst>
                                          <p:attrName>ppt_x</p:attrName>
                                        </p:attrNameLst>
                                      </p:cBhvr>
                                      <p:tavLst>
                                        <p:tav tm="0">
                                          <p:val>
                                            <p:strVal val="1+#ppt_w/2"/>
                                          </p:val>
                                        </p:tav>
                                        <p:tav tm="100000">
                                          <p:val>
                                            <p:strVal val="#ppt_x"/>
                                          </p:val>
                                        </p:tav>
                                      </p:tavLst>
                                    </p:anim>
                                    <p:anim calcmode="lin" valueType="num">
                                      <p:cBhvr additive="base">
                                        <p:cTn id="77" dur="500" fill="hold"/>
                                        <p:tgtEl>
                                          <p:spTgt spid="63"/>
                                        </p:tgtEl>
                                        <p:attrNameLst>
                                          <p:attrName>ppt_y</p:attrName>
                                        </p:attrNameLst>
                                      </p:cBhvr>
                                      <p:tavLst>
                                        <p:tav tm="0">
                                          <p:val>
                                            <p:strVal val="#ppt_y"/>
                                          </p:val>
                                        </p:tav>
                                        <p:tav tm="100000">
                                          <p:val>
                                            <p:strVal val="#ppt_y"/>
                                          </p:val>
                                        </p:tav>
                                      </p:tavLst>
                                    </p:anim>
                                  </p:childTnLst>
                                </p:cTn>
                              </p:par>
                            </p:childTnLst>
                          </p:cTn>
                        </p:par>
                        <p:par>
                          <p:cTn id="78" fill="hold">
                            <p:stCondLst>
                              <p:cond delay="8000"/>
                            </p:stCondLst>
                            <p:childTnLst>
                              <p:par>
                                <p:cTn id="79" presetID="2" presetClass="entr" presetSubtype="2" fill="hold" nodeType="afterEffect">
                                  <p:stCondLst>
                                    <p:cond delay="0"/>
                                  </p:stCondLst>
                                  <p:childTnLst>
                                    <p:set>
                                      <p:cBhvr>
                                        <p:cTn id="80" dur="1" fill="hold">
                                          <p:stCondLst>
                                            <p:cond delay="0"/>
                                          </p:stCondLst>
                                        </p:cTn>
                                        <p:tgtEl>
                                          <p:spTgt spid="64"/>
                                        </p:tgtEl>
                                        <p:attrNameLst>
                                          <p:attrName>style.visibility</p:attrName>
                                        </p:attrNameLst>
                                      </p:cBhvr>
                                      <p:to>
                                        <p:strVal val="visible"/>
                                      </p:to>
                                    </p:set>
                                    <p:anim calcmode="lin" valueType="num">
                                      <p:cBhvr additive="base">
                                        <p:cTn id="81" dur="500" fill="hold"/>
                                        <p:tgtEl>
                                          <p:spTgt spid="64"/>
                                        </p:tgtEl>
                                        <p:attrNameLst>
                                          <p:attrName>ppt_x</p:attrName>
                                        </p:attrNameLst>
                                      </p:cBhvr>
                                      <p:tavLst>
                                        <p:tav tm="0">
                                          <p:val>
                                            <p:strVal val="1+#ppt_w/2"/>
                                          </p:val>
                                        </p:tav>
                                        <p:tav tm="100000">
                                          <p:val>
                                            <p:strVal val="#ppt_x"/>
                                          </p:val>
                                        </p:tav>
                                      </p:tavLst>
                                    </p:anim>
                                    <p:anim calcmode="lin" valueType="num">
                                      <p:cBhvr additive="base">
                                        <p:cTn id="82" dur="500" fill="hold"/>
                                        <p:tgtEl>
                                          <p:spTgt spid="64"/>
                                        </p:tgtEl>
                                        <p:attrNameLst>
                                          <p:attrName>ppt_y</p:attrName>
                                        </p:attrNameLst>
                                      </p:cBhvr>
                                      <p:tavLst>
                                        <p:tav tm="0">
                                          <p:val>
                                            <p:strVal val="#ppt_y"/>
                                          </p:val>
                                        </p:tav>
                                        <p:tav tm="100000">
                                          <p:val>
                                            <p:strVal val="#ppt_y"/>
                                          </p:val>
                                        </p:tav>
                                      </p:tavLst>
                                    </p:anim>
                                  </p:childTnLst>
                                </p:cTn>
                              </p:par>
                            </p:childTnLst>
                          </p:cTn>
                        </p:par>
                        <p:par>
                          <p:cTn id="83" fill="hold">
                            <p:stCondLst>
                              <p:cond delay="8500"/>
                            </p:stCondLst>
                            <p:childTnLst>
                              <p:par>
                                <p:cTn id="84" presetID="2" presetClass="entr" presetSubtype="2" fill="hold" grpId="0" nodeType="afterEffect">
                                  <p:stCondLst>
                                    <p:cond delay="0"/>
                                  </p:stCondLst>
                                  <p:childTnLst>
                                    <p:set>
                                      <p:cBhvr>
                                        <p:cTn id="85" dur="1" fill="hold">
                                          <p:stCondLst>
                                            <p:cond delay="0"/>
                                          </p:stCondLst>
                                        </p:cTn>
                                        <p:tgtEl>
                                          <p:spTgt spid="67"/>
                                        </p:tgtEl>
                                        <p:attrNameLst>
                                          <p:attrName>style.visibility</p:attrName>
                                        </p:attrNameLst>
                                      </p:cBhvr>
                                      <p:to>
                                        <p:strVal val="visible"/>
                                      </p:to>
                                    </p:set>
                                    <p:anim calcmode="lin" valueType="num">
                                      <p:cBhvr additive="base">
                                        <p:cTn id="86" dur="500" fill="hold"/>
                                        <p:tgtEl>
                                          <p:spTgt spid="67"/>
                                        </p:tgtEl>
                                        <p:attrNameLst>
                                          <p:attrName>ppt_x</p:attrName>
                                        </p:attrNameLst>
                                      </p:cBhvr>
                                      <p:tavLst>
                                        <p:tav tm="0">
                                          <p:val>
                                            <p:strVal val="1+#ppt_w/2"/>
                                          </p:val>
                                        </p:tav>
                                        <p:tav tm="100000">
                                          <p:val>
                                            <p:strVal val="#ppt_x"/>
                                          </p:val>
                                        </p:tav>
                                      </p:tavLst>
                                    </p:anim>
                                    <p:anim calcmode="lin" valueType="num">
                                      <p:cBhvr additive="base">
                                        <p:cTn id="87" dur="500" fill="hold"/>
                                        <p:tgtEl>
                                          <p:spTgt spid="67"/>
                                        </p:tgtEl>
                                        <p:attrNameLst>
                                          <p:attrName>ppt_y</p:attrName>
                                        </p:attrNameLst>
                                      </p:cBhvr>
                                      <p:tavLst>
                                        <p:tav tm="0">
                                          <p:val>
                                            <p:strVal val="#ppt_y"/>
                                          </p:val>
                                        </p:tav>
                                        <p:tav tm="100000">
                                          <p:val>
                                            <p:strVal val="#ppt_y"/>
                                          </p:val>
                                        </p:tav>
                                      </p:tavLst>
                                    </p:anim>
                                  </p:childTnLst>
                                </p:cTn>
                              </p:par>
                            </p:childTnLst>
                          </p:cTn>
                        </p:par>
                        <p:par>
                          <p:cTn id="88" fill="hold">
                            <p:stCondLst>
                              <p:cond delay="9000"/>
                            </p:stCondLst>
                            <p:childTnLst>
                              <p:par>
                                <p:cTn id="89" presetID="2" presetClass="entr" presetSubtype="2" fill="hold" nodeType="afterEffect">
                                  <p:stCondLst>
                                    <p:cond delay="0"/>
                                  </p:stCondLst>
                                  <p:childTnLst>
                                    <p:set>
                                      <p:cBhvr>
                                        <p:cTn id="90" dur="1" fill="hold">
                                          <p:stCondLst>
                                            <p:cond delay="0"/>
                                          </p:stCondLst>
                                        </p:cTn>
                                        <p:tgtEl>
                                          <p:spTgt spid="68"/>
                                        </p:tgtEl>
                                        <p:attrNameLst>
                                          <p:attrName>style.visibility</p:attrName>
                                        </p:attrNameLst>
                                      </p:cBhvr>
                                      <p:to>
                                        <p:strVal val="visible"/>
                                      </p:to>
                                    </p:set>
                                    <p:anim calcmode="lin" valueType="num">
                                      <p:cBhvr additive="base">
                                        <p:cTn id="91" dur="500" fill="hold"/>
                                        <p:tgtEl>
                                          <p:spTgt spid="68"/>
                                        </p:tgtEl>
                                        <p:attrNameLst>
                                          <p:attrName>ppt_x</p:attrName>
                                        </p:attrNameLst>
                                      </p:cBhvr>
                                      <p:tavLst>
                                        <p:tav tm="0">
                                          <p:val>
                                            <p:strVal val="1+#ppt_w/2"/>
                                          </p:val>
                                        </p:tav>
                                        <p:tav tm="100000">
                                          <p:val>
                                            <p:strVal val="#ppt_x"/>
                                          </p:val>
                                        </p:tav>
                                      </p:tavLst>
                                    </p:anim>
                                    <p:anim calcmode="lin" valueType="num">
                                      <p:cBhvr additive="base">
                                        <p:cTn id="92" dur="500" fill="hold"/>
                                        <p:tgtEl>
                                          <p:spTgt spid="68"/>
                                        </p:tgtEl>
                                        <p:attrNameLst>
                                          <p:attrName>ppt_y</p:attrName>
                                        </p:attrNameLst>
                                      </p:cBhvr>
                                      <p:tavLst>
                                        <p:tav tm="0">
                                          <p:val>
                                            <p:strVal val="#ppt_y"/>
                                          </p:val>
                                        </p:tav>
                                        <p:tav tm="100000">
                                          <p:val>
                                            <p:strVal val="#ppt_y"/>
                                          </p:val>
                                        </p:tav>
                                      </p:tavLst>
                                    </p:anim>
                                  </p:childTnLst>
                                </p:cTn>
                              </p:par>
                            </p:childTnLst>
                          </p:cTn>
                        </p:par>
                        <p:par>
                          <p:cTn id="93" fill="hold">
                            <p:stCondLst>
                              <p:cond delay="9500"/>
                            </p:stCondLst>
                            <p:childTnLst>
                              <p:par>
                                <p:cTn id="94" presetID="2" presetClass="entr" presetSubtype="2" fill="hold" grpId="0" nodeType="afterEffect">
                                  <p:stCondLst>
                                    <p:cond delay="0"/>
                                  </p:stCondLst>
                                  <p:childTnLst>
                                    <p:set>
                                      <p:cBhvr>
                                        <p:cTn id="95" dur="1" fill="hold">
                                          <p:stCondLst>
                                            <p:cond delay="0"/>
                                          </p:stCondLst>
                                        </p:cTn>
                                        <p:tgtEl>
                                          <p:spTgt spid="71"/>
                                        </p:tgtEl>
                                        <p:attrNameLst>
                                          <p:attrName>style.visibility</p:attrName>
                                        </p:attrNameLst>
                                      </p:cBhvr>
                                      <p:to>
                                        <p:strVal val="visible"/>
                                      </p:to>
                                    </p:set>
                                    <p:anim calcmode="lin" valueType="num">
                                      <p:cBhvr additive="base">
                                        <p:cTn id="96" dur="500" fill="hold"/>
                                        <p:tgtEl>
                                          <p:spTgt spid="71"/>
                                        </p:tgtEl>
                                        <p:attrNameLst>
                                          <p:attrName>ppt_x</p:attrName>
                                        </p:attrNameLst>
                                      </p:cBhvr>
                                      <p:tavLst>
                                        <p:tav tm="0">
                                          <p:val>
                                            <p:strVal val="1+#ppt_w/2"/>
                                          </p:val>
                                        </p:tav>
                                        <p:tav tm="100000">
                                          <p:val>
                                            <p:strVal val="#ppt_x"/>
                                          </p:val>
                                        </p:tav>
                                      </p:tavLst>
                                    </p:anim>
                                    <p:anim calcmode="lin" valueType="num">
                                      <p:cBhvr additive="base">
                                        <p:cTn id="97" dur="500" fill="hold"/>
                                        <p:tgtEl>
                                          <p:spTgt spid="7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3" grpId="0" animBg="1"/>
      <p:bldP spid="44" grpId="0" animBg="1"/>
      <p:bldP spid="59" grpId="0" animBg="1"/>
      <p:bldP spid="63" grpId="0"/>
      <p:bldP spid="67" grpId="0"/>
      <p:bldP spid="71" grpId="0"/>
      <p:bldP spid="72" grpId="0"/>
      <p:bldP spid="76" grpId="0"/>
      <p:bldP spid="80" grpId="0"/>
      <p:bldP spid="84" grpId="0"/>
      <p:bldP spid="8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dirty="0"/>
              <a:t>单击此处添加标题</a:t>
            </a:r>
            <a:endParaRPr lang="en-US" altLang="zh-CN" dirty="0"/>
          </a:p>
        </p:txBody>
      </p:sp>
      <p:grpSp>
        <p:nvGrpSpPr>
          <p:cNvPr id="27" name="组合 26">
            <a:extLst>
              <a:ext uri="{FF2B5EF4-FFF2-40B4-BE49-F238E27FC236}">
                <a16:creationId xmlns:a16="http://schemas.microsoft.com/office/drawing/2014/main" id="{F6E6C5F9-A173-45EE-AB68-F1BBFB17243B}"/>
              </a:ext>
            </a:extLst>
          </p:cNvPr>
          <p:cNvGrpSpPr/>
          <p:nvPr/>
        </p:nvGrpSpPr>
        <p:grpSpPr>
          <a:xfrm>
            <a:off x="1543658" y="2034390"/>
            <a:ext cx="2544866" cy="4151014"/>
            <a:chOff x="1625600" y="482600"/>
            <a:chExt cx="3556000" cy="5800307"/>
          </a:xfrm>
          <a:solidFill>
            <a:schemeClr val="accent1"/>
          </a:solidFill>
        </p:grpSpPr>
        <p:sp>
          <p:nvSpPr>
            <p:cNvPr id="28" name="Freeform 5">
              <a:extLst>
                <a:ext uri="{FF2B5EF4-FFF2-40B4-BE49-F238E27FC236}">
                  <a16:creationId xmlns:a16="http://schemas.microsoft.com/office/drawing/2014/main" id="{468FFACE-FAC6-4D91-831D-C12E0AFC0471}"/>
                </a:ext>
              </a:extLst>
            </p:cNvPr>
            <p:cNvSpPr>
              <a:spLocks noEditPoints="1"/>
            </p:cNvSpPr>
            <p:nvPr/>
          </p:nvSpPr>
          <p:spPr bwMode="auto">
            <a:xfrm>
              <a:off x="1625600" y="482600"/>
              <a:ext cx="3556000" cy="5800307"/>
            </a:xfrm>
            <a:custGeom>
              <a:avLst/>
              <a:gdLst>
                <a:gd name="T0" fmla="*/ 80 w 1061"/>
                <a:gd name="T1" fmla="*/ 210 h 1732"/>
                <a:gd name="T2" fmla="*/ 105 w 1061"/>
                <a:gd name="T3" fmla="*/ 319 h 1732"/>
                <a:gd name="T4" fmla="*/ 137 w 1061"/>
                <a:gd name="T5" fmla="*/ 403 h 1732"/>
                <a:gd name="T6" fmla="*/ 154 w 1061"/>
                <a:gd name="T7" fmla="*/ 437 h 1732"/>
                <a:gd name="T8" fmla="*/ 208 w 1061"/>
                <a:gd name="T9" fmla="*/ 517 h 1732"/>
                <a:gd name="T10" fmla="*/ 239 w 1061"/>
                <a:gd name="T11" fmla="*/ 552 h 1732"/>
                <a:gd name="T12" fmla="*/ 337 w 1061"/>
                <a:gd name="T13" fmla="*/ 638 h 1732"/>
                <a:gd name="T14" fmla="*/ 397 w 1061"/>
                <a:gd name="T15" fmla="*/ 695 h 1732"/>
                <a:gd name="T16" fmla="*/ 442 w 1061"/>
                <a:gd name="T17" fmla="*/ 751 h 1732"/>
                <a:gd name="T18" fmla="*/ 485 w 1061"/>
                <a:gd name="T19" fmla="*/ 842 h 1732"/>
                <a:gd name="T20" fmla="*/ 411 w 1061"/>
                <a:gd name="T21" fmla="*/ 997 h 1732"/>
                <a:gd name="T22" fmla="*/ 265 w 1061"/>
                <a:gd name="T23" fmla="*/ 1119 h 1732"/>
                <a:gd name="T24" fmla="*/ 208 w 1061"/>
                <a:gd name="T25" fmla="*/ 1178 h 1732"/>
                <a:gd name="T26" fmla="*/ 180 w 1061"/>
                <a:gd name="T27" fmla="*/ 1217 h 1732"/>
                <a:gd name="T28" fmla="*/ 137 w 1061"/>
                <a:gd name="T29" fmla="*/ 1292 h 1732"/>
                <a:gd name="T30" fmla="*/ 88 w 1061"/>
                <a:gd name="T31" fmla="*/ 1444 h 1732"/>
                <a:gd name="T32" fmla="*/ 60 w 1061"/>
                <a:gd name="T33" fmla="*/ 1530 h 1732"/>
                <a:gd name="T34" fmla="*/ 93 w 1061"/>
                <a:gd name="T35" fmla="*/ 1660 h 1732"/>
                <a:gd name="T36" fmla="*/ 422 w 1061"/>
                <a:gd name="T37" fmla="*/ 1727 h 1732"/>
                <a:gd name="T38" fmla="*/ 705 w 1061"/>
                <a:gd name="T39" fmla="*/ 1721 h 1732"/>
                <a:gd name="T40" fmla="*/ 1040 w 1061"/>
                <a:gd name="T41" fmla="*/ 1570 h 1732"/>
                <a:gd name="T42" fmla="*/ 986 w 1061"/>
                <a:gd name="T43" fmla="*/ 1503 h 1732"/>
                <a:gd name="T44" fmla="*/ 917 w 1061"/>
                <a:gd name="T45" fmla="*/ 1275 h 1732"/>
                <a:gd name="T46" fmla="*/ 795 w 1061"/>
                <a:gd name="T47" fmla="*/ 1115 h 1732"/>
                <a:gd name="T48" fmla="*/ 749 w 1061"/>
                <a:gd name="T49" fmla="*/ 1077 h 1732"/>
                <a:gd name="T50" fmla="*/ 700 w 1061"/>
                <a:gd name="T51" fmla="*/ 1035 h 1732"/>
                <a:gd name="T52" fmla="*/ 594 w 1061"/>
                <a:gd name="T53" fmla="*/ 900 h 1732"/>
                <a:gd name="T54" fmla="*/ 606 w 1061"/>
                <a:gd name="T55" fmla="*/ 778 h 1732"/>
                <a:gd name="T56" fmla="*/ 694 w 1061"/>
                <a:gd name="T57" fmla="*/ 665 h 1732"/>
                <a:gd name="T58" fmla="*/ 747 w 1061"/>
                <a:gd name="T59" fmla="*/ 620 h 1732"/>
                <a:gd name="T60" fmla="*/ 792 w 1061"/>
                <a:gd name="T61" fmla="*/ 582 h 1732"/>
                <a:gd name="T62" fmla="*/ 932 w 1061"/>
                <a:gd name="T63" fmla="*/ 390 h 1732"/>
                <a:gd name="T64" fmla="*/ 985 w 1061"/>
                <a:gd name="T65" fmla="*/ 190 h 1732"/>
                <a:gd name="T66" fmla="*/ 540 w 1061"/>
                <a:gd name="T67" fmla="*/ 0 h 1732"/>
                <a:gd name="T68" fmla="*/ 78 w 1061"/>
                <a:gd name="T69" fmla="*/ 182 h 1732"/>
                <a:gd name="T70" fmla="*/ 961 w 1061"/>
                <a:gd name="T71" fmla="*/ 257 h 1732"/>
                <a:gd name="T72" fmla="*/ 854 w 1061"/>
                <a:gd name="T73" fmla="*/ 495 h 1732"/>
                <a:gd name="T74" fmla="*/ 747 w 1061"/>
                <a:gd name="T75" fmla="*/ 602 h 1732"/>
                <a:gd name="T76" fmla="*/ 678 w 1061"/>
                <a:gd name="T77" fmla="*/ 662 h 1732"/>
                <a:gd name="T78" fmla="*/ 626 w 1061"/>
                <a:gd name="T79" fmla="*/ 719 h 1732"/>
                <a:gd name="T80" fmla="*/ 627 w 1061"/>
                <a:gd name="T81" fmla="*/ 977 h 1732"/>
                <a:gd name="T82" fmla="*/ 647 w 1061"/>
                <a:gd name="T83" fmla="*/ 999 h 1732"/>
                <a:gd name="T84" fmla="*/ 667 w 1061"/>
                <a:gd name="T85" fmla="*/ 1022 h 1732"/>
                <a:gd name="T86" fmla="*/ 723 w 1061"/>
                <a:gd name="T87" fmla="*/ 1073 h 1732"/>
                <a:gd name="T88" fmla="*/ 782 w 1061"/>
                <a:gd name="T89" fmla="*/ 1122 h 1732"/>
                <a:gd name="T90" fmla="*/ 825 w 1061"/>
                <a:gd name="T91" fmla="*/ 1164 h 1732"/>
                <a:gd name="T92" fmla="*/ 863 w 1061"/>
                <a:gd name="T93" fmla="*/ 1213 h 1732"/>
                <a:gd name="T94" fmla="*/ 973 w 1061"/>
                <a:gd name="T95" fmla="*/ 1571 h 1732"/>
                <a:gd name="T96" fmla="*/ 900 w 1061"/>
                <a:gd name="T97" fmla="*/ 1628 h 1732"/>
                <a:gd name="T98" fmla="*/ 95 w 1061"/>
                <a:gd name="T99" fmla="*/ 1586 h 1732"/>
                <a:gd name="T100" fmla="*/ 103 w 1061"/>
                <a:gd name="T101" fmla="*/ 1438 h 1732"/>
                <a:gd name="T102" fmla="*/ 228 w 1061"/>
                <a:gd name="T103" fmla="*/ 1176 h 1732"/>
                <a:gd name="T104" fmla="*/ 292 w 1061"/>
                <a:gd name="T105" fmla="*/ 1112 h 1732"/>
                <a:gd name="T106" fmla="*/ 399 w 1061"/>
                <a:gd name="T107" fmla="*/ 1026 h 1732"/>
                <a:gd name="T108" fmla="*/ 445 w 1061"/>
                <a:gd name="T109" fmla="*/ 984 h 1732"/>
                <a:gd name="T110" fmla="*/ 473 w 1061"/>
                <a:gd name="T111" fmla="*/ 949 h 1732"/>
                <a:gd name="T112" fmla="*/ 445 w 1061"/>
                <a:gd name="T113" fmla="*/ 731 h 1732"/>
                <a:gd name="T114" fmla="*/ 385 w 1061"/>
                <a:gd name="T115" fmla="*/ 663 h 1732"/>
                <a:gd name="T116" fmla="*/ 317 w 1061"/>
                <a:gd name="T117" fmla="*/ 602 h 1732"/>
                <a:gd name="T118" fmla="*/ 249 w 1061"/>
                <a:gd name="T119" fmla="*/ 542 h 1732"/>
                <a:gd name="T120" fmla="*/ 175 w 1061"/>
                <a:gd name="T121" fmla="*/ 444 h 1732"/>
                <a:gd name="T122" fmla="*/ 92 w 1061"/>
                <a:gd name="T123" fmla="*/ 189 h 1732"/>
                <a:gd name="T124" fmla="*/ 970 w 1061"/>
                <a:gd name="T125" fmla="*/ 196 h 17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061" h="1732">
                  <a:moveTo>
                    <a:pt x="78" y="182"/>
                  </a:moveTo>
                  <a:cubicBezTo>
                    <a:pt x="78" y="191"/>
                    <a:pt x="79" y="204"/>
                    <a:pt x="80" y="210"/>
                  </a:cubicBezTo>
                  <a:cubicBezTo>
                    <a:pt x="82" y="220"/>
                    <a:pt x="83" y="228"/>
                    <a:pt x="85" y="239"/>
                  </a:cubicBezTo>
                  <a:cubicBezTo>
                    <a:pt x="91" y="274"/>
                    <a:pt x="95" y="287"/>
                    <a:pt x="105" y="319"/>
                  </a:cubicBezTo>
                  <a:cubicBezTo>
                    <a:pt x="110" y="340"/>
                    <a:pt x="119" y="360"/>
                    <a:pt x="127" y="380"/>
                  </a:cubicBezTo>
                  <a:cubicBezTo>
                    <a:pt x="137" y="403"/>
                    <a:pt x="137" y="403"/>
                    <a:pt x="137" y="403"/>
                  </a:cubicBezTo>
                  <a:cubicBezTo>
                    <a:pt x="139" y="407"/>
                    <a:pt x="141" y="410"/>
                    <a:pt x="143" y="414"/>
                  </a:cubicBezTo>
                  <a:cubicBezTo>
                    <a:pt x="147" y="422"/>
                    <a:pt x="151" y="429"/>
                    <a:pt x="154" y="437"/>
                  </a:cubicBezTo>
                  <a:cubicBezTo>
                    <a:pt x="161" y="450"/>
                    <a:pt x="171" y="465"/>
                    <a:pt x="180" y="478"/>
                  </a:cubicBezTo>
                  <a:cubicBezTo>
                    <a:pt x="189" y="491"/>
                    <a:pt x="198" y="504"/>
                    <a:pt x="208" y="517"/>
                  </a:cubicBezTo>
                  <a:cubicBezTo>
                    <a:pt x="231" y="543"/>
                    <a:pt x="231" y="543"/>
                    <a:pt x="231" y="543"/>
                  </a:cubicBezTo>
                  <a:cubicBezTo>
                    <a:pt x="234" y="546"/>
                    <a:pt x="236" y="549"/>
                    <a:pt x="239" y="552"/>
                  </a:cubicBezTo>
                  <a:cubicBezTo>
                    <a:pt x="245" y="558"/>
                    <a:pt x="251" y="562"/>
                    <a:pt x="257" y="568"/>
                  </a:cubicBezTo>
                  <a:cubicBezTo>
                    <a:pt x="267" y="578"/>
                    <a:pt x="330" y="633"/>
                    <a:pt x="337" y="638"/>
                  </a:cubicBezTo>
                  <a:cubicBezTo>
                    <a:pt x="345" y="644"/>
                    <a:pt x="358" y="657"/>
                    <a:pt x="363" y="662"/>
                  </a:cubicBezTo>
                  <a:cubicBezTo>
                    <a:pt x="372" y="669"/>
                    <a:pt x="388" y="686"/>
                    <a:pt x="397" y="695"/>
                  </a:cubicBezTo>
                  <a:cubicBezTo>
                    <a:pt x="401" y="698"/>
                    <a:pt x="402" y="700"/>
                    <a:pt x="405" y="703"/>
                  </a:cubicBezTo>
                  <a:cubicBezTo>
                    <a:pt x="414" y="712"/>
                    <a:pt x="435" y="741"/>
                    <a:pt x="442" y="751"/>
                  </a:cubicBezTo>
                  <a:cubicBezTo>
                    <a:pt x="453" y="767"/>
                    <a:pt x="458" y="774"/>
                    <a:pt x="467" y="793"/>
                  </a:cubicBezTo>
                  <a:cubicBezTo>
                    <a:pt x="475" y="808"/>
                    <a:pt x="481" y="822"/>
                    <a:pt x="485" y="842"/>
                  </a:cubicBezTo>
                  <a:cubicBezTo>
                    <a:pt x="495" y="894"/>
                    <a:pt x="471" y="936"/>
                    <a:pt x="440" y="968"/>
                  </a:cubicBezTo>
                  <a:cubicBezTo>
                    <a:pt x="428" y="982"/>
                    <a:pt x="426" y="984"/>
                    <a:pt x="411" y="997"/>
                  </a:cubicBezTo>
                  <a:cubicBezTo>
                    <a:pt x="378" y="1027"/>
                    <a:pt x="325" y="1064"/>
                    <a:pt x="300" y="1087"/>
                  </a:cubicBezTo>
                  <a:cubicBezTo>
                    <a:pt x="265" y="1119"/>
                    <a:pt x="265" y="1119"/>
                    <a:pt x="265" y="1119"/>
                  </a:cubicBezTo>
                  <a:cubicBezTo>
                    <a:pt x="260" y="1123"/>
                    <a:pt x="236" y="1147"/>
                    <a:pt x="231" y="1151"/>
                  </a:cubicBezTo>
                  <a:cubicBezTo>
                    <a:pt x="222" y="1160"/>
                    <a:pt x="215" y="1169"/>
                    <a:pt x="208" y="1178"/>
                  </a:cubicBezTo>
                  <a:cubicBezTo>
                    <a:pt x="199" y="1189"/>
                    <a:pt x="195" y="1196"/>
                    <a:pt x="186" y="1208"/>
                  </a:cubicBezTo>
                  <a:cubicBezTo>
                    <a:pt x="184" y="1211"/>
                    <a:pt x="182" y="1213"/>
                    <a:pt x="180" y="1217"/>
                  </a:cubicBezTo>
                  <a:cubicBezTo>
                    <a:pt x="173" y="1227"/>
                    <a:pt x="166" y="1238"/>
                    <a:pt x="160" y="1248"/>
                  </a:cubicBezTo>
                  <a:cubicBezTo>
                    <a:pt x="152" y="1263"/>
                    <a:pt x="144" y="1277"/>
                    <a:pt x="137" y="1292"/>
                  </a:cubicBezTo>
                  <a:cubicBezTo>
                    <a:pt x="130" y="1309"/>
                    <a:pt x="124" y="1320"/>
                    <a:pt x="118" y="1339"/>
                  </a:cubicBezTo>
                  <a:cubicBezTo>
                    <a:pt x="104" y="1376"/>
                    <a:pt x="96" y="1404"/>
                    <a:pt x="88" y="1444"/>
                  </a:cubicBezTo>
                  <a:cubicBezTo>
                    <a:pt x="86" y="1457"/>
                    <a:pt x="80" y="1488"/>
                    <a:pt x="79" y="1502"/>
                  </a:cubicBezTo>
                  <a:cubicBezTo>
                    <a:pt x="75" y="1527"/>
                    <a:pt x="81" y="1516"/>
                    <a:pt x="60" y="1530"/>
                  </a:cubicBezTo>
                  <a:cubicBezTo>
                    <a:pt x="24" y="1554"/>
                    <a:pt x="0" y="1583"/>
                    <a:pt x="34" y="1621"/>
                  </a:cubicBezTo>
                  <a:cubicBezTo>
                    <a:pt x="46" y="1635"/>
                    <a:pt x="71" y="1650"/>
                    <a:pt x="93" y="1660"/>
                  </a:cubicBezTo>
                  <a:cubicBezTo>
                    <a:pt x="164" y="1692"/>
                    <a:pt x="254" y="1709"/>
                    <a:pt x="332" y="1718"/>
                  </a:cubicBezTo>
                  <a:cubicBezTo>
                    <a:pt x="361" y="1722"/>
                    <a:pt x="392" y="1725"/>
                    <a:pt x="422" y="1727"/>
                  </a:cubicBezTo>
                  <a:cubicBezTo>
                    <a:pt x="454" y="1729"/>
                    <a:pt x="486" y="1729"/>
                    <a:pt x="517" y="1730"/>
                  </a:cubicBezTo>
                  <a:cubicBezTo>
                    <a:pt x="565" y="1732"/>
                    <a:pt x="657" y="1726"/>
                    <a:pt x="705" y="1721"/>
                  </a:cubicBezTo>
                  <a:cubicBezTo>
                    <a:pt x="791" y="1712"/>
                    <a:pt x="989" y="1682"/>
                    <a:pt x="1037" y="1609"/>
                  </a:cubicBezTo>
                  <a:cubicBezTo>
                    <a:pt x="1044" y="1598"/>
                    <a:pt x="1046" y="1583"/>
                    <a:pt x="1040" y="1570"/>
                  </a:cubicBezTo>
                  <a:cubicBezTo>
                    <a:pt x="988" y="1523"/>
                    <a:pt x="988" y="1523"/>
                    <a:pt x="988" y="1523"/>
                  </a:cubicBezTo>
                  <a:cubicBezTo>
                    <a:pt x="986" y="1503"/>
                    <a:pt x="986" y="1503"/>
                    <a:pt x="986" y="1503"/>
                  </a:cubicBezTo>
                  <a:cubicBezTo>
                    <a:pt x="983" y="1463"/>
                    <a:pt x="960" y="1380"/>
                    <a:pt x="947" y="1344"/>
                  </a:cubicBezTo>
                  <a:cubicBezTo>
                    <a:pt x="937" y="1318"/>
                    <a:pt x="928" y="1298"/>
                    <a:pt x="917" y="1275"/>
                  </a:cubicBezTo>
                  <a:cubicBezTo>
                    <a:pt x="891" y="1223"/>
                    <a:pt x="860" y="1179"/>
                    <a:pt x="819" y="1139"/>
                  </a:cubicBezTo>
                  <a:cubicBezTo>
                    <a:pt x="813" y="1132"/>
                    <a:pt x="802" y="1121"/>
                    <a:pt x="795" y="1115"/>
                  </a:cubicBezTo>
                  <a:cubicBezTo>
                    <a:pt x="793" y="1114"/>
                    <a:pt x="792" y="1113"/>
                    <a:pt x="791" y="1111"/>
                  </a:cubicBezTo>
                  <a:cubicBezTo>
                    <a:pt x="784" y="1105"/>
                    <a:pt x="756" y="1082"/>
                    <a:pt x="749" y="1077"/>
                  </a:cubicBezTo>
                  <a:cubicBezTo>
                    <a:pt x="705" y="1039"/>
                    <a:pt x="705" y="1039"/>
                    <a:pt x="705" y="1039"/>
                  </a:cubicBezTo>
                  <a:cubicBezTo>
                    <a:pt x="703" y="1037"/>
                    <a:pt x="702" y="1037"/>
                    <a:pt x="700" y="1035"/>
                  </a:cubicBezTo>
                  <a:cubicBezTo>
                    <a:pt x="684" y="1021"/>
                    <a:pt x="649" y="981"/>
                    <a:pt x="632" y="961"/>
                  </a:cubicBezTo>
                  <a:cubicBezTo>
                    <a:pt x="615" y="940"/>
                    <a:pt x="603" y="926"/>
                    <a:pt x="594" y="900"/>
                  </a:cubicBezTo>
                  <a:cubicBezTo>
                    <a:pt x="581" y="860"/>
                    <a:pt x="585" y="828"/>
                    <a:pt x="601" y="789"/>
                  </a:cubicBezTo>
                  <a:cubicBezTo>
                    <a:pt x="603" y="784"/>
                    <a:pt x="605" y="782"/>
                    <a:pt x="606" y="778"/>
                  </a:cubicBezTo>
                  <a:cubicBezTo>
                    <a:pt x="618" y="756"/>
                    <a:pt x="618" y="756"/>
                    <a:pt x="618" y="756"/>
                  </a:cubicBezTo>
                  <a:cubicBezTo>
                    <a:pt x="640" y="719"/>
                    <a:pt x="664" y="696"/>
                    <a:pt x="694" y="665"/>
                  </a:cubicBezTo>
                  <a:cubicBezTo>
                    <a:pt x="738" y="627"/>
                    <a:pt x="738" y="627"/>
                    <a:pt x="738" y="627"/>
                  </a:cubicBezTo>
                  <a:cubicBezTo>
                    <a:pt x="741" y="624"/>
                    <a:pt x="744" y="622"/>
                    <a:pt x="747" y="620"/>
                  </a:cubicBezTo>
                  <a:cubicBezTo>
                    <a:pt x="787" y="586"/>
                    <a:pt x="787" y="586"/>
                    <a:pt x="787" y="586"/>
                  </a:cubicBezTo>
                  <a:cubicBezTo>
                    <a:pt x="789" y="584"/>
                    <a:pt x="790" y="583"/>
                    <a:pt x="792" y="582"/>
                  </a:cubicBezTo>
                  <a:cubicBezTo>
                    <a:pt x="810" y="568"/>
                    <a:pt x="845" y="529"/>
                    <a:pt x="857" y="514"/>
                  </a:cubicBezTo>
                  <a:cubicBezTo>
                    <a:pt x="887" y="478"/>
                    <a:pt x="912" y="432"/>
                    <a:pt x="932" y="390"/>
                  </a:cubicBezTo>
                  <a:cubicBezTo>
                    <a:pt x="956" y="339"/>
                    <a:pt x="977" y="262"/>
                    <a:pt x="983" y="208"/>
                  </a:cubicBezTo>
                  <a:cubicBezTo>
                    <a:pt x="984" y="202"/>
                    <a:pt x="985" y="196"/>
                    <a:pt x="985" y="190"/>
                  </a:cubicBezTo>
                  <a:cubicBezTo>
                    <a:pt x="1033" y="171"/>
                    <a:pt x="1061" y="149"/>
                    <a:pt x="1061" y="125"/>
                  </a:cubicBezTo>
                  <a:cubicBezTo>
                    <a:pt x="1061" y="56"/>
                    <a:pt x="828" y="0"/>
                    <a:pt x="540" y="0"/>
                  </a:cubicBezTo>
                  <a:cubicBezTo>
                    <a:pt x="253" y="0"/>
                    <a:pt x="19" y="56"/>
                    <a:pt x="19" y="125"/>
                  </a:cubicBezTo>
                  <a:cubicBezTo>
                    <a:pt x="19" y="146"/>
                    <a:pt x="41" y="165"/>
                    <a:pt x="78" y="182"/>
                  </a:cubicBezTo>
                  <a:close/>
                  <a:moveTo>
                    <a:pt x="970" y="196"/>
                  </a:moveTo>
                  <a:cubicBezTo>
                    <a:pt x="961" y="257"/>
                    <a:pt x="961" y="257"/>
                    <a:pt x="961" y="257"/>
                  </a:cubicBezTo>
                  <a:cubicBezTo>
                    <a:pt x="949" y="320"/>
                    <a:pt x="919" y="391"/>
                    <a:pt x="889" y="443"/>
                  </a:cubicBezTo>
                  <a:cubicBezTo>
                    <a:pt x="878" y="462"/>
                    <a:pt x="866" y="479"/>
                    <a:pt x="854" y="495"/>
                  </a:cubicBezTo>
                  <a:cubicBezTo>
                    <a:pt x="841" y="512"/>
                    <a:pt x="829" y="527"/>
                    <a:pt x="815" y="542"/>
                  </a:cubicBezTo>
                  <a:cubicBezTo>
                    <a:pt x="802" y="554"/>
                    <a:pt x="762" y="590"/>
                    <a:pt x="747" y="602"/>
                  </a:cubicBezTo>
                  <a:cubicBezTo>
                    <a:pt x="700" y="641"/>
                    <a:pt x="700" y="641"/>
                    <a:pt x="700" y="641"/>
                  </a:cubicBezTo>
                  <a:cubicBezTo>
                    <a:pt x="692" y="649"/>
                    <a:pt x="685" y="653"/>
                    <a:pt x="678" y="662"/>
                  </a:cubicBezTo>
                  <a:cubicBezTo>
                    <a:pt x="664" y="676"/>
                    <a:pt x="649" y="689"/>
                    <a:pt x="636" y="706"/>
                  </a:cubicBezTo>
                  <a:cubicBezTo>
                    <a:pt x="633" y="710"/>
                    <a:pt x="630" y="714"/>
                    <a:pt x="626" y="719"/>
                  </a:cubicBezTo>
                  <a:cubicBezTo>
                    <a:pt x="588" y="765"/>
                    <a:pt x="561" y="834"/>
                    <a:pt x="579" y="896"/>
                  </a:cubicBezTo>
                  <a:cubicBezTo>
                    <a:pt x="587" y="926"/>
                    <a:pt x="607" y="954"/>
                    <a:pt x="627" y="977"/>
                  </a:cubicBezTo>
                  <a:cubicBezTo>
                    <a:pt x="642" y="994"/>
                    <a:pt x="642" y="994"/>
                    <a:pt x="642" y="994"/>
                  </a:cubicBezTo>
                  <a:cubicBezTo>
                    <a:pt x="644" y="996"/>
                    <a:pt x="645" y="997"/>
                    <a:pt x="647" y="999"/>
                  </a:cubicBezTo>
                  <a:cubicBezTo>
                    <a:pt x="651" y="1004"/>
                    <a:pt x="652" y="1006"/>
                    <a:pt x="657" y="1011"/>
                  </a:cubicBezTo>
                  <a:cubicBezTo>
                    <a:pt x="660" y="1014"/>
                    <a:pt x="663" y="1018"/>
                    <a:pt x="667" y="1022"/>
                  </a:cubicBezTo>
                  <a:cubicBezTo>
                    <a:pt x="675" y="1030"/>
                    <a:pt x="691" y="1046"/>
                    <a:pt x="700" y="1054"/>
                  </a:cubicBezTo>
                  <a:cubicBezTo>
                    <a:pt x="723" y="1073"/>
                    <a:pt x="723" y="1073"/>
                    <a:pt x="723" y="1073"/>
                  </a:cubicBezTo>
                  <a:cubicBezTo>
                    <a:pt x="726" y="1077"/>
                    <a:pt x="730" y="1080"/>
                    <a:pt x="734" y="1083"/>
                  </a:cubicBezTo>
                  <a:cubicBezTo>
                    <a:pt x="748" y="1094"/>
                    <a:pt x="769" y="1110"/>
                    <a:pt x="782" y="1122"/>
                  </a:cubicBezTo>
                  <a:cubicBezTo>
                    <a:pt x="787" y="1128"/>
                    <a:pt x="794" y="1132"/>
                    <a:pt x="804" y="1143"/>
                  </a:cubicBezTo>
                  <a:cubicBezTo>
                    <a:pt x="812" y="1150"/>
                    <a:pt x="818" y="1157"/>
                    <a:pt x="825" y="1164"/>
                  </a:cubicBezTo>
                  <a:cubicBezTo>
                    <a:pt x="838" y="1178"/>
                    <a:pt x="836" y="1177"/>
                    <a:pt x="845" y="1188"/>
                  </a:cubicBezTo>
                  <a:cubicBezTo>
                    <a:pt x="852" y="1196"/>
                    <a:pt x="857" y="1204"/>
                    <a:pt x="863" y="1213"/>
                  </a:cubicBezTo>
                  <a:cubicBezTo>
                    <a:pt x="912" y="1281"/>
                    <a:pt x="942" y="1359"/>
                    <a:pt x="964" y="1455"/>
                  </a:cubicBezTo>
                  <a:cubicBezTo>
                    <a:pt x="973" y="1496"/>
                    <a:pt x="978" y="1530"/>
                    <a:pt x="973" y="1571"/>
                  </a:cubicBezTo>
                  <a:cubicBezTo>
                    <a:pt x="972" y="1584"/>
                    <a:pt x="963" y="1593"/>
                    <a:pt x="957" y="1598"/>
                  </a:cubicBezTo>
                  <a:cubicBezTo>
                    <a:pt x="939" y="1610"/>
                    <a:pt x="924" y="1618"/>
                    <a:pt x="900" y="1628"/>
                  </a:cubicBezTo>
                  <a:cubicBezTo>
                    <a:pt x="725" y="1693"/>
                    <a:pt x="390" y="1690"/>
                    <a:pt x="211" y="1643"/>
                  </a:cubicBezTo>
                  <a:cubicBezTo>
                    <a:pt x="168" y="1632"/>
                    <a:pt x="115" y="1613"/>
                    <a:pt x="95" y="1586"/>
                  </a:cubicBezTo>
                  <a:cubicBezTo>
                    <a:pt x="83" y="1571"/>
                    <a:pt x="89" y="1532"/>
                    <a:pt x="91" y="1511"/>
                  </a:cubicBezTo>
                  <a:cubicBezTo>
                    <a:pt x="95" y="1487"/>
                    <a:pt x="98" y="1462"/>
                    <a:pt x="103" y="1438"/>
                  </a:cubicBezTo>
                  <a:cubicBezTo>
                    <a:pt x="124" y="1343"/>
                    <a:pt x="161" y="1264"/>
                    <a:pt x="208" y="1200"/>
                  </a:cubicBezTo>
                  <a:cubicBezTo>
                    <a:pt x="228" y="1176"/>
                    <a:pt x="228" y="1176"/>
                    <a:pt x="228" y="1176"/>
                  </a:cubicBezTo>
                  <a:cubicBezTo>
                    <a:pt x="234" y="1168"/>
                    <a:pt x="242" y="1160"/>
                    <a:pt x="248" y="1154"/>
                  </a:cubicBezTo>
                  <a:cubicBezTo>
                    <a:pt x="292" y="1112"/>
                    <a:pt x="292" y="1112"/>
                    <a:pt x="292" y="1112"/>
                  </a:cubicBezTo>
                  <a:cubicBezTo>
                    <a:pt x="339" y="1073"/>
                    <a:pt x="339" y="1073"/>
                    <a:pt x="339" y="1073"/>
                  </a:cubicBezTo>
                  <a:cubicBezTo>
                    <a:pt x="359" y="1057"/>
                    <a:pt x="380" y="1042"/>
                    <a:pt x="399" y="1026"/>
                  </a:cubicBezTo>
                  <a:cubicBezTo>
                    <a:pt x="403" y="1022"/>
                    <a:pt x="407" y="1019"/>
                    <a:pt x="411" y="1016"/>
                  </a:cubicBezTo>
                  <a:cubicBezTo>
                    <a:pt x="418" y="1011"/>
                    <a:pt x="439" y="991"/>
                    <a:pt x="445" y="984"/>
                  </a:cubicBezTo>
                  <a:cubicBezTo>
                    <a:pt x="448" y="981"/>
                    <a:pt x="451" y="978"/>
                    <a:pt x="455" y="973"/>
                  </a:cubicBezTo>
                  <a:cubicBezTo>
                    <a:pt x="461" y="966"/>
                    <a:pt x="467" y="958"/>
                    <a:pt x="473" y="949"/>
                  </a:cubicBezTo>
                  <a:cubicBezTo>
                    <a:pt x="500" y="909"/>
                    <a:pt x="510" y="868"/>
                    <a:pt x="491" y="814"/>
                  </a:cubicBezTo>
                  <a:cubicBezTo>
                    <a:pt x="483" y="790"/>
                    <a:pt x="461" y="752"/>
                    <a:pt x="445" y="731"/>
                  </a:cubicBezTo>
                  <a:cubicBezTo>
                    <a:pt x="437" y="720"/>
                    <a:pt x="425" y="705"/>
                    <a:pt x="416" y="695"/>
                  </a:cubicBezTo>
                  <a:cubicBezTo>
                    <a:pt x="403" y="680"/>
                    <a:pt x="397" y="675"/>
                    <a:pt x="385" y="663"/>
                  </a:cubicBezTo>
                  <a:cubicBezTo>
                    <a:pt x="369" y="645"/>
                    <a:pt x="345" y="628"/>
                    <a:pt x="328" y="612"/>
                  </a:cubicBezTo>
                  <a:cubicBezTo>
                    <a:pt x="324" y="608"/>
                    <a:pt x="321" y="605"/>
                    <a:pt x="317" y="602"/>
                  </a:cubicBezTo>
                  <a:cubicBezTo>
                    <a:pt x="294" y="583"/>
                    <a:pt x="294" y="583"/>
                    <a:pt x="294" y="583"/>
                  </a:cubicBezTo>
                  <a:cubicBezTo>
                    <a:pt x="280" y="571"/>
                    <a:pt x="262" y="555"/>
                    <a:pt x="249" y="542"/>
                  </a:cubicBezTo>
                  <a:cubicBezTo>
                    <a:pt x="234" y="527"/>
                    <a:pt x="230" y="521"/>
                    <a:pt x="218" y="507"/>
                  </a:cubicBezTo>
                  <a:cubicBezTo>
                    <a:pt x="206" y="493"/>
                    <a:pt x="184" y="460"/>
                    <a:pt x="175" y="444"/>
                  </a:cubicBezTo>
                  <a:cubicBezTo>
                    <a:pt x="154" y="409"/>
                    <a:pt x="136" y="369"/>
                    <a:pt x="121" y="326"/>
                  </a:cubicBezTo>
                  <a:cubicBezTo>
                    <a:pt x="106" y="280"/>
                    <a:pt x="98" y="238"/>
                    <a:pt x="92" y="189"/>
                  </a:cubicBezTo>
                  <a:cubicBezTo>
                    <a:pt x="182" y="225"/>
                    <a:pt x="349" y="250"/>
                    <a:pt x="540" y="250"/>
                  </a:cubicBezTo>
                  <a:cubicBezTo>
                    <a:pt x="719" y="250"/>
                    <a:pt x="876" y="228"/>
                    <a:pt x="970" y="196"/>
                  </a:cubicBezTo>
                  <a:close/>
                </a:path>
              </a:pathLst>
            </a:custGeom>
            <a:grpFill/>
            <a:ln>
              <a:noFill/>
            </a:ln>
            <a:extLst/>
          </p:spPr>
          <p:txBody>
            <a:bodyPr vert="horz" wrap="square" lIns="121920" tIns="60960" rIns="121920" bIns="60960" numCol="1" anchor="t" anchorCtr="0" compatLnSpc="1">
              <a:prstTxWarp prst="textNoShape">
                <a:avLst/>
              </a:prstTxWarp>
            </a:bodyPr>
            <a:lstStyle/>
            <a:p>
              <a:endParaRPr lang="en-US" sz="3200"/>
            </a:p>
          </p:txBody>
        </p:sp>
        <p:grpSp>
          <p:nvGrpSpPr>
            <p:cNvPr id="29" name="Group 8">
              <a:extLst>
                <a:ext uri="{FF2B5EF4-FFF2-40B4-BE49-F238E27FC236}">
                  <a16:creationId xmlns:a16="http://schemas.microsoft.com/office/drawing/2014/main" id="{ECD552B8-0DCC-4821-A6D5-9B918259FA5D}"/>
                </a:ext>
              </a:extLst>
            </p:cNvPr>
            <p:cNvGrpSpPr/>
            <p:nvPr/>
          </p:nvGrpSpPr>
          <p:grpSpPr>
            <a:xfrm>
              <a:off x="3209683" y="2293886"/>
              <a:ext cx="282589" cy="280653"/>
              <a:chOff x="1979613" y="3067051"/>
              <a:chExt cx="231775" cy="230188"/>
            </a:xfrm>
            <a:grpFill/>
          </p:grpSpPr>
          <p:sp>
            <p:nvSpPr>
              <p:cNvPr id="148" name="Freeform 38">
                <a:extLst>
                  <a:ext uri="{FF2B5EF4-FFF2-40B4-BE49-F238E27FC236}">
                    <a16:creationId xmlns:a16="http://schemas.microsoft.com/office/drawing/2014/main" id="{F1D1DE4D-FD79-4779-9E0B-74B3654813C7}"/>
                  </a:ext>
                </a:extLst>
              </p:cNvPr>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9" name="Freeform 39">
                <a:extLst>
                  <a:ext uri="{FF2B5EF4-FFF2-40B4-BE49-F238E27FC236}">
                    <a16:creationId xmlns:a16="http://schemas.microsoft.com/office/drawing/2014/main" id="{4AF65947-0CBD-4801-824E-C991D17FD21E}"/>
                  </a:ext>
                </a:extLst>
              </p:cNvPr>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50" name="Oval 40">
                <a:extLst>
                  <a:ext uri="{FF2B5EF4-FFF2-40B4-BE49-F238E27FC236}">
                    <a16:creationId xmlns:a16="http://schemas.microsoft.com/office/drawing/2014/main" id="{D2E23341-06B1-4B1A-8384-F7A9F2F3F148}"/>
                  </a:ext>
                </a:extLst>
              </p:cNvPr>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0" name="Group 12">
              <a:extLst>
                <a:ext uri="{FF2B5EF4-FFF2-40B4-BE49-F238E27FC236}">
                  <a16:creationId xmlns:a16="http://schemas.microsoft.com/office/drawing/2014/main" id="{79B629D1-47AA-4465-9D64-EE8D871D4394}"/>
                </a:ext>
              </a:extLst>
            </p:cNvPr>
            <p:cNvGrpSpPr/>
            <p:nvPr/>
          </p:nvGrpSpPr>
          <p:grpSpPr>
            <a:xfrm>
              <a:off x="3377633" y="2089387"/>
              <a:ext cx="325521" cy="222828"/>
              <a:chOff x="2324100" y="1814513"/>
              <a:chExt cx="266700" cy="182563"/>
            </a:xfrm>
            <a:grpFill/>
          </p:grpSpPr>
          <p:sp>
            <p:nvSpPr>
              <p:cNvPr id="146" name="Freeform 55">
                <a:extLst>
                  <a:ext uri="{FF2B5EF4-FFF2-40B4-BE49-F238E27FC236}">
                    <a16:creationId xmlns:a16="http://schemas.microsoft.com/office/drawing/2014/main" id="{9CCA7865-F2F2-4341-A92F-30DDC756FC26}"/>
                  </a:ext>
                </a:extLst>
              </p:cNvPr>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7" name="Freeform 56">
                <a:extLst>
                  <a:ext uri="{FF2B5EF4-FFF2-40B4-BE49-F238E27FC236}">
                    <a16:creationId xmlns:a16="http://schemas.microsoft.com/office/drawing/2014/main" id="{22377A7D-99A1-49A2-A94F-D383EEEB39A5}"/>
                  </a:ext>
                </a:extLst>
              </p:cNvPr>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1" name="Group 15">
              <a:extLst>
                <a:ext uri="{FF2B5EF4-FFF2-40B4-BE49-F238E27FC236}">
                  <a16:creationId xmlns:a16="http://schemas.microsoft.com/office/drawing/2014/main" id="{3322C416-9D4C-4AE1-943F-201C18F8CC80}"/>
                </a:ext>
              </a:extLst>
            </p:cNvPr>
            <p:cNvGrpSpPr/>
            <p:nvPr/>
          </p:nvGrpSpPr>
          <p:grpSpPr>
            <a:xfrm>
              <a:off x="2583201" y="1891173"/>
              <a:ext cx="291599" cy="247367"/>
              <a:chOff x="1112838" y="3203576"/>
              <a:chExt cx="282575" cy="239712"/>
            </a:xfrm>
            <a:grpFill/>
          </p:grpSpPr>
          <p:sp>
            <p:nvSpPr>
              <p:cNvPr id="140" name="Freeform 12">
                <a:extLst>
                  <a:ext uri="{FF2B5EF4-FFF2-40B4-BE49-F238E27FC236}">
                    <a16:creationId xmlns:a16="http://schemas.microsoft.com/office/drawing/2014/main" id="{673A1255-6AF7-46C8-A9E3-EEF2E0A7E7E6}"/>
                  </a:ext>
                </a:extLst>
              </p:cNvPr>
              <p:cNvSpPr>
                <a:spLocks/>
              </p:cNvSpPr>
              <p:nvPr/>
            </p:nvSpPr>
            <p:spPr bwMode="auto">
              <a:xfrm>
                <a:off x="1201738" y="3343276"/>
                <a:ext cx="50800" cy="50800"/>
              </a:xfrm>
              <a:custGeom>
                <a:avLst/>
                <a:gdLst>
                  <a:gd name="T0" fmla="*/ 32 w 32"/>
                  <a:gd name="T1" fmla="*/ 18 h 32"/>
                  <a:gd name="T2" fmla="*/ 15 w 32"/>
                  <a:gd name="T3" fmla="*/ 0 h 32"/>
                  <a:gd name="T4" fmla="*/ 15 w 32"/>
                  <a:gd name="T5" fmla="*/ 0 h 32"/>
                  <a:gd name="T6" fmla="*/ 0 w 32"/>
                  <a:gd name="T7" fmla="*/ 32 h 32"/>
                  <a:gd name="T8" fmla="*/ 32 w 32"/>
                  <a:gd name="T9" fmla="*/ 18 h 32"/>
                </a:gdLst>
                <a:ahLst/>
                <a:cxnLst>
                  <a:cxn ang="0">
                    <a:pos x="T0" y="T1"/>
                  </a:cxn>
                  <a:cxn ang="0">
                    <a:pos x="T2" y="T3"/>
                  </a:cxn>
                  <a:cxn ang="0">
                    <a:pos x="T4" y="T5"/>
                  </a:cxn>
                  <a:cxn ang="0">
                    <a:pos x="T6" y="T7"/>
                  </a:cxn>
                  <a:cxn ang="0">
                    <a:pos x="T8" y="T9"/>
                  </a:cxn>
                </a:cxnLst>
                <a:rect l="0" t="0" r="r" b="b"/>
                <a:pathLst>
                  <a:path w="32" h="32">
                    <a:moveTo>
                      <a:pt x="32" y="18"/>
                    </a:moveTo>
                    <a:lnTo>
                      <a:pt x="15" y="0"/>
                    </a:lnTo>
                    <a:lnTo>
                      <a:pt x="15" y="0"/>
                    </a:lnTo>
                    <a:lnTo>
                      <a:pt x="0" y="32"/>
                    </a:lnTo>
                    <a:lnTo>
                      <a:pt x="32" y="1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1" name="Rectangle 13">
                <a:extLst>
                  <a:ext uri="{FF2B5EF4-FFF2-40B4-BE49-F238E27FC236}">
                    <a16:creationId xmlns:a16="http://schemas.microsoft.com/office/drawing/2014/main" id="{BECA338D-D2EA-4770-B856-37781D5F64BF}"/>
                  </a:ext>
                </a:extLst>
              </p:cNvPr>
              <p:cNvSpPr>
                <a:spLocks noChangeArrowheads="1"/>
              </p:cNvSpPr>
              <p:nvPr/>
            </p:nvSpPr>
            <p:spPr bwMode="auto">
              <a:xfrm>
                <a:off x="1252538" y="3371851"/>
                <a:ext cx="1588" cy="15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2" name="Freeform 14">
                <a:extLst>
                  <a:ext uri="{FF2B5EF4-FFF2-40B4-BE49-F238E27FC236}">
                    <a16:creationId xmlns:a16="http://schemas.microsoft.com/office/drawing/2014/main" id="{17D9CB5A-2445-4B35-A63A-2D58F9005BA3}"/>
                  </a:ext>
                </a:extLst>
              </p:cNvPr>
              <p:cNvSpPr>
                <a:spLocks/>
              </p:cNvSpPr>
              <p:nvPr/>
            </p:nvSpPr>
            <p:spPr bwMode="auto">
              <a:xfrm>
                <a:off x="1231900" y="3219451"/>
                <a:ext cx="127000" cy="127000"/>
              </a:xfrm>
              <a:custGeom>
                <a:avLst/>
                <a:gdLst>
                  <a:gd name="T0" fmla="*/ 73 w 80"/>
                  <a:gd name="T1" fmla="*/ 0 h 80"/>
                  <a:gd name="T2" fmla="*/ 0 w 80"/>
                  <a:gd name="T3" fmla="*/ 73 h 80"/>
                  <a:gd name="T4" fmla="*/ 7 w 80"/>
                  <a:gd name="T5" fmla="*/ 80 h 80"/>
                  <a:gd name="T6" fmla="*/ 80 w 80"/>
                  <a:gd name="T7" fmla="*/ 8 h 80"/>
                  <a:gd name="T8" fmla="*/ 73 w 80"/>
                  <a:gd name="T9" fmla="*/ 0 h 80"/>
                </a:gdLst>
                <a:ahLst/>
                <a:cxnLst>
                  <a:cxn ang="0">
                    <a:pos x="T0" y="T1"/>
                  </a:cxn>
                  <a:cxn ang="0">
                    <a:pos x="T2" y="T3"/>
                  </a:cxn>
                  <a:cxn ang="0">
                    <a:pos x="T4" y="T5"/>
                  </a:cxn>
                  <a:cxn ang="0">
                    <a:pos x="T6" y="T7"/>
                  </a:cxn>
                  <a:cxn ang="0">
                    <a:pos x="T8" y="T9"/>
                  </a:cxn>
                </a:cxnLst>
                <a:rect l="0" t="0" r="r" b="b"/>
                <a:pathLst>
                  <a:path w="80" h="80">
                    <a:moveTo>
                      <a:pt x="73" y="0"/>
                    </a:moveTo>
                    <a:lnTo>
                      <a:pt x="0" y="73"/>
                    </a:lnTo>
                    <a:lnTo>
                      <a:pt x="7" y="80"/>
                    </a:lnTo>
                    <a:lnTo>
                      <a:pt x="80" y="8"/>
                    </a:lnTo>
                    <a:lnTo>
                      <a:pt x="73"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3" name="Freeform 15">
                <a:extLst>
                  <a:ext uri="{FF2B5EF4-FFF2-40B4-BE49-F238E27FC236}">
                    <a16:creationId xmlns:a16="http://schemas.microsoft.com/office/drawing/2014/main" id="{836EE9CB-9BD3-4991-9D9F-631AEF62EC18}"/>
                  </a:ext>
                </a:extLst>
              </p:cNvPr>
              <p:cNvSpPr>
                <a:spLocks/>
              </p:cNvSpPr>
              <p:nvPr/>
            </p:nvSpPr>
            <p:spPr bwMode="auto">
              <a:xfrm>
                <a:off x="1249363" y="3236913"/>
                <a:ext cx="128588" cy="128588"/>
              </a:xfrm>
              <a:custGeom>
                <a:avLst/>
                <a:gdLst>
                  <a:gd name="T0" fmla="*/ 0 w 81"/>
                  <a:gd name="T1" fmla="*/ 74 h 81"/>
                  <a:gd name="T2" fmla="*/ 7 w 81"/>
                  <a:gd name="T3" fmla="*/ 81 h 81"/>
                  <a:gd name="T4" fmla="*/ 81 w 81"/>
                  <a:gd name="T5" fmla="*/ 9 h 81"/>
                  <a:gd name="T6" fmla="*/ 74 w 81"/>
                  <a:gd name="T7" fmla="*/ 0 h 81"/>
                  <a:gd name="T8" fmla="*/ 0 w 81"/>
                  <a:gd name="T9" fmla="*/ 74 h 81"/>
                </a:gdLst>
                <a:ahLst/>
                <a:cxnLst>
                  <a:cxn ang="0">
                    <a:pos x="T0" y="T1"/>
                  </a:cxn>
                  <a:cxn ang="0">
                    <a:pos x="T2" y="T3"/>
                  </a:cxn>
                  <a:cxn ang="0">
                    <a:pos x="T4" y="T5"/>
                  </a:cxn>
                  <a:cxn ang="0">
                    <a:pos x="T6" y="T7"/>
                  </a:cxn>
                  <a:cxn ang="0">
                    <a:pos x="T8" y="T9"/>
                  </a:cxn>
                </a:cxnLst>
                <a:rect l="0" t="0" r="r" b="b"/>
                <a:pathLst>
                  <a:path w="81" h="81">
                    <a:moveTo>
                      <a:pt x="0" y="74"/>
                    </a:moveTo>
                    <a:lnTo>
                      <a:pt x="7" y="81"/>
                    </a:lnTo>
                    <a:lnTo>
                      <a:pt x="81" y="9"/>
                    </a:lnTo>
                    <a:lnTo>
                      <a:pt x="74" y="0"/>
                    </a:lnTo>
                    <a:lnTo>
                      <a:pt x="0" y="7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4" name="Freeform 16">
                <a:extLst>
                  <a:ext uri="{FF2B5EF4-FFF2-40B4-BE49-F238E27FC236}">
                    <a16:creationId xmlns:a16="http://schemas.microsoft.com/office/drawing/2014/main" id="{DA3DA5D0-FE9A-4AC9-B086-746F7928EDBC}"/>
                  </a:ext>
                </a:extLst>
              </p:cNvPr>
              <p:cNvSpPr>
                <a:spLocks/>
              </p:cNvSpPr>
              <p:nvPr/>
            </p:nvSpPr>
            <p:spPr bwMode="auto">
              <a:xfrm>
                <a:off x="1355725" y="3203576"/>
                <a:ext cx="39688" cy="38100"/>
              </a:xfrm>
              <a:custGeom>
                <a:avLst/>
                <a:gdLst>
                  <a:gd name="T0" fmla="*/ 14 w 21"/>
                  <a:gd name="T1" fmla="*/ 6 h 20"/>
                  <a:gd name="T2" fmla="*/ 0 w 21"/>
                  <a:gd name="T3" fmla="*/ 6 h 20"/>
                  <a:gd name="T4" fmla="*/ 15 w 21"/>
                  <a:gd name="T5" fmla="*/ 20 h 20"/>
                  <a:gd name="T6" fmla="*/ 14 w 21"/>
                  <a:gd name="T7" fmla="*/ 6 h 20"/>
                </a:gdLst>
                <a:ahLst/>
                <a:cxnLst>
                  <a:cxn ang="0">
                    <a:pos x="T0" y="T1"/>
                  </a:cxn>
                  <a:cxn ang="0">
                    <a:pos x="T2" y="T3"/>
                  </a:cxn>
                  <a:cxn ang="0">
                    <a:pos x="T4" y="T5"/>
                  </a:cxn>
                  <a:cxn ang="0">
                    <a:pos x="T6" y="T7"/>
                  </a:cxn>
                </a:cxnLst>
                <a:rect l="0" t="0" r="r" b="b"/>
                <a:pathLst>
                  <a:path w="21" h="20">
                    <a:moveTo>
                      <a:pt x="14" y="6"/>
                    </a:moveTo>
                    <a:cubicBezTo>
                      <a:pt x="8" y="0"/>
                      <a:pt x="0" y="6"/>
                      <a:pt x="0" y="6"/>
                    </a:cubicBezTo>
                    <a:cubicBezTo>
                      <a:pt x="15" y="20"/>
                      <a:pt x="15" y="20"/>
                      <a:pt x="15" y="20"/>
                    </a:cubicBezTo>
                    <a:cubicBezTo>
                      <a:pt x="15" y="20"/>
                      <a:pt x="21" y="14"/>
                      <a:pt x="14"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45" name="Freeform 17">
                <a:extLst>
                  <a:ext uri="{FF2B5EF4-FFF2-40B4-BE49-F238E27FC236}">
                    <a16:creationId xmlns:a16="http://schemas.microsoft.com/office/drawing/2014/main" id="{54A8FA73-26B0-4631-8CEF-087B0C8E3EDA}"/>
                  </a:ext>
                </a:extLst>
              </p:cNvPr>
              <p:cNvSpPr>
                <a:spLocks/>
              </p:cNvSpPr>
              <p:nvPr/>
            </p:nvSpPr>
            <p:spPr bwMode="auto">
              <a:xfrm>
                <a:off x="1112838" y="3208338"/>
                <a:ext cx="238125" cy="234950"/>
              </a:xfrm>
              <a:custGeom>
                <a:avLst/>
                <a:gdLst>
                  <a:gd name="T0" fmla="*/ 132 w 150"/>
                  <a:gd name="T1" fmla="*/ 131 h 148"/>
                  <a:gd name="T2" fmla="*/ 18 w 150"/>
                  <a:gd name="T3" fmla="*/ 131 h 148"/>
                  <a:gd name="T4" fmla="*/ 18 w 150"/>
                  <a:gd name="T5" fmla="*/ 18 h 148"/>
                  <a:gd name="T6" fmla="*/ 124 w 150"/>
                  <a:gd name="T7" fmla="*/ 18 h 148"/>
                  <a:gd name="T8" fmla="*/ 144 w 150"/>
                  <a:gd name="T9" fmla="*/ 0 h 148"/>
                  <a:gd name="T10" fmla="*/ 0 w 150"/>
                  <a:gd name="T11" fmla="*/ 0 h 148"/>
                  <a:gd name="T12" fmla="*/ 0 w 150"/>
                  <a:gd name="T13" fmla="*/ 148 h 148"/>
                  <a:gd name="T14" fmla="*/ 150 w 150"/>
                  <a:gd name="T15" fmla="*/ 148 h 148"/>
                  <a:gd name="T16" fmla="*/ 150 w 150"/>
                  <a:gd name="T17" fmla="*/ 55 h 148"/>
                  <a:gd name="T18" fmla="*/ 132 w 150"/>
                  <a:gd name="T19" fmla="*/ 73 h 148"/>
                  <a:gd name="T20" fmla="*/ 132 w 150"/>
                  <a:gd name="T21" fmla="*/ 131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50" h="148">
                    <a:moveTo>
                      <a:pt x="132" y="131"/>
                    </a:moveTo>
                    <a:lnTo>
                      <a:pt x="18" y="131"/>
                    </a:lnTo>
                    <a:lnTo>
                      <a:pt x="18" y="18"/>
                    </a:lnTo>
                    <a:lnTo>
                      <a:pt x="124" y="18"/>
                    </a:lnTo>
                    <a:lnTo>
                      <a:pt x="144" y="0"/>
                    </a:lnTo>
                    <a:lnTo>
                      <a:pt x="0" y="0"/>
                    </a:lnTo>
                    <a:lnTo>
                      <a:pt x="0" y="148"/>
                    </a:lnTo>
                    <a:lnTo>
                      <a:pt x="150" y="148"/>
                    </a:lnTo>
                    <a:lnTo>
                      <a:pt x="150" y="55"/>
                    </a:lnTo>
                    <a:lnTo>
                      <a:pt x="132" y="73"/>
                    </a:lnTo>
                    <a:lnTo>
                      <a:pt x="132" y="13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2" name="Group 22">
              <a:extLst>
                <a:ext uri="{FF2B5EF4-FFF2-40B4-BE49-F238E27FC236}">
                  <a16:creationId xmlns:a16="http://schemas.microsoft.com/office/drawing/2014/main" id="{ACDE8FB3-C066-4C5B-90F5-C6D0047FB7B6}"/>
                </a:ext>
              </a:extLst>
            </p:cNvPr>
            <p:cNvGrpSpPr/>
            <p:nvPr/>
          </p:nvGrpSpPr>
          <p:grpSpPr>
            <a:xfrm>
              <a:off x="4126663" y="2069775"/>
              <a:ext cx="269484" cy="262051"/>
              <a:chOff x="390525" y="2455863"/>
              <a:chExt cx="230188" cy="223838"/>
            </a:xfrm>
            <a:grpFill/>
          </p:grpSpPr>
          <p:sp>
            <p:nvSpPr>
              <p:cNvPr id="134" name="Freeform 41">
                <a:extLst>
                  <a:ext uri="{FF2B5EF4-FFF2-40B4-BE49-F238E27FC236}">
                    <a16:creationId xmlns:a16="http://schemas.microsoft.com/office/drawing/2014/main" id="{0976E97E-CB28-42C0-8264-4941F125173C}"/>
                  </a:ext>
                </a:extLst>
              </p:cNvPr>
              <p:cNvSpPr>
                <a:spLocks noEditPoints="1"/>
              </p:cNvSpPr>
              <p:nvPr/>
            </p:nvSpPr>
            <p:spPr bwMode="auto">
              <a:xfrm>
                <a:off x="498475" y="2559051"/>
                <a:ext cx="122238" cy="120650"/>
              </a:xfrm>
              <a:custGeom>
                <a:avLst/>
                <a:gdLst>
                  <a:gd name="T0" fmla="*/ 57 w 64"/>
                  <a:gd name="T1" fmla="*/ 34 h 63"/>
                  <a:gd name="T2" fmla="*/ 30 w 64"/>
                  <a:gd name="T3" fmla="*/ 7 h 63"/>
                  <a:gd name="T4" fmla="*/ 14 w 64"/>
                  <a:gd name="T5" fmla="*/ 3 h 63"/>
                  <a:gd name="T6" fmla="*/ 11 w 64"/>
                  <a:gd name="T7" fmla="*/ 0 h 63"/>
                  <a:gd name="T8" fmla="*/ 8 w 64"/>
                  <a:gd name="T9" fmla="*/ 4 h 63"/>
                  <a:gd name="T10" fmla="*/ 3 w 64"/>
                  <a:gd name="T11" fmla="*/ 5 h 63"/>
                  <a:gd name="T12" fmla="*/ 2 w 64"/>
                  <a:gd name="T13" fmla="*/ 9 h 63"/>
                  <a:gd name="T14" fmla="*/ 0 w 64"/>
                  <a:gd name="T15" fmla="*/ 11 h 63"/>
                  <a:gd name="T16" fmla="*/ 3 w 64"/>
                  <a:gd name="T17" fmla="*/ 15 h 63"/>
                  <a:gd name="T18" fmla="*/ 7 w 64"/>
                  <a:gd name="T19" fmla="*/ 30 h 63"/>
                  <a:gd name="T20" fmla="*/ 34 w 64"/>
                  <a:gd name="T21" fmla="*/ 57 h 63"/>
                  <a:gd name="T22" fmla="*/ 57 w 64"/>
                  <a:gd name="T23" fmla="*/ 57 h 63"/>
                  <a:gd name="T24" fmla="*/ 57 w 64"/>
                  <a:gd name="T25" fmla="*/ 34 h 63"/>
                  <a:gd name="T26" fmla="*/ 52 w 64"/>
                  <a:gd name="T27" fmla="*/ 52 h 63"/>
                  <a:gd name="T28" fmla="*/ 37 w 64"/>
                  <a:gd name="T29" fmla="*/ 52 h 63"/>
                  <a:gd name="T30" fmla="*/ 13 w 64"/>
                  <a:gd name="T31" fmla="*/ 28 h 63"/>
                  <a:gd name="T32" fmla="*/ 9 w 64"/>
                  <a:gd name="T33" fmla="*/ 21 h 63"/>
                  <a:gd name="T34" fmla="*/ 14 w 64"/>
                  <a:gd name="T35" fmla="*/ 25 h 63"/>
                  <a:gd name="T36" fmla="*/ 25 w 64"/>
                  <a:gd name="T37" fmla="*/ 25 h 63"/>
                  <a:gd name="T38" fmla="*/ 25 w 64"/>
                  <a:gd name="T39" fmla="*/ 14 h 63"/>
                  <a:gd name="T40" fmla="*/ 20 w 64"/>
                  <a:gd name="T41" fmla="*/ 9 h 63"/>
                  <a:gd name="T42" fmla="*/ 28 w 64"/>
                  <a:gd name="T43" fmla="*/ 12 h 63"/>
                  <a:gd name="T44" fmla="*/ 52 w 64"/>
                  <a:gd name="T45" fmla="*/ 36 h 63"/>
                  <a:gd name="T46" fmla="*/ 52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7" y="34"/>
                    </a:moveTo>
                    <a:cubicBezTo>
                      <a:pt x="30" y="7"/>
                      <a:pt x="30" y="7"/>
                      <a:pt x="30" y="7"/>
                    </a:cubicBezTo>
                    <a:cubicBezTo>
                      <a:pt x="26" y="3"/>
                      <a:pt x="20" y="1"/>
                      <a:pt x="14" y="3"/>
                    </a:cubicBezTo>
                    <a:cubicBezTo>
                      <a:pt x="11" y="0"/>
                      <a:pt x="11" y="0"/>
                      <a:pt x="11" y="0"/>
                    </a:cubicBezTo>
                    <a:cubicBezTo>
                      <a:pt x="8" y="4"/>
                      <a:pt x="8" y="4"/>
                      <a:pt x="8" y="4"/>
                    </a:cubicBezTo>
                    <a:cubicBezTo>
                      <a:pt x="3" y="5"/>
                      <a:pt x="3" y="5"/>
                      <a:pt x="3" y="5"/>
                    </a:cubicBezTo>
                    <a:cubicBezTo>
                      <a:pt x="2" y="9"/>
                      <a:pt x="2" y="9"/>
                      <a:pt x="2" y="9"/>
                    </a:cubicBezTo>
                    <a:cubicBezTo>
                      <a:pt x="0" y="11"/>
                      <a:pt x="0" y="11"/>
                      <a:pt x="0" y="11"/>
                    </a:cubicBezTo>
                    <a:cubicBezTo>
                      <a:pt x="3" y="15"/>
                      <a:pt x="3" y="15"/>
                      <a:pt x="3" y="15"/>
                    </a:cubicBezTo>
                    <a:cubicBezTo>
                      <a:pt x="2" y="20"/>
                      <a:pt x="3" y="26"/>
                      <a:pt x="7" y="30"/>
                    </a:cubicBezTo>
                    <a:cubicBezTo>
                      <a:pt x="34" y="57"/>
                      <a:pt x="34" y="57"/>
                      <a:pt x="34" y="57"/>
                    </a:cubicBezTo>
                    <a:cubicBezTo>
                      <a:pt x="41" y="63"/>
                      <a:pt x="51" y="63"/>
                      <a:pt x="57" y="57"/>
                    </a:cubicBezTo>
                    <a:cubicBezTo>
                      <a:pt x="64" y="51"/>
                      <a:pt x="64" y="40"/>
                      <a:pt x="57" y="34"/>
                    </a:cubicBezTo>
                    <a:close/>
                    <a:moveTo>
                      <a:pt x="52" y="52"/>
                    </a:moveTo>
                    <a:cubicBezTo>
                      <a:pt x="48" y="56"/>
                      <a:pt x="41" y="56"/>
                      <a:pt x="37" y="52"/>
                    </a:cubicBezTo>
                    <a:cubicBezTo>
                      <a:pt x="13" y="28"/>
                      <a:pt x="13" y="28"/>
                      <a:pt x="13" y="28"/>
                    </a:cubicBezTo>
                    <a:cubicBezTo>
                      <a:pt x="11" y="26"/>
                      <a:pt x="10" y="23"/>
                      <a:pt x="9" y="21"/>
                    </a:cubicBezTo>
                    <a:cubicBezTo>
                      <a:pt x="14" y="25"/>
                      <a:pt x="14" y="25"/>
                      <a:pt x="14" y="25"/>
                    </a:cubicBezTo>
                    <a:cubicBezTo>
                      <a:pt x="17" y="28"/>
                      <a:pt x="22" y="28"/>
                      <a:pt x="25" y="25"/>
                    </a:cubicBezTo>
                    <a:cubicBezTo>
                      <a:pt x="28" y="22"/>
                      <a:pt x="28" y="17"/>
                      <a:pt x="25" y="14"/>
                    </a:cubicBezTo>
                    <a:cubicBezTo>
                      <a:pt x="20" y="9"/>
                      <a:pt x="20" y="9"/>
                      <a:pt x="20" y="9"/>
                    </a:cubicBezTo>
                    <a:cubicBezTo>
                      <a:pt x="23" y="9"/>
                      <a:pt x="26" y="10"/>
                      <a:pt x="28" y="12"/>
                    </a:cubicBezTo>
                    <a:cubicBezTo>
                      <a:pt x="52" y="36"/>
                      <a:pt x="52" y="36"/>
                      <a:pt x="52" y="36"/>
                    </a:cubicBezTo>
                    <a:cubicBezTo>
                      <a:pt x="56" y="41"/>
                      <a:pt x="57" y="48"/>
                      <a:pt x="5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5" name="Freeform 42">
                <a:extLst>
                  <a:ext uri="{FF2B5EF4-FFF2-40B4-BE49-F238E27FC236}">
                    <a16:creationId xmlns:a16="http://schemas.microsoft.com/office/drawing/2014/main" id="{BF2AF4AA-812A-40AB-B876-2DA2FA5F028F}"/>
                  </a:ext>
                </a:extLst>
              </p:cNvPr>
              <p:cNvSpPr>
                <a:spLocks noEditPoints="1"/>
              </p:cNvSpPr>
              <p:nvPr/>
            </p:nvSpPr>
            <p:spPr bwMode="auto">
              <a:xfrm>
                <a:off x="390525" y="2455863"/>
                <a:ext cx="123825" cy="117475"/>
              </a:xfrm>
              <a:custGeom>
                <a:avLst/>
                <a:gdLst>
                  <a:gd name="T0" fmla="*/ 50 w 65"/>
                  <a:gd name="T1" fmla="*/ 60 h 62"/>
                  <a:gd name="T2" fmla="*/ 53 w 65"/>
                  <a:gd name="T3" fmla="*/ 62 h 62"/>
                  <a:gd name="T4" fmla="*/ 58 w 65"/>
                  <a:gd name="T5" fmla="*/ 60 h 62"/>
                  <a:gd name="T6" fmla="*/ 60 w 65"/>
                  <a:gd name="T7" fmla="*/ 57 h 62"/>
                  <a:gd name="T8" fmla="*/ 63 w 65"/>
                  <a:gd name="T9" fmla="*/ 57 h 62"/>
                  <a:gd name="T10" fmla="*/ 65 w 65"/>
                  <a:gd name="T11" fmla="*/ 52 h 62"/>
                  <a:gd name="T12" fmla="*/ 61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2 w 65"/>
                  <a:gd name="T27" fmla="*/ 27 h 62"/>
                  <a:gd name="T28" fmla="*/ 11 w 65"/>
                  <a:gd name="T29" fmla="*/ 11 h 62"/>
                  <a:gd name="T30" fmla="*/ 27 w 65"/>
                  <a:gd name="T31" fmla="*/ 12 h 62"/>
                  <a:gd name="T32" fmla="*/ 51 w 65"/>
                  <a:gd name="T33" fmla="*/ 36 h 62"/>
                  <a:gd name="T34" fmla="*/ 54 w 65"/>
                  <a:gd name="T35" fmla="*/ 41 h 62"/>
                  <a:gd name="T36" fmla="*/ 43 w 65"/>
                  <a:gd name="T37" fmla="*/ 42 h 62"/>
                  <a:gd name="T38" fmla="*/ 43 w 65"/>
                  <a:gd name="T39" fmla="*/ 53 h 62"/>
                  <a:gd name="T40" fmla="*/ 45 w 65"/>
                  <a:gd name="T41" fmla="*/ 54 h 62"/>
                  <a:gd name="T42" fmla="*/ 36 w 65"/>
                  <a:gd name="T43" fmla="*/ 51 h 62"/>
                  <a:gd name="T44" fmla="*/ 12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7"/>
                      <a:pt x="60" y="57"/>
                      <a:pt x="60" y="57"/>
                    </a:cubicBezTo>
                    <a:cubicBezTo>
                      <a:pt x="63" y="57"/>
                      <a:pt x="63" y="57"/>
                      <a:pt x="63" y="57"/>
                    </a:cubicBezTo>
                    <a:cubicBezTo>
                      <a:pt x="65" y="52"/>
                      <a:pt x="65" y="52"/>
                      <a:pt x="65" y="52"/>
                    </a:cubicBezTo>
                    <a:cubicBezTo>
                      <a:pt x="61" y="48"/>
                      <a:pt x="61" y="48"/>
                      <a:pt x="61" y="48"/>
                    </a:cubicBezTo>
                    <a:cubicBezTo>
                      <a:pt x="62" y="43"/>
                      <a:pt x="60" y="37"/>
                      <a:pt x="56" y="33"/>
                    </a:cubicBezTo>
                    <a:cubicBezTo>
                      <a:pt x="29" y="6"/>
                      <a:pt x="29" y="6"/>
                      <a:pt x="29" y="6"/>
                    </a:cubicBezTo>
                    <a:cubicBezTo>
                      <a:pt x="23" y="0"/>
                      <a:pt x="13" y="0"/>
                      <a:pt x="6" y="6"/>
                    </a:cubicBezTo>
                    <a:cubicBezTo>
                      <a:pt x="0" y="13"/>
                      <a:pt x="0" y="23"/>
                      <a:pt x="6" y="29"/>
                    </a:cubicBezTo>
                    <a:cubicBezTo>
                      <a:pt x="33" y="56"/>
                      <a:pt x="33" y="56"/>
                      <a:pt x="33" y="56"/>
                    </a:cubicBezTo>
                    <a:cubicBezTo>
                      <a:pt x="38" y="61"/>
                      <a:pt x="45" y="62"/>
                      <a:pt x="50" y="60"/>
                    </a:cubicBezTo>
                    <a:close/>
                    <a:moveTo>
                      <a:pt x="12" y="27"/>
                    </a:moveTo>
                    <a:cubicBezTo>
                      <a:pt x="7" y="22"/>
                      <a:pt x="7" y="15"/>
                      <a:pt x="11" y="11"/>
                    </a:cubicBezTo>
                    <a:cubicBezTo>
                      <a:pt x="15" y="7"/>
                      <a:pt x="22" y="7"/>
                      <a:pt x="27" y="12"/>
                    </a:cubicBezTo>
                    <a:cubicBezTo>
                      <a:pt x="51" y="36"/>
                      <a:pt x="51" y="36"/>
                      <a:pt x="51" y="36"/>
                    </a:cubicBezTo>
                    <a:cubicBezTo>
                      <a:pt x="53" y="37"/>
                      <a:pt x="54" y="39"/>
                      <a:pt x="54" y="41"/>
                    </a:cubicBezTo>
                    <a:cubicBezTo>
                      <a:pt x="51" y="39"/>
                      <a:pt x="46" y="39"/>
                      <a:pt x="43" y="42"/>
                    </a:cubicBezTo>
                    <a:cubicBezTo>
                      <a:pt x="40" y="45"/>
                      <a:pt x="40" y="50"/>
                      <a:pt x="43" y="53"/>
                    </a:cubicBezTo>
                    <a:cubicBezTo>
                      <a:pt x="45" y="54"/>
                      <a:pt x="45" y="54"/>
                      <a:pt x="45" y="54"/>
                    </a:cubicBezTo>
                    <a:cubicBezTo>
                      <a:pt x="42" y="54"/>
                      <a:pt x="38" y="53"/>
                      <a:pt x="36" y="51"/>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6" name="Rectangle 43">
                <a:extLst>
                  <a:ext uri="{FF2B5EF4-FFF2-40B4-BE49-F238E27FC236}">
                    <a16:creationId xmlns:a16="http://schemas.microsoft.com/office/drawing/2014/main" id="{61898341-1CDF-4F52-A29A-1082B3AA56DA}"/>
                  </a:ext>
                </a:extLst>
              </p:cNvPr>
              <p:cNvSpPr>
                <a:spLocks noChangeArrowheads="1"/>
              </p:cNvSpPr>
              <p:nvPr/>
            </p:nvSpPr>
            <p:spPr bwMode="auto">
              <a:xfrm>
                <a:off x="517525" y="2525713"/>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7" name="Rectangle 44">
                <a:extLst>
                  <a:ext uri="{FF2B5EF4-FFF2-40B4-BE49-F238E27FC236}">
                    <a16:creationId xmlns:a16="http://schemas.microsoft.com/office/drawing/2014/main" id="{C8AA9295-B971-4D77-B882-3B137283E7D9}"/>
                  </a:ext>
                </a:extLst>
              </p:cNvPr>
              <p:cNvSpPr>
                <a:spLocks noChangeArrowheads="1"/>
              </p:cNvSpPr>
              <p:nvPr/>
            </p:nvSpPr>
            <p:spPr bwMode="auto">
              <a:xfrm>
                <a:off x="525463" y="2549526"/>
                <a:ext cx="23813"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8" name="Rectangle 45">
                <a:extLst>
                  <a:ext uri="{FF2B5EF4-FFF2-40B4-BE49-F238E27FC236}">
                    <a16:creationId xmlns:a16="http://schemas.microsoft.com/office/drawing/2014/main" id="{3DA6F302-D7ED-4424-BC08-25F42242A869}"/>
                  </a:ext>
                </a:extLst>
              </p:cNvPr>
              <p:cNvSpPr>
                <a:spLocks noChangeArrowheads="1"/>
              </p:cNvSpPr>
              <p:nvPr/>
            </p:nvSpPr>
            <p:spPr bwMode="auto">
              <a:xfrm>
                <a:off x="488950" y="2584451"/>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9" name="Rectangle 46">
                <a:extLst>
                  <a:ext uri="{FF2B5EF4-FFF2-40B4-BE49-F238E27FC236}">
                    <a16:creationId xmlns:a16="http://schemas.microsoft.com/office/drawing/2014/main" id="{3B3A5BF3-F4F3-4E9A-A783-ED6B104B72F9}"/>
                  </a:ext>
                </a:extLst>
              </p:cNvPr>
              <p:cNvSpPr>
                <a:spLocks noChangeArrowheads="1"/>
              </p:cNvSpPr>
              <p:nvPr/>
            </p:nvSpPr>
            <p:spPr bwMode="auto">
              <a:xfrm>
                <a:off x="465138" y="2578101"/>
                <a:ext cx="222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3" name="Freeform 33">
              <a:extLst>
                <a:ext uri="{FF2B5EF4-FFF2-40B4-BE49-F238E27FC236}">
                  <a16:creationId xmlns:a16="http://schemas.microsoft.com/office/drawing/2014/main" id="{9A009470-D653-498E-8013-ADBF850A32DD}"/>
                </a:ext>
              </a:extLst>
            </p:cNvPr>
            <p:cNvSpPr>
              <a:spLocks noEditPoints="1"/>
            </p:cNvSpPr>
            <p:nvPr/>
          </p:nvSpPr>
          <p:spPr bwMode="auto">
            <a:xfrm>
              <a:off x="3960739" y="2225914"/>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4" name="Group 30">
              <a:extLst>
                <a:ext uri="{FF2B5EF4-FFF2-40B4-BE49-F238E27FC236}">
                  <a16:creationId xmlns:a16="http://schemas.microsoft.com/office/drawing/2014/main" id="{768EC570-7E5C-4F11-8818-FC9DF3823AEC}"/>
                </a:ext>
              </a:extLst>
            </p:cNvPr>
            <p:cNvGrpSpPr/>
            <p:nvPr/>
          </p:nvGrpSpPr>
          <p:grpSpPr>
            <a:xfrm>
              <a:off x="3374592" y="2466521"/>
              <a:ext cx="273565" cy="277556"/>
              <a:chOff x="2360613" y="2686051"/>
              <a:chExt cx="217488" cy="220662"/>
            </a:xfrm>
            <a:grpFill/>
          </p:grpSpPr>
          <p:sp>
            <p:nvSpPr>
              <p:cNvPr id="131" name="Freeform 34">
                <a:extLst>
                  <a:ext uri="{FF2B5EF4-FFF2-40B4-BE49-F238E27FC236}">
                    <a16:creationId xmlns:a16="http://schemas.microsoft.com/office/drawing/2014/main" id="{1E01CF43-2D5D-4105-8266-7D45E4A6E496}"/>
                  </a:ext>
                </a:extLst>
              </p:cNvPr>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2" name="Freeform 35">
                <a:extLst>
                  <a:ext uri="{FF2B5EF4-FFF2-40B4-BE49-F238E27FC236}">
                    <a16:creationId xmlns:a16="http://schemas.microsoft.com/office/drawing/2014/main" id="{CE6F3C6B-CA62-45A6-993B-DC60B24D430B}"/>
                  </a:ext>
                </a:extLst>
              </p:cNvPr>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3" name="Freeform 36">
                <a:extLst>
                  <a:ext uri="{FF2B5EF4-FFF2-40B4-BE49-F238E27FC236}">
                    <a16:creationId xmlns:a16="http://schemas.microsoft.com/office/drawing/2014/main" id="{B5BD444C-7B92-4EBE-9BF3-5FAD4CED8F6C}"/>
                  </a:ext>
                </a:extLst>
              </p:cNvPr>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35" name="Group 34">
              <a:extLst>
                <a:ext uri="{FF2B5EF4-FFF2-40B4-BE49-F238E27FC236}">
                  <a16:creationId xmlns:a16="http://schemas.microsoft.com/office/drawing/2014/main" id="{C965797C-D966-49B7-977C-3659A99E9FD8}"/>
                </a:ext>
              </a:extLst>
            </p:cNvPr>
            <p:cNvGrpSpPr/>
            <p:nvPr/>
          </p:nvGrpSpPr>
          <p:grpSpPr>
            <a:xfrm>
              <a:off x="3331417" y="3119315"/>
              <a:ext cx="201451" cy="263439"/>
              <a:chOff x="812800" y="2401888"/>
              <a:chExt cx="206375" cy="269875"/>
            </a:xfrm>
            <a:grpFill/>
          </p:grpSpPr>
          <p:sp>
            <p:nvSpPr>
              <p:cNvPr id="129" name="Freeform 47">
                <a:extLst>
                  <a:ext uri="{FF2B5EF4-FFF2-40B4-BE49-F238E27FC236}">
                    <a16:creationId xmlns:a16="http://schemas.microsoft.com/office/drawing/2014/main" id="{1248E74A-0648-44AD-9DEB-58939B651142}"/>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30" name="Freeform 48">
                <a:extLst>
                  <a:ext uri="{FF2B5EF4-FFF2-40B4-BE49-F238E27FC236}">
                    <a16:creationId xmlns:a16="http://schemas.microsoft.com/office/drawing/2014/main" id="{1A555801-8578-4A29-95C1-08C1C6FE1239}"/>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6" name="Freeform 32">
              <a:extLst>
                <a:ext uri="{FF2B5EF4-FFF2-40B4-BE49-F238E27FC236}">
                  <a16:creationId xmlns:a16="http://schemas.microsoft.com/office/drawing/2014/main" id="{854EA29C-6BE3-48BB-9024-A68D2462F8CB}"/>
                </a:ext>
              </a:extLst>
            </p:cNvPr>
            <p:cNvSpPr>
              <a:spLocks/>
            </p:cNvSpPr>
            <p:nvPr/>
          </p:nvSpPr>
          <p:spPr bwMode="auto">
            <a:xfrm>
              <a:off x="3760565" y="2052388"/>
              <a:ext cx="292809" cy="25867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37" name="Group 38">
              <a:extLst>
                <a:ext uri="{FF2B5EF4-FFF2-40B4-BE49-F238E27FC236}">
                  <a16:creationId xmlns:a16="http://schemas.microsoft.com/office/drawing/2014/main" id="{3DE488D4-4552-4153-874F-EF385774EB98}"/>
                </a:ext>
              </a:extLst>
            </p:cNvPr>
            <p:cNvGrpSpPr/>
            <p:nvPr/>
          </p:nvGrpSpPr>
          <p:grpSpPr>
            <a:xfrm>
              <a:off x="2675337" y="2189033"/>
              <a:ext cx="180737" cy="272873"/>
              <a:chOff x="549275" y="4406901"/>
              <a:chExt cx="161926" cy="244475"/>
            </a:xfrm>
            <a:grpFill/>
          </p:grpSpPr>
          <p:sp>
            <p:nvSpPr>
              <p:cNvPr id="127" name="Freeform 62">
                <a:extLst>
                  <a:ext uri="{FF2B5EF4-FFF2-40B4-BE49-F238E27FC236}">
                    <a16:creationId xmlns:a16="http://schemas.microsoft.com/office/drawing/2014/main" id="{F415DA37-38A8-4FE6-BA8D-4D93E52CD682}"/>
                  </a:ext>
                </a:extLst>
              </p:cNvPr>
              <p:cNvSpPr>
                <a:spLocks noEditPoints="1"/>
              </p:cNvSpPr>
              <p:nvPr/>
            </p:nvSpPr>
            <p:spPr bwMode="auto">
              <a:xfrm>
                <a:off x="549275" y="4406901"/>
                <a:ext cx="138113" cy="244475"/>
              </a:xfrm>
              <a:custGeom>
                <a:avLst/>
                <a:gdLst>
                  <a:gd name="T0" fmla="*/ 66 w 73"/>
                  <a:gd name="T1" fmla="*/ 105 h 129"/>
                  <a:gd name="T2" fmla="*/ 7 w 73"/>
                  <a:gd name="T3" fmla="*/ 105 h 129"/>
                  <a:gd name="T4" fmla="*/ 7 w 73"/>
                  <a:gd name="T5" fmla="*/ 16 h 129"/>
                  <a:gd name="T6" fmla="*/ 66 w 73"/>
                  <a:gd name="T7" fmla="*/ 16 h 129"/>
                  <a:gd name="T8" fmla="*/ 66 w 73"/>
                  <a:gd name="T9" fmla="*/ 35 h 129"/>
                  <a:gd name="T10" fmla="*/ 73 w 73"/>
                  <a:gd name="T11" fmla="*/ 35 h 129"/>
                  <a:gd name="T12" fmla="*/ 73 w 73"/>
                  <a:gd name="T13" fmla="*/ 10 h 129"/>
                  <a:gd name="T14" fmla="*/ 63 w 73"/>
                  <a:gd name="T15" fmla="*/ 0 h 129"/>
                  <a:gd name="T16" fmla="*/ 9 w 73"/>
                  <a:gd name="T17" fmla="*/ 0 h 129"/>
                  <a:gd name="T18" fmla="*/ 0 w 73"/>
                  <a:gd name="T19" fmla="*/ 10 h 129"/>
                  <a:gd name="T20" fmla="*/ 0 w 73"/>
                  <a:gd name="T21" fmla="*/ 120 h 129"/>
                  <a:gd name="T22" fmla="*/ 9 w 73"/>
                  <a:gd name="T23" fmla="*/ 129 h 129"/>
                  <a:gd name="T24" fmla="*/ 63 w 73"/>
                  <a:gd name="T25" fmla="*/ 129 h 129"/>
                  <a:gd name="T26" fmla="*/ 73 w 73"/>
                  <a:gd name="T27" fmla="*/ 120 h 129"/>
                  <a:gd name="T28" fmla="*/ 73 w 73"/>
                  <a:gd name="T29" fmla="*/ 79 h 129"/>
                  <a:gd name="T30" fmla="*/ 66 w 73"/>
                  <a:gd name="T31" fmla="*/ 79 h 129"/>
                  <a:gd name="T32" fmla="*/ 66 w 73"/>
                  <a:gd name="T33" fmla="*/ 105 h 129"/>
                  <a:gd name="T34" fmla="*/ 57 w 73"/>
                  <a:gd name="T35" fmla="*/ 6 h 129"/>
                  <a:gd name="T36" fmla="*/ 60 w 73"/>
                  <a:gd name="T37" fmla="*/ 9 h 129"/>
                  <a:gd name="T38" fmla="*/ 57 w 73"/>
                  <a:gd name="T39" fmla="*/ 11 h 129"/>
                  <a:gd name="T40" fmla="*/ 55 w 73"/>
                  <a:gd name="T41" fmla="*/ 9 h 129"/>
                  <a:gd name="T42" fmla="*/ 57 w 73"/>
                  <a:gd name="T43" fmla="*/ 6 h 129"/>
                  <a:gd name="T44" fmla="*/ 24 w 73"/>
                  <a:gd name="T45" fmla="*/ 7 h 129"/>
                  <a:gd name="T46" fmla="*/ 49 w 73"/>
                  <a:gd name="T47" fmla="*/ 7 h 129"/>
                  <a:gd name="T48" fmla="*/ 49 w 73"/>
                  <a:gd name="T49" fmla="*/ 10 h 129"/>
                  <a:gd name="T50" fmla="*/ 24 w 73"/>
                  <a:gd name="T51" fmla="*/ 10 h 129"/>
                  <a:gd name="T52" fmla="*/ 24 w 73"/>
                  <a:gd name="T53" fmla="*/ 7 h 129"/>
                  <a:gd name="T54" fmla="*/ 48 w 73"/>
                  <a:gd name="T55" fmla="*/ 119 h 129"/>
                  <a:gd name="T56" fmla="*/ 25 w 73"/>
                  <a:gd name="T57" fmla="*/ 119 h 129"/>
                  <a:gd name="T58" fmla="*/ 25 w 73"/>
                  <a:gd name="T59" fmla="*/ 112 h 129"/>
                  <a:gd name="T60" fmla="*/ 48 w 73"/>
                  <a:gd name="T61" fmla="*/ 112 h 129"/>
                  <a:gd name="T62" fmla="*/ 48 w 73"/>
                  <a:gd name="T63" fmla="*/ 119 h 1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73" h="129">
                    <a:moveTo>
                      <a:pt x="66" y="105"/>
                    </a:moveTo>
                    <a:cubicBezTo>
                      <a:pt x="7" y="105"/>
                      <a:pt x="7" y="105"/>
                      <a:pt x="7" y="105"/>
                    </a:cubicBezTo>
                    <a:cubicBezTo>
                      <a:pt x="7" y="16"/>
                      <a:pt x="7" y="16"/>
                      <a:pt x="7" y="16"/>
                    </a:cubicBezTo>
                    <a:cubicBezTo>
                      <a:pt x="66" y="16"/>
                      <a:pt x="66" y="16"/>
                      <a:pt x="66" y="16"/>
                    </a:cubicBezTo>
                    <a:cubicBezTo>
                      <a:pt x="66" y="35"/>
                      <a:pt x="66" y="35"/>
                      <a:pt x="66" y="35"/>
                    </a:cubicBezTo>
                    <a:cubicBezTo>
                      <a:pt x="73" y="35"/>
                      <a:pt x="73" y="35"/>
                      <a:pt x="73" y="35"/>
                    </a:cubicBezTo>
                    <a:cubicBezTo>
                      <a:pt x="73" y="10"/>
                      <a:pt x="73" y="10"/>
                      <a:pt x="73" y="10"/>
                    </a:cubicBezTo>
                    <a:cubicBezTo>
                      <a:pt x="73" y="5"/>
                      <a:pt x="68" y="0"/>
                      <a:pt x="63" y="0"/>
                    </a:cubicBezTo>
                    <a:cubicBezTo>
                      <a:pt x="9" y="0"/>
                      <a:pt x="9" y="0"/>
                      <a:pt x="9" y="0"/>
                    </a:cubicBezTo>
                    <a:cubicBezTo>
                      <a:pt x="4" y="0"/>
                      <a:pt x="0" y="5"/>
                      <a:pt x="0" y="10"/>
                    </a:cubicBezTo>
                    <a:cubicBezTo>
                      <a:pt x="0" y="120"/>
                      <a:pt x="0" y="120"/>
                      <a:pt x="0" y="120"/>
                    </a:cubicBezTo>
                    <a:cubicBezTo>
                      <a:pt x="0" y="125"/>
                      <a:pt x="4" y="129"/>
                      <a:pt x="9" y="129"/>
                    </a:cubicBezTo>
                    <a:cubicBezTo>
                      <a:pt x="63" y="129"/>
                      <a:pt x="63" y="129"/>
                      <a:pt x="63" y="129"/>
                    </a:cubicBezTo>
                    <a:cubicBezTo>
                      <a:pt x="68" y="129"/>
                      <a:pt x="73" y="125"/>
                      <a:pt x="73" y="120"/>
                    </a:cubicBezTo>
                    <a:cubicBezTo>
                      <a:pt x="73" y="79"/>
                      <a:pt x="73" y="79"/>
                      <a:pt x="73" y="79"/>
                    </a:cubicBezTo>
                    <a:cubicBezTo>
                      <a:pt x="66" y="79"/>
                      <a:pt x="66" y="79"/>
                      <a:pt x="66" y="79"/>
                    </a:cubicBezTo>
                    <a:lnTo>
                      <a:pt x="66" y="105"/>
                    </a:lnTo>
                    <a:close/>
                    <a:moveTo>
                      <a:pt x="57" y="6"/>
                    </a:moveTo>
                    <a:cubicBezTo>
                      <a:pt x="58" y="6"/>
                      <a:pt x="60" y="7"/>
                      <a:pt x="60" y="9"/>
                    </a:cubicBezTo>
                    <a:cubicBezTo>
                      <a:pt x="60" y="10"/>
                      <a:pt x="58" y="11"/>
                      <a:pt x="57" y="11"/>
                    </a:cubicBezTo>
                    <a:cubicBezTo>
                      <a:pt x="56" y="11"/>
                      <a:pt x="55" y="10"/>
                      <a:pt x="55" y="9"/>
                    </a:cubicBezTo>
                    <a:cubicBezTo>
                      <a:pt x="55" y="7"/>
                      <a:pt x="56" y="6"/>
                      <a:pt x="57" y="6"/>
                    </a:cubicBezTo>
                    <a:close/>
                    <a:moveTo>
                      <a:pt x="24" y="7"/>
                    </a:moveTo>
                    <a:cubicBezTo>
                      <a:pt x="49" y="7"/>
                      <a:pt x="49" y="7"/>
                      <a:pt x="49" y="7"/>
                    </a:cubicBezTo>
                    <a:cubicBezTo>
                      <a:pt x="49" y="10"/>
                      <a:pt x="49" y="10"/>
                      <a:pt x="49" y="10"/>
                    </a:cubicBezTo>
                    <a:cubicBezTo>
                      <a:pt x="24" y="10"/>
                      <a:pt x="24" y="10"/>
                      <a:pt x="24" y="10"/>
                    </a:cubicBezTo>
                    <a:lnTo>
                      <a:pt x="24" y="7"/>
                    </a:lnTo>
                    <a:close/>
                    <a:moveTo>
                      <a:pt x="48" y="119"/>
                    </a:moveTo>
                    <a:cubicBezTo>
                      <a:pt x="25" y="119"/>
                      <a:pt x="25" y="119"/>
                      <a:pt x="25" y="119"/>
                    </a:cubicBezTo>
                    <a:cubicBezTo>
                      <a:pt x="25" y="112"/>
                      <a:pt x="25" y="112"/>
                      <a:pt x="25" y="112"/>
                    </a:cubicBezTo>
                    <a:cubicBezTo>
                      <a:pt x="48" y="112"/>
                      <a:pt x="48" y="112"/>
                      <a:pt x="48" y="112"/>
                    </a:cubicBezTo>
                    <a:lnTo>
                      <a:pt x="48" y="11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8" name="Freeform 63">
                <a:extLst>
                  <a:ext uri="{FF2B5EF4-FFF2-40B4-BE49-F238E27FC236}">
                    <a16:creationId xmlns:a16="http://schemas.microsoft.com/office/drawing/2014/main" id="{212F1905-CF6C-4AD2-8C0B-A6C4F72F00C0}"/>
                  </a:ext>
                </a:extLst>
              </p:cNvPr>
              <p:cNvSpPr>
                <a:spLocks/>
              </p:cNvSpPr>
              <p:nvPr/>
            </p:nvSpPr>
            <p:spPr bwMode="auto">
              <a:xfrm>
                <a:off x="608013" y="4478338"/>
                <a:ext cx="103188" cy="98425"/>
              </a:xfrm>
              <a:custGeom>
                <a:avLst/>
                <a:gdLst>
                  <a:gd name="T0" fmla="*/ 0 w 65"/>
                  <a:gd name="T1" fmla="*/ 44 h 62"/>
                  <a:gd name="T2" fmla="*/ 8 w 65"/>
                  <a:gd name="T3" fmla="*/ 44 h 62"/>
                  <a:gd name="T4" fmla="*/ 0 w 65"/>
                  <a:gd name="T5" fmla="*/ 62 h 62"/>
                  <a:gd name="T6" fmla="*/ 22 w 65"/>
                  <a:gd name="T7" fmla="*/ 44 h 62"/>
                  <a:gd name="T8" fmla="*/ 65 w 65"/>
                  <a:gd name="T9" fmla="*/ 44 h 62"/>
                  <a:gd name="T10" fmla="*/ 65 w 65"/>
                  <a:gd name="T11" fmla="*/ 0 h 62"/>
                  <a:gd name="T12" fmla="*/ 0 w 65"/>
                  <a:gd name="T13" fmla="*/ 0 h 62"/>
                  <a:gd name="T14" fmla="*/ 0 w 65"/>
                  <a:gd name="T15" fmla="*/ 44 h 6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65" h="62">
                    <a:moveTo>
                      <a:pt x="0" y="44"/>
                    </a:moveTo>
                    <a:lnTo>
                      <a:pt x="8" y="44"/>
                    </a:lnTo>
                    <a:lnTo>
                      <a:pt x="0" y="62"/>
                    </a:lnTo>
                    <a:lnTo>
                      <a:pt x="22" y="44"/>
                    </a:lnTo>
                    <a:lnTo>
                      <a:pt x="65" y="44"/>
                    </a:lnTo>
                    <a:lnTo>
                      <a:pt x="65" y="0"/>
                    </a:lnTo>
                    <a:lnTo>
                      <a:pt x="0" y="0"/>
                    </a:lnTo>
                    <a:lnTo>
                      <a:pt x="0" y="4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38" name="Freeform 33">
              <a:extLst>
                <a:ext uri="{FF2B5EF4-FFF2-40B4-BE49-F238E27FC236}">
                  <a16:creationId xmlns:a16="http://schemas.microsoft.com/office/drawing/2014/main" id="{924BD3EA-E7C2-4901-BAB1-AB19D46DDFB6}"/>
                </a:ext>
              </a:extLst>
            </p:cNvPr>
            <p:cNvSpPr>
              <a:spLocks noEditPoints="1"/>
            </p:cNvSpPr>
            <p:nvPr/>
          </p:nvSpPr>
          <p:spPr bwMode="auto">
            <a:xfrm>
              <a:off x="2823579" y="2426851"/>
              <a:ext cx="290373" cy="197701"/>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39" name="Freeform 54">
              <a:extLst>
                <a:ext uri="{FF2B5EF4-FFF2-40B4-BE49-F238E27FC236}">
                  <a16:creationId xmlns:a16="http://schemas.microsoft.com/office/drawing/2014/main" id="{B30BEECE-1121-4B9C-BC4A-9BC3123BAC52}"/>
                </a:ext>
              </a:extLst>
            </p:cNvPr>
            <p:cNvSpPr>
              <a:spLocks noEditPoints="1"/>
            </p:cNvSpPr>
            <p:nvPr/>
          </p:nvSpPr>
          <p:spPr bwMode="auto">
            <a:xfrm>
              <a:off x="2959471" y="2120120"/>
              <a:ext cx="308963" cy="318931"/>
            </a:xfrm>
            <a:custGeom>
              <a:avLst/>
              <a:gdLst>
                <a:gd name="T0" fmla="*/ 83 w 130"/>
                <a:gd name="T1" fmla="*/ 92 h 134"/>
                <a:gd name="T2" fmla="*/ 128 w 130"/>
                <a:gd name="T3" fmla="*/ 26 h 134"/>
                <a:gd name="T4" fmla="*/ 128 w 130"/>
                <a:gd name="T5" fmla="*/ 21 h 134"/>
                <a:gd name="T6" fmla="*/ 118 w 130"/>
                <a:gd name="T7" fmla="*/ 10 h 134"/>
                <a:gd name="T8" fmla="*/ 112 w 130"/>
                <a:gd name="T9" fmla="*/ 10 h 134"/>
                <a:gd name="T10" fmla="*/ 107 w 130"/>
                <a:gd name="T11" fmla="*/ 15 h 134"/>
                <a:gd name="T12" fmla="*/ 101 w 130"/>
                <a:gd name="T13" fmla="*/ 16 h 134"/>
                <a:gd name="T14" fmla="*/ 102 w 130"/>
                <a:gd name="T15" fmla="*/ 0 h 134"/>
                <a:gd name="T16" fmla="*/ 28 w 130"/>
                <a:gd name="T17" fmla="*/ 0 h 134"/>
                <a:gd name="T18" fmla="*/ 28 w 130"/>
                <a:gd name="T19" fmla="*/ 16 h 134"/>
                <a:gd name="T20" fmla="*/ 23 w 130"/>
                <a:gd name="T21" fmla="*/ 15 h 134"/>
                <a:gd name="T22" fmla="*/ 18 w 130"/>
                <a:gd name="T23" fmla="*/ 10 h 134"/>
                <a:gd name="T24" fmla="*/ 12 w 130"/>
                <a:gd name="T25" fmla="*/ 10 h 134"/>
                <a:gd name="T26" fmla="*/ 1 w 130"/>
                <a:gd name="T27" fmla="*/ 21 h 134"/>
                <a:gd name="T28" fmla="*/ 1 w 130"/>
                <a:gd name="T29" fmla="*/ 26 h 134"/>
                <a:gd name="T30" fmla="*/ 47 w 130"/>
                <a:gd name="T31" fmla="*/ 92 h 134"/>
                <a:gd name="T32" fmla="*/ 59 w 130"/>
                <a:gd name="T33" fmla="*/ 97 h 134"/>
                <a:gd name="T34" fmla="*/ 59 w 130"/>
                <a:gd name="T35" fmla="*/ 103 h 134"/>
                <a:gd name="T36" fmla="*/ 54 w 130"/>
                <a:gd name="T37" fmla="*/ 105 h 134"/>
                <a:gd name="T38" fmla="*/ 59 w 130"/>
                <a:gd name="T39" fmla="*/ 108 h 134"/>
                <a:gd name="T40" fmla="*/ 59 w 130"/>
                <a:gd name="T41" fmla="*/ 114 h 134"/>
                <a:gd name="T42" fmla="*/ 55 w 130"/>
                <a:gd name="T43" fmla="*/ 119 h 134"/>
                <a:gd name="T44" fmla="*/ 49 w 130"/>
                <a:gd name="T45" fmla="*/ 124 h 134"/>
                <a:gd name="T46" fmla="*/ 44 w 130"/>
                <a:gd name="T47" fmla="*/ 129 h 134"/>
                <a:gd name="T48" fmla="*/ 49 w 130"/>
                <a:gd name="T49" fmla="*/ 134 h 134"/>
                <a:gd name="T50" fmla="*/ 80 w 130"/>
                <a:gd name="T51" fmla="*/ 134 h 134"/>
                <a:gd name="T52" fmla="*/ 86 w 130"/>
                <a:gd name="T53" fmla="*/ 129 h 134"/>
                <a:gd name="T54" fmla="*/ 80 w 130"/>
                <a:gd name="T55" fmla="*/ 124 h 134"/>
                <a:gd name="T56" fmla="*/ 75 w 130"/>
                <a:gd name="T57" fmla="*/ 118 h 134"/>
                <a:gd name="T58" fmla="*/ 70 w 130"/>
                <a:gd name="T59" fmla="*/ 114 h 134"/>
                <a:gd name="T60" fmla="*/ 70 w 130"/>
                <a:gd name="T61" fmla="*/ 108 h 134"/>
                <a:gd name="T62" fmla="*/ 75 w 130"/>
                <a:gd name="T63" fmla="*/ 105 h 134"/>
                <a:gd name="T64" fmla="*/ 70 w 130"/>
                <a:gd name="T65" fmla="*/ 103 h 134"/>
                <a:gd name="T66" fmla="*/ 70 w 130"/>
                <a:gd name="T67" fmla="*/ 97 h 134"/>
                <a:gd name="T68" fmla="*/ 83 w 130"/>
                <a:gd name="T69" fmla="*/ 92 h 134"/>
                <a:gd name="T70" fmla="*/ 102 w 130"/>
                <a:gd name="T71" fmla="*/ 21 h 134"/>
                <a:gd name="T72" fmla="*/ 107 w 130"/>
                <a:gd name="T73" fmla="*/ 21 h 134"/>
                <a:gd name="T74" fmla="*/ 113 w 130"/>
                <a:gd name="T75" fmla="*/ 16 h 134"/>
                <a:gd name="T76" fmla="*/ 118 w 130"/>
                <a:gd name="T77" fmla="*/ 21 h 134"/>
                <a:gd name="T78" fmla="*/ 118 w 130"/>
                <a:gd name="T79" fmla="*/ 26 h 134"/>
                <a:gd name="T80" fmla="*/ 91 w 130"/>
                <a:gd name="T81" fmla="*/ 71 h 134"/>
                <a:gd name="T82" fmla="*/ 102 w 130"/>
                <a:gd name="T83" fmla="*/ 21 h 134"/>
                <a:gd name="T84" fmla="*/ 37 w 130"/>
                <a:gd name="T85" fmla="*/ 72 h 134"/>
                <a:gd name="T86" fmla="*/ 10 w 130"/>
                <a:gd name="T87" fmla="*/ 27 h 134"/>
                <a:gd name="T88" fmla="*/ 10 w 130"/>
                <a:gd name="T89" fmla="*/ 22 h 134"/>
                <a:gd name="T90" fmla="*/ 15 w 130"/>
                <a:gd name="T91" fmla="*/ 16 h 134"/>
                <a:gd name="T92" fmla="*/ 21 w 130"/>
                <a:gd name="T93" fmla="*/ 22 h 134"/>
                <a:gd name="T94" fmla="*/ 26 w 130"/>
                <a:gd name="T95" fmla="*/ 22 h 134"/>
                <a:gd name="T96" fmla="*/ 37 w 130"/>
                <a:gd name="T97" fmla="*/ 72 h 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30" h="134">
                  <a:moveTo>
                    <a:pt x="83" y="92"/>
                  </a:moveTo>
                  <a:cubicBezTo>
                    <a:pt x="130" y="63"/>
                    <a:pt x="128" y="26"/>
                    <a:pt x="128" y="26"/>
                  </a:cubicBezTo>
                  <a:cubicBezTo>
                    <a:pt x="128" y="21"/>
                    <a:pt x="128" y="21"/>
                    <a:pt x="128" y="21"/>
                  </a:cubicBezTo>
                  <a:cubicBezTo>
                    <a:pt x="128" y="21"/>
                    <a:pt x="128" y="10"/>
                    <a:pt x="118" y="10"/>
                  </a:cubicBezTo>
                  <a:cubicBezTo>
                    <a:pt x="115" y="10"/>
                    <a:pt x="112" y="10"/>
                    <a:pt x="112" y="10"/>
                  </a:cubicBezTo>
                  <a:cubicBezTo>
                    <a:pt x="107" y="10"/>
                    <a:pt x="107" y="15"/>
                    <a:pt x="107" y="15"/>
                  </a:cubicBezTo>
                  <a:cubicBezTo>
                    <a:pt x="107" y="15"/>
                    <a:pt x="105" y="16"/>
                    <a:pt x="101" y="16"/>
                  </a:cubicBezTo>
                  <a:cubicBezTo>
                    <a:pt x="101" y="12"/>
                    <a:pt x="102" y="0"/>
                    <a:pt x="102" y="0"/>
                  </a:cubicBezTo>
                  <a:cubicBezTo>
                    <a:pt x="56" y="6"/>
                    <a:pt x="28" y="0"/>
                    <a:pt x="28" y="0"/>
                  </a:cubicBezTo>
                  <a:cubicBezTo>
                    <a:pt x="28" y="16"/>
                    <a:pt x="28" y="16"/>
                    <a:pt x="28" y="16"/>
                  </a:cubicBezTo>
                  <a:cubicBezTo>
                    <a:pt x="24" y="16"/>
                    <a:pt x="23" y="15"/>
                    <a:pt x="23" y="15"/>
                  </a:cubicBezTo>
                  <a:cubicBezTo>
                    <a:pt x="23" y="15"/>
                    <a:pt x="22" y="10"/>
                    <a:pt x="18" y="10"/>
                  </a:cubicBezTo>
                  <a:cubicBezTo>
                    <a:pt x="18" y="10"/>
                    <a:pt x="15" y="10"/>
                    <a:pt x="12" y="10"/>
                  </a:cubicBezTo>
                  <a:cubicBezTo>
                    <a:pt x="2" y="10"/>
                    <a:pt x="1" y="21"/>
                    <a:pt x="1" y="21"/>
                  </a:cubicBezTo>
                  <a:cubicBezTo>
                    <a:pt x="1" y="26"/>
                    <a:pt x="1" y="26"/>
                    <a:pt x="1" y="26"/>
                  </a:cubicBezTo>
                  <a:cubicBezTo>
                    <a:pt x="1" y="26"/>
                    <a:pt x="0" y="63"/>
                    <a:pt x="47" y="92"/>
                  </a:cubicBezTo>
                  <a:cubicBezTo>
                    <a:pt x="47" y="92"/>
                    <a:pt x="52" y="97"/>
                    <a:pt x="59" y="97"/>
                  </a:cubicBezTo>
                  <a:cubicBezTo>
                    <a:pt x="59" y="103"/>
                    <a:pt x="59" y="103"/>
                    <a:pt x="59" y="103"/>
                  </a:cubicBezTo>
                  <a:cubicBezTo>
                    <a:pt x="59" y="103"/>
                    <a:pt x="54" y="102"/>
                    <a:pt x="54" y="105"/>
                  </a:cubicBezTo>
                  <a:cubicBezTo>
                    <a:pt x="54" y="109"/>
                    <a:pt x="59" y="108"/>
                    <a:pt x="59" y="108"/>
                  </a:cubicBezTo>
                  <a:cubicBezTo>
                    <a:pt x="59" y="114"/>
                    <a:pt x="59" y="114"/>
                    <a:pt x="59" y="114"/>
                  </a:cubicBezTo>
                  <a:cubicBezTo>
                    <a:pt x="59" y="114"/>
                    <a:pt x="58" y="119"/>
                    <a:pt x="55" y="119"/>
                  </a:cubicBezTo>
                  <a:cubicBezTo>
                    <a:pt x="55" y="124"/>
                    <a:pt x="49" y="124"/>
                    <a:pt x="49" y="124"/>
                  </a:cubicBezTo>
                  <a:cubicBezTo>
                    <a:pt x="49" y="124"/>
                    <a:pt x="44" y="125"/>
                    <a:pt x="44" y="129"/>
                  </a:cubicBezTo>
                  <a:cubicBezTo>
                    <a:pt x="44" y="129"/>
                    <a:pt x="43" y="134"/>
                    <a:pt x="49" y="134"/>
                  </a:cubicBezTo>
                  <a:cubicBezTo>
                    <a:pt x="57" y="134"/>
                    <a:pt x="80" y="134"/>
                    <a:pt x="80" y="134"/>
                  </a:cubicBezTo>
                  <a:cubicBezTo>
                    <a:pt x="85" y="134"/>
                    <a:pt x="86" y="129"/>
                    <a:pt x="86" y="129"/>
                  </a:cubicBezTo>
                  <a:cubicBezTo>
                    <a:pt x="86" y="129"/>
                    <a:pt x="86" y="124"/>
                    <a:pt x="80" y="124"/>
                  </a:cubicBezTo>
                  <a:cubicBezTo>
                    <a:pt x="75" y="124"/>
                    <a:pt x="75" y="118"/>
                    <a:pt x="75" y="118"/>
                  </a:cubicBezTo>
                  <a:cubicBezTo>
                    <a:pt x="75" y="118"/>
                    <a:pt x="70" y="119"/>
                    <a:pt x="70" y="114"/>
                  </a:cubicBezTo>
                  <a:cubicBezTo>
                    <a:pt x="70" y="108"/>
                    <a:pt x="70" y="108"/>
                    <a:pt x="70" y="108"/>
                  </a:cubicBezTo>
                  <a:cubicBezTo>
                    <a:pt x="70" y="108"/>
                    <a:pt x="75" y="109"/>
                    <a:pt x="75" y="105"/>
                  </a:cubicBezTo>
                  <a:cubicBezTo>
                    <a:pt x="75" y="102"/>
                    <a:pt x="70" y="103"/>
                    <a:pt x="70" y="103"/>
                  </a:cubicBezTo>
                  <a:cubicBezTo>
                    <a:pt x="70" y="97"/>
                    <a:pt x="70" y="97"/>
                    <a:pt x="70" y="97"/>
                  </a:cubicBezTo>
                  <a:cubicBezTo>
                    <a:pt x="75" y="97"/>
                    <a:pt x="79" y="95"/>
                    <a:pt x="83" y="92"/>
                  </a:cubicBezTo>
                  <a:close/>
                  <a:moveTo>
                    <a:pt x="102" y="21"/>
                  </a:moveTo>
                  <a:cubicBezTo>
                    <a:pt x="103" y="21"/>
                    <a:pt x="107" y="21"/>
                    <a:pt x="107" y="21"/>
                  </a:cubicBezTo>
                  <a:cubicBezTo>
                    <a:pt x="112" y="21"/>
                    <a:pt x="113" y="16"/>
                    <a:pt x="113" y="16"/>
                  </a:cubicBezTo>
                  <a:cubicBezTo>
                    <a:pt x="118" y="16"/>
                    <a:pt x="118" y="21"/>
                    <a:pt x="118" y="21"/>
                  </a:cubicBezTo>
                  <a:cubicBezTo>
                    <a:pt x="118" y="26"/>
                    <a:pt x="118" y="26"/>
                    <a:pt x="118" y="26"/>
                  </a:cubicBezTo>
                  <a:cubicBezTo>
                    <a:pt x="118" y="26"/>
                    <a:pt x="116" y="47"/>
                    <a:pt x="91" y="71"/>
                  </a:cubicBezTo>
                  <a:cubicBezTo>
                    <a:pt x="97" y="61"/>
                    <a:pt x="102" y="38"/>
                    <a:pt x="102" y="21"/>
                  </a:cubicBezTo>
                  <a:close/>
                  <a:moveTo>
                    <a:pt x="37" y="72"/>
                  </a:moveTo>
                  <a:cubicBezTo>
                    <a:pt x="11" y="48"/>
                    <a:pt x="10" y="27"/>
                    <a:pt x="10" y="27"/>
                  </a:cubicBezTo>
                  <a:cubicBezTo>
                    <a:pt x="10" y="22"/>
                    <a:pt x="10" y="22"/>
                    <a:pt x="10" y="22"/>
                  </a:cubicBezTo>
                  <a:cubicBezTo>
                    <a:pt x="10" y="22"/>
                    <a:pt x="10" y="16"/>
                    <a:pt x="15" y="16"/>
                  </a:cubicBezTo>
                  <a:cubicBezTo>
                    <a:pt x="15" y="16"/>
                    <a:pt x="15" y="22"/>
                    <a:pt x="21" y="22"/>
                  </a:cubicBezTo>
                  <a:cubicBezTo>
                    <a:pt x="21" y="22"/>
                    <a:pt x="25" y="22"/>
                    <a:pt x="26" y="22"/>
                  </a:cubicBezTo>
                  <a:cubicBezTo>
                    <a:pt x="26" y="39"/>
                    <a:pt x="31" y="62"/>
                    <a:pt x="37" y="72"/>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40" name="Group 43">
              <a:extLst>
                <a:ext uri="{FF2B5EF4-FFF2-40B4-BE49-F238E27FC236}">
                  <a16:creationId xmlns:a16="http://schemas.microsoft.com/office/drawing/2014/main" id="{B4247AF1-26E5-4798-9E6B-893C050C74C9}"/>
                </a:ext>
              </a:extLst>
            </p:cNvPr>
            <p:cNvGrpSpPr/>
            <p:nvPr/>
          </p:nvGrpSpPr>
          <p:grpSpPr>
            <a:xfrm>
              <a:off x="4103615" y="1807797"/>
              <a:ext cx="179163" cy="312324"/>
              <a:chOff x="5734050" y="3273426"/>
              <a:chExt cx="117475" cy="204788"/>
            </a:xfrm>
            <a:grpFill/>
          </p:grpSpPr>
          <p:sp>
            <p:nvSpPr>
              <p:cNvPr id="125" name="Freeform 22">
                <a:extLst>
                  <a:ext uri="{FF2B5EF4-FFF2-40B4-BE49-F238E27FC236}">
                    <a16:creationId xmlns:a16="http://schemas.microsoft.com/office/drawing/2014/main" id="{45C8C031-EBBD-4FA9-B6B8-F3FB1EFABFE5}"/>
                  </a:ext>
                </a:extLst>
              </p:cNvPr>
              <p:cNvSpPr>
                <a:spLocks/>
              </p:cNvSpPr>
              <p:nvPr/>
            </p:nvSpPr>
            <p:spPr bwMode="auto">
              <a:xfrm>
                <a:off x="5756275" y="3273426"/>
                <a:ext cx="95250" cy="204788"/>
              </a:xfrm>
              <a:custGeom>
                <a:avLst/>
                <a:gdLst>
                  <a:gd name="T0" fmla="*/ 53 w 59"/>
                  <a:gd name="T1" fmla="*/ 6 h 126"/>
                  <a:gd name="T2" fmla="*/ 9 w 59"/>
                  <a:gd name="T3" fmla="*/ 38 h 126"/>
                  <a:gd name="T4" fmla="*/ 0 w 59"/>
                  <a:gd name="T5" fmla="*/ 40 h 126"/>
                  <a:gd name="T6" fmla="*/ 0 w 59"/>
                  <a:gd name="T7" fmla="*/ 87 h 126"/>
                  <a:gd name="T8" fmla="*/ 9 w 59"/>
                  <a:gd name="T9" fmla="*/ 88 h 126"/>
                  <a:gd name="T10" fmla="*/ 52 w 59"/>
                  <a:gd name="T11" fmla="*/ 120 h 126"/>
                  <a:gd name="T12" fmla="*/ 59 w 59"/>
                  <a:gd name="T13" fmla="*/ 120 h 126"/>
                  <a:gd name="T14" fmla="*/ 59 w 59"/>
                  <a:gd name="T15" fmla="*/ 6 h 126"/>
                  <a:gd name="T16" fmla="*/ 53 w 59"/>
                  <a:gd name="T17" fmla="*/ 6 h 1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9" h="126">
                    <a:moveTo>
                      <a:pt x="53" y="6"/>
                    </a:moveTo>
                    <a:cubicBezTo>
                      <a:pt x="9" y="38"/>
                      <a:pt x="9" y="38"/>
                      <a:pt x="9" y="38"/>
                    </a:cubicBezTo>
                    <a:cubicBezTo>
                      <a:pt x="9" y="38"/>
                      <a:pt x="5" y="38"/>
                      <a:pt x="0" y="40"/>
                    </a:cubicBezTo>
                    <a:cubicBezTo>
                      <a:pt x="0" y="87"/>
                      <a:pt x="0" y="87"/>
                      <a:pt x="0" y="87"/>
                    </a:cubicBezTo>
                    <a:cubicBezTo>
                      <a:pt x="5" y="88"/>
                      <a:pt x="9" y="88"/>
                      <a:pt x="9" y="88"/>
                    </a:cubicBezTo>
                    <a:cubicBezTo>
                      <a:pt x="52" y="120"/>
                      <a:pt x="52" y="120"/>
                      <a:pt x="52" y="120"/>
                    </a:cubicBezTo>
                    <a:cubicBezTo>
                      <a:pt x="52" y="120"/>
                      <a:pt x="59" y="126"/>
                      <a:pt x="59" y="120"/>
                    </a:cubicBezTo>
                    <a:cubicBezTo>
                      <a:pt x="59" y="113"/>
                      <a:pt x="59" y="12"/>
                      <a:pt x="59" y="6"/>
                    </a:cubicBezTo>
                    <a:cubicBezTo>
                      <a:pt x="59" y="0"/>
                      <a:pt x="53" y="6"/>
                      <a:pt x="53" y="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6" name="Freeform 23">
                <a:extLst>
                  <a:ext uri="{FF2B5EF4-FFF2-40B4-BE49-F238E27FC236}">
                    <a16:creationId xmlns:a16="http://schemas.microsoft.com/office/drawing/2014/main" id="{FA7724AD-3771-44D7-B0D9-C16C0E81B6D4}"/>
                  </a:ext>
                </a:extLst>
              </p:cNvPr>
              <p:cNvSpPr>
                <a:spLocks/>
              </p:cNvSpPr>
              <p:nvPr/>
            </p:nvSpPr>
            <p:spPr bwMode="auto">
              <a:xfrm>
                <a:off x="5734050" y="3341688"/>
                <a:ext cx="11113" cy="69850"/>
              </a:xfrm>
              <a:custGeom>
                <a:avLst/>
                <a:gdLst>
                  <a:gd name="T0" fmla="*/ 0 w 7"/>
                  <a:gd name="T1" fmla="*/ 7 h 43"/>
                  <a:gd name="T2" fmla="*/ 0 w 7"/>
                  <a:gd name="T3" fmla="*/ 37 h 43"/>
                  <a:gd name="T4" fmla="*/ 7 w 7"/>
                  <a:gd name="T5" fmla="*/ 43 h 43"/>
                  <a:gd name="T6" fmla="*/ 7 w 7"/>
                  <a:gd name="T7" fmla="*/ 0 h 43"/>
                  <a:gd name="T8" fmla="*/ 0 w 7"/>
                  <a:gd name="T9" fmla="*/ 7 h 43"/>
                </a:gdLst>
                <a:ahLst/>
                <a:cxnLst>
                  <a:cxn ang="0">
                    <a:pos x="T0" y="T1"/>
                  </a:cxn>
                  <a:cxn ang="0">
                    <a:pos x="T2" y="T3"/>
                  </a:cxn>
                  <a:cxn ang="0">
                    <a:pos x="T4" y="T5"/>
                  </a:cxn>
                  <a:cxn ang="0">
                    <a:pos x="T6" y="T7"/>
                  </a:cxn>
                  <a:cxn ang="0">
                    <a:pos x="T8" y="T9"/>
                  </a:cxn>
                </a:cxnLst>
                <a:rect l="0" t="0" r="r" b="b"/>
                <a:pathLst>
                  <a:path w="7" h="43">
                    <a:moveTo>
                      <a:pt x="0" y="7"/>
                    </a:moveTo>
                    <a:cubicBezTo>
                      <a:pt x="0" y="16"/>
                      <a:pt x="0" y="31"/>
                      <a:pt x="0" y="37"/>
                    </a:cubicBezTo>
                    <a:cubicBezTo>
                      <a:pt x="0" y="40"/>
                      <a:pt x="3" y="42"/>
                      <a:pt x="7" y="43"/>
                    </a:cubicBezTo>
                    <a:cubicBezTo>
                      <a:pt x="7" y="0"/>
                      <a:pt x="7" y="0"/>
                      <a:pt x="7" y="0"/>
                    </a:cubicBezTo>
                    <a:cubicBezTo>
                      <a:pt x="3" y="1"/>
                      <a:pt x="0" y="4"/>
                      <a:pt x="0" y="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1" name="Group 46">
              <a:extLst>
                <a:ext uri="{FF2B5EF4-FFF2-40B4-BE49-F238E27FC236}">
                  <a16:creationId xmlns:a16="http://schemas.microsoft.com/office/drawing/2014/main" id="{A72E2C46-8B94-4FDA-BB11-2987C03A998C}"/>
                </a:ext>
              </a:extLst>
            </p:cNvPr>
            <p:cNvGrpSpPr/>
            <p:nvPr/>
          </p:nvGrpSpPr>
          <p:grpSpPr>
            <a:xfrm>
              <a:off x="3303447" y="2785475"/>
              <a:ext cx="323968" cy="262007"/>
              <a:chOff x="312738" y="3205163"/>
              <a:chExt cx="290513" cy="234950"/>
            </a:xfrm>
            <a:grpFill/>
          </p:grpSpPr>
          <p:sp>
            <p:nvSpPr>
              <p:cNvPr id="122" name="Freeform 5">
                <a:extLst>
                  <a:ext uri="{FF2B5EF4-FFF2-40B4-BE49-F238E27FC236}">
                    <a16:creationId xmlns:a16="http://schemas.microsoft.com/office/drawing/2014/main" id="{E89E886F-0918-47D5-A651-C3A00D377AFB}"/>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3" name="Freeform 6">
                <a:extLst>
                  <a:ext uri="{FF2B5EF4-FFF2-40B4-BE49-F238E27FC236}">
                    <a16:creationId xmlns:a16="http://schemas.microsoft.com/office/drawing/2014/main" id="{E4DFE0BA-861B-40DB-AFCF-11768F93D619}"/>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4" name="Oval 7">
                <a:extLst>
                  <a:ext uri="{FF2B5EF4-FFF2-40B4-BE49-F238E27FC236}">
                    <a16:creationId xmlns:a16="http://schemas.microsoft.com/office/drawing/2014/main" id="{46559F68-5D51-4F0D-BC52-455C86FB5B70}"/>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2" name="Freeform 37">
              <a:extLst>
                <a:ext uri="{FF2B5EF4-FFF2-40B4-BE49-F238E27FC236}">
                  <a16:creationId xmlns:a16="http://schemas.microsoft.com/office/drawing/2014/main" id="{2DAE6481-60D8-4328-8643-BA21B8FD02DD}"/>
                </a:ext>
              </a:extLst>
            </p:cNvPr>
            <p:cNvSpPr>
              <a:spLocks noEditPoints="1"/>
            </p:cNvSpPr>
            <p:nvPr/>
          </p:nvSpPr>
          <p:spPr bwMode="auto">
            <a:xfrm>
              <a:off x="3055127" y="2596459"/>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43" name="Group 51">
              <a:extLst>
                <a:ext uri="{FF2B5EF4-FFF2-40B4-BE49-F238E27FC236}">
                  <a16:creationId xmlns:a16="http://schemas.microsoft.com/office/drawing/2014/main" id="{556CD61B-218D-4CB7-980A-467E53FEBD23}"/>
                </a:ext>
              </a:extLst>
            </p:cNvPr>
            <p:cNvGrpSpPr/>
            <p:nvPr/>
          </p:nvGrpSpPr>
          <p:grpSpPr>
            <a:xfrm>
              <a:off x="3607478" y="2323893"/>
              <a:ext cx="322417" cy="238828"/>
              <a:chOff x="4598988" y="3619501"/>
              <a:chExt cx="214313" cy="158750"/>
            </a:xfrm>
            <a:grpFill/>
          </p:grpSpPr>
          <p:sp>
            <p:nvSpPr>
              <p:cNvPr id="119" name="Freeform 24">
                <a:extLst>
                  <a:ext uri="{FF2B5EF4-FFF2-40B4-BE49-F238E27FC236}">
                    <a16:creationId xmlns:a16="http://schemas.microsoft.com/office/drawing/2014/main" id="{9E611629-E9B6-433C-AAB8-CBEFF7A2BDD0}"/>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0" name="Freeform 25">
                <a:extLst>
                  <a:ext uri="{FF2B5EF4-FFF2-40B4-BE49-F238E27FC236}">
                    <a16:creationId xmlns:a16="http://schemas.microsoft.com/office/drawing/2014/main" id="{0DAB9FE7-9D17-4A16-9FF2-00F3E82FAB79}"/>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21" name="Freeform 26">
                <a:extLst>
                  <a:ext uri="{FF2B5EF4-FFF2-40B4-BE49-F238E27FC236}">
                    <a16:creationId xmlns:a16="http://schemas.microsoft.com/office/drawing/2014/main" id="{BA7CD4A2-6F72-4F14-A9BA-34A06DD87B71}"/>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4" name="Group 55">
              <a:extLst>
                <a:ext uri="{FF2B5EF4-FFF2-40B4-BE49-F238E27FC236}">
                  <a16:creationId xmlns:a16="http://schemas.microsoft.com/office/drawing/2014/main" id="{45C32C6E-2BF3-40A8-B2BD-EDEECD77F944}"/>
                </a:ext>
              </a:extLst>
            </p:cNvPr>
            <p:cNvGrpSpPr/>
            <p:nvPr/>
          </p:nvGrpSpPr>
          <p:grpSpPr>
            <a:xfrm>
              <a:off x="3652234" y="2511533"/>
              <a:ext cx="341093" cy="338920"/>
              <a:chOff x="744538" y="3198813"/>
              <a:chExt cx="249237" cy="247650"/>
            </a:xfrm>
            <a:grpFill/>
          </p:grpSpPr>
          <p:sp>
            <p:nvSpPr>
              <p:cNvPr id="115" name="Freeform 8">
                <a:extLst>
                  <a:ext uri="{FF2B5EF4-FFF2-40B4-BE49-F238E27FC236}">
                    <a16:creationId xmlns:a16="http://schemas.microsoft.com/office/drawing/2014/main" id="{CC91DE70-0FDB-4D47-B748-A9DE87BA0D1E}"/>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6" name="Freeform 9">
                <a:extLst>
                  <a:ext uri="{FF2B5EF4-FFF2-40B4-BE49-F238E27FC236}">
                    <a16:creationId xmlns:a16="http://schemas.microsoft.com/office/drawing/2014/main" id="{2AAC8ACA-F066-4C85-B401-0AF30D0AE5F0}"/>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7" name="Freeform 10">
                <a:extLst>
                  <a:ext uri="{FF2B5EF4-FFF2-40B4-BE49-F238E27FC236}">
                    <a16:creationId xmlns:a16="http://schemas.microsoft.com/office/drawing/2014/main" id="{FF98DAF2-A074-4E10-AAAA-A369D0BE7B64}"/>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8" name="Freeform 11">
                <a:extLst>
                  <a:ext uri="{FF2B5EF4-FFF2-40B4-BE49-F238E27FC236}">
                    <a16:creationId xmlns:a16="http://schemas.microsoft.com/office/drawing/2014/main" id="{C4153C65-C54F-448E-B285-D4942BAF0BAF}"/>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5" name="Group 60">
              <a:extLst>
                <a:ext uri="{FF2B5EF4-FFF2-40B4-BE49-F238E27FC236}">
                  <a16:creationId xmlns:a16="http://schemas.microsoft.com/office/drawing/2014/main" id="{F46A2E41-C035-41F3-9224-30A4DFA6F26C}"/>
                </a:ext>
              </a:extLst>
            </p:cNvPr>
            <p:cNvGrpSpPr/>
            <p:nvPr/>
          </p:nvGrpSpPr>
          <p:grpSpPr>
            <a:xfrm>
              <a:off x="3250252" y="1834163"/>
              <a:ext cx="201451" cy="263439"/>
              <a:chOff x="812800" y="2401888"/>
              <a:chExt cx="206375" cy="269875"/>
            </a:xfrm>
            <a:grpFill/>
          </p:grpSpPr>
          <p:sp>
            <p:nvSpPr>
              <p:cNvPr id="113" name="Freeform 47">
                <a:extLst>
                  <a:ext uri="{FF2B5EF4-FFF2-40B4-BE49-F238E27FC236}">
                    <a16:creationId xmlns:a16="http://schemas.microsoft.com/office/drawing/2014/main" id="{08B29D6E-E4E2-4E49-83AA-CDF82ED4227F}"/>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4" name="Freeform 48">
                <a:extLst>
                  <a:ext uri="{FF2B5EF4-FFF2-40B4-BE49-F238E27FC236}">
                    <a16:creationId xmlns:a16="http://schemas.microsoft.com/office/drawing/2014/main" id="{D7DD49DC-8FCD-4275-B2D9-89BD610F70A4}"/>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6" name="Group 63">
              <a:extLst>
                <a:ext uri="{FF2B5EF4-FFF2-40B4-BE49-F238E27FC236}">
                  <a16:creationId xmlns:a16="http://schemas.microsoft.com/office/drawing/2014/main" id="{E6465FB4-6D33-45FC-8716-BFC8AE826D91}"/>
                </a:ext>
              </a:extLst>
            </p:cNvPr>
            <p:cNvGrpSpPr/>
            <p:nvPr/>
          </p:nvGrpSpPr>
          <p:grpSpPr>
            <a:xfrm>
              <a:off x="2893543" y="1834163"/>
              <a:ext cx="323968" cy="262007"/>
              <a:chOff x="312738" y="3205163"/>
              <a:chExt cx="290513" cy="234950"/>
            </a:xfrm>
            <a:grpFill/>
          </p:grpSpPr>
          <p:sp>
            <p:nvSpPr>
              <p:cNvPr id="110" name="Freeform 5">
                <a:extLst>
                  <a:ext uri="{FF2B5EF4-FFF2-40B4-BE49-F238E27FC236}">
                    <a16:creationId xmlns:a16="http://schemas.microsoft.com/office/drawing/2014/main" id="{D56E2E3E-69A2-4130-AA3D-E2A439878BEF}"/>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1" name="Freeform 6">
                <a:extLst>
                  <a:ext uri="{FF2B5EF4-FFF2-40B4-BE49-F238E27FC236}">
                    <a16:creationId xmlns:a16="http://schemas.microsoft.com/office/drawing/2014/main" id="{A503674B-4E4A-4F7E-BE98-A4DF50F05403}"/>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12" name="Oval 7">
                <a:extLst>
                  <a:ext uri="{FF2B5EF4-FFF2-40B4-BE49-F238E27FC236}">
                    <a16:creationId xmlns:a16="http://schemas.microsoft.com/office/drawing/2014/main" id="{E9E7B42D-30DA-4B90-88D3-74DADFA49F8E}"/>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7" name="Group 67">
              <a:extLst>
                <a:ext uri="{FF2B5EF4-FFF2-40B4-BE49-F238E27FC236}">
                  <a16:creationId xmlns:a16="http://schemas.microsoft.com/office/drawing/2014/main" id="{54639A75-F8CF-437F-B5B7-65F643DE77CD}"/>
                </a:ext>
              </a:extLst>
            </p:cNvPr>
            <p:cNvGrpSpPr/>
            <p:nvPr/>
          </p:nvGrpSpPr>
          <p:grpSpPr>
            <a:xfrm>
              <a:off x="2313717" y="2059093"/>
              <a:ext cx="269484" cy="262051"/>
              <a:chOff x="390525" y="2455863"/>
              <a:chExt cx="230188" cy="223838"/>
            </a:xfrm>
            <a:grpFill/>
          </p:grpSpPr>
          <p:sp>
            <p:nvSpPr>
              <p:cNvPr id="104" name="Freeform 41">
                <a:extLst>
                  <a:ext uri="{FF2B5EF4-FFF2-40B4-BE49-F238E27FC236}">
                    <a16:creationId xmlns:a16="http://schemas.microsoft.com/office/drawing/2014/main" id="{B0DF379C-8EBC-451F-BA07-5C1DF6BB0448}"/>
                  </a:ext>
                </a:extLst>
              </p:cNvPr>
              <p:cNvSpPr>
                <a:spLocks noEditPoints="1"/>
              </p:cNvSpPr>
              <p:nvPr/>
            </p:nvSpPr>
            <p:spPr bwMode="auto">
              <a:xfrm>
                <a:off x="498475" y="2559051"/>
                <a:ext cx="122238" cy="120650"/>
              </a:xfrm>
              <a:custGeom>
                <a:avLst/>
                <a:gdLst>
                  <a:gd name="T0" fmla="*/ 57 w 64"/>
                  <a:gd name="T1" fmla="*/ 34 h 63"/>
                  <a:gd name="T2" fmla="*/ 30 w 64"/>
                  <a:gd name="T3" fmla="*/ 7 h 63"/>
                  <a:gd name="T4" fmla="*/ 14 w 64"/>
                  <a:gd name="T5" fmla="*/ 3 h 63"/>
                  <a:gd name="T6" fmla="*/ 11 w 64"/>
                  <a:gd name="T7" fmla="*/ 0 h 63"/>
                  <a:gd name="T8" fmla="*/ 8 w 64"/>
                  <a:gd name="T9" fmla="*/ 4 h 63"/>
                  <a:gd name="T10" fmla="*/ 3 w 64"/>
                  <a:gd name="T11" fmla="*/ 5 h 63"/>
                  <a:gd name="T12" fmla="*/ 2 w 64"/>
                  <a:gd name="T13" fmla="*/ 9 h 63"/>
                  <a:gd name="T14" fmla="*/ 0 w 64"/>
                  <a:gd name="T15" fmla="*/ 11 h 63"/>
                  <a:gd name="T16" fmla="*/ 3 w 64"/>
                  <a:gd name="T17" fmla="*/ 15 h 63"/>
                  <a:gd name="T18" fmla="*/ 7 w 64"/>
                  <a:gd name="T19" fmla="*/ 30 h 63"/>
                  <a:gd name="T20" fmla="*/ 34 w 64"/>
                  <a:gd name="T21" fmla="*/ 57 h 63"/>
                  <a:gd name="T22" fmla="*/ 57 w 64"/>
                  <a:gd name="T23" fmla="*/ 57 h 63"/>
                  <a:gd name="T24" fmla="*/ 57 w 64"/>
                  <a:gd name="T25" fmla="*/ 34 h 63"/>
                  <a:gd name="T26" fmla="*/ 52 w 64"/>
                  <a:gd name="T27" fmla="*/ 52 h 63"/>
                  <a:gd name="T28" fmla="*/ 37 w 64"/>
                  <a:gd name="T29" fmla="*/ 52 h 63"/>
                  <a:gd name="T30" fmla="*/ 13 w 64"/>
                  <a:gd name="T31" fmla="*/ 28 h 63"/>
                  <a:gd name="T32" fmla="*/ 9 w 64"/>
                  <a:gd name="T33" fmla="*/ 21 h 63"/>
                  <a:gd name="T34" fmla="*/ 14 w 64"/>
                  <a:gd name="T35" fmla="*/ 25 h 63"/>
                  <a:gd name="T36" fmla="*/ 25 w 64"/>
                  <a:gd name="T37" fmla="*/ 25 h 63"/>
                  <a:gd name="T38" fmla="*/ 25 w 64"/>
                  <a:gd name="T39" fmla="*/ 14 h 63"/>
                  <a:gd name="T40" fmla="*/ 20 w 64"/>
                  <a:gd name="T41" fmla="*/ 9 h 63"/>
                  <a:gd name="T42" fmla="*/ 28 w 64"/>
                  <a:gd name="T43" fmla="*/ 12 h 63"/>
                  <a:gd name="T44" fmla="*/ 52 w 64"/>
                  <a:gd name="T45" fmla="*/ 36 h 63"/>
                  <a:gd name="T46" fmla="*/ 52 w 64"/>
                  <a:gd name="T47" fmla="*/ 52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64" h="63">
                    <a:moveTo>
                      <a:pt x="57" y="34"/>
                    </a:moveTo>
                    <a:cubicBezTo>
                      <a:pt x="30" y="7"/>
                      <a:pt x="30" y="7"/>
                      <a:pt x="30" y="7"/>
                    </a:cubicBezTo>
                    <a:cubicBezTo>
                      <a:pt x="26" y="3"/>
                      <a:pt x="20" y="1"/>
                      <a:pt x="14" y="3"/>
                    </a:cubicBezTo>
                    <a:cubicBezTo>
                      <a:pt x="11" y="0"/>
                      <a:pt x="11" y="0"/>
                      <a:pt x="11" y="0"/>
                    </a:cubicBezTo>
                    <a:cubicBezTo>
                      <a:pt x="8" y="4"/>
                      <a:pt x="8" y="4"/>
                      <a:pt x="8" y="4"/>
                    </a:cubicBezTo>
                    <a:cubicBezTo>
                      <a:pt x="3" y="5"/>
                      <a:pt x="3" y="5"/>
                      <a:pt x="3" y="5"/>
                    </a:cubicBezTo>
                    <a:cubicBezTo>
                      <a:pt x="2" y="9"/>
                      <a:pt x="2" y="9"/>
                      <a:pt x="2" y="9"/>
                    </a:cubicBezTo>
                    <a:cubicBezTo>
                      <a:pt x="0" y="11"/>
                      <a:pt x="0" y="11"/>
                      <a:pt x="0" y="11"/>
                    </a:cubicBezTo>
                    <a:cubicBezTo>
                      <a:pt x="3" y="15"/>
                      <a:pt x="3" y="15"/>
                      <a:pt x="3" y="15"/>
                    </a:cubicBezTo>
                    <a:cubicBezTo>
                      <a:pt x="2" y="20"/>
                      <a:pt x="3" y="26"/>
                      <a:pt x="7" y="30"/>
                    </a:cubicBezTo>
                    <a:cubicBezTo>
                      <a:pt x="34" y="57"/>
                      <a:pt x="34" y="57"/>
                      <a:pt x="34" y="57"/>
                    </a:cubicBezTo>
                    <a:cubicBezTo>
                      <a:pt x="41" y="63"/>
                      <a:pt x="51" y="63"/>
                      <a:pt x="57" y="57"/>
                    </a:cubicBezTo>
                    <a:cubicBezTo>
                      <a:pt x="64" y="51"/>
                      <a:pt x="64" y="40"/>
                      <a:pt x="57" y="34"/>
                    </a:cubicBezTo>
                    <a:close/>
                    <a:moveTo>
                      <a:pt x="52" y="52"/>
                    </a:moveTo>
                    <a:cubicBezTo>
                      <a:pt x="48" y="56"/>
                      <a:pt x="41" y="56"/>
                      <a:pt x="37" y="52"/>
                    </a:cubicBezTo>
                    <a:cubicBezTo>
                      <a:pt x="13" y="28"/>
                      <a:pt x="13" y="28"/>
                      <a:pt x="13" y="28"/>
                    </a:cubicBezTo>
                    <a:cubicBezTo>
                      <a:pt x="11" y="26"/>
                      <a:pt x="10" y="23"/>
                      <a:pt x="9" y="21"/>
                    </a:cubicBezTo>
                    <a:cubicBezTo>
                      <a:pt x="14" y="25"/>
                      <a:pt x="14" y="25"/>
                      <a:pt x="14" y="25"/>
                    </a:cubicBezTo>
                    <a:cubicBezTo>
                      <a:pt x="17" y="28"/>
                      <a:pt x="22" y="28"/>
                      <a:pt x="25" y="25"/>
                    </a:cubicBezTo>
                    <a:cubicBezTo>
                      <a:pt x="28" y="22"/>
                      <a:pt x="28" y="17"/>
                      <a:pt x="25" y="14"/>
                    </a:cubicBezTo>
                    <a:cubicBezTo>
                      <a:pt x="20" y="9"/>
                      <a:pt x="20" y="9"/>
                      <a:pt x="20" y="9"/>
                    </a:cubicBezTo>
                    <a:cubicBezTo>
                      <a:pt x="23" y="9"/>
                      <a:pt x="26" y="10"/>
                      <a:pt x="28" y="12"/>
                    </a:cubicBezTo>
                    <a:cubicBezTo>
                      <a:pt x="52" y="36"/>
                      <a:pt x="52" y="36"/>
                      <a:pt x="52" y="36"/>
                    </a:cubicBezTo>
                    <a:cubicBezTo>
                      <a:pt x="56" y="41"/>
                      <a:pt x="57" y="48"/>
                      <a:pt x="52" y="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5" name="Freeform 42">
                <a:extLst>
                  <a:ext uri="{FF2B5EF4-FFF2-40B4-BE49-F238E27FC236}">
                    <a16:creationId xmlns:a16="http://schemas.microsoft.com/office/drawing/2014/main" id="{8402F31E-3A7B-4988-9756-657C96B1156E}"/>
                  </a:ext>
                </a:extLst>
              </p:cNvPr>
              <p:cNvSpPr>
                <a:spLocks noEditPoints="1"/>
              </p:cNvSpPr>
              <p:nvPr/>
            </p:nvSpPr>
            <p:spPr bwMode="auto">
              <a:xfrm>
                <a:off x="390525" y="2455863"/>
                <a:ext cx="123825" cy="117475"/>
              </a:xfrm>
              <a:custGeom>
                <a:avLst/>
                <a:gdLst>
                  <a:gd name="T0" fmla="*/ 50 w 65"/>
                  <a:gd name="T1" fmla="*/ 60 h 62"/>
                  <a:gd name="T2" fmla="*/ 53 w 65"/>
                  <a:gd name="T3" fmla="*/ 62 h 62"/>
                  <a:gd name="T4" fmla="*/ 58 w 65"/>
                  <a:gd name="T5" fmla="*/ 60 h 62"/>
                  <a:gd name="T6" fmla="*/ 60 w 65"/>
                  <a:gd name="T7" fmla="*/ 57 h 62"/>
                  <a:gd name="T8" fmla="*/ 63 w 65"/>
                  <a:gd name="T9" fmla="*/ 57 h 62"/>
                  <a:gd name="T10" fmla="*/ 65 w 65"/>
                  <a:gd name="T11" fmla="*/ 52 h 62"/>
                  <a:gd name="T12" fmla="*/ 61 w 65"/>
                  <a:gd name="T13" fmla="*/ 48 h 62"/>
                  <a:gd name="T14" fmla="*/ 56 w 65"/>
                  <a:gd name="T15" fmla="*/ 33 h 62"/>
                  <a:gd name="T16" fmla="*/ 29 w 65"/>
                  <a:gd name="T17" fmla="*/ 6 h 62"/>
                  <a:gd name="T18" fmla="*/ 6 w 65"/>
                  <a:gd name="T19" fmla="*/ 6 h 62"/>
                  <a:gd name="T20" fmla="*/ 6 w 65"/>
                  <a:gd name="T21" fmla="*/ 29 h 62"/>
                  <a:gd name="T22" fmla="*/ 33 w 65"/>
                  <a:gd name="T23" fmla="*/ 56 h 62"/>
                  <a:gd name="T24" fmla="*/ 50 w 65"/>
                  <a:gd name="T25" fmla="*/ 60 h 62"/>
                  <a:gd name="T26" fmla="*/ 12 w 65"/>
                  <a:gd name="T27" fmla="*/ 27 h 62"/>
                  <a:gd name="T28" fmla="*/ 11 w 65"/>
                  <a:gd name="T29" fmla="*/ 11 h 62"/>
                  <a:gd name="T30" fmla="*/ 27 w 65"/>
                  <a:gd name="T31" fmla="*/ 12 h 62"/>
                  <a:gd name="T32" fmla="*/ 51 w 65"/>
                  <a:gd name="T33" fmla="*/ 36 h 62"/>
                  <a:gd name="T34" fmla="*/ 54 w 65"/>
                  <a:gd name="T35" fmla="*/ 41 h 62"/>
                  <a:gd name="T36" fmla="*/ 43 w 65"/>
                  <a:gd name="T37" fmla="*/ 42 h 62"/>
                  <a:gd name="T38" fmla="*/ 43 w 65"/>
                  <a:gd name="T39" fmla="*/ 53 h 62"/>
                  <a:gd name="T40" fmla="*/ 45 w 65"/>
                  <a:gd name="T41" fmla="*/ 54 h 62"/>
                  <a:gd name="T42" fmla="*/ 36 w 65"/>
                  <a:gd name="T43" fmla="*/ 51 h 62"/>
                  <a:gd name="T44" fmla="*/ 12 w 65"/>
                  <a:gd name="T45" fmla="*/ 27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65" h="62">
                    <a:moveTo>
                      <a:pt x="50" y="60"/>
                    </a:moveTo>
                    <a:cubicBezTo>
                      <a:pt x="53" y="62"/>
                      <a:pt x="53" y="62"/>
                      <a:pt x="53" y="62"/>
                    </a:cubicBezTo>
                    <a:cubicBezTo>
                      <a:pt x="58" y="60"/>
                      <a:pt x="58" y="60"/>
                      <a:pt x="58" y="60"/>
                    </a:cubicBezTo>
                    <a:cubicBezTo>
                      <a:pt x="60" y="57"/>
                      <a:pt x="60" y="57"/>
                      <a:pt x="60" y="57"/>
                    </a:cubicBezTo>
                    <a:cubicBezTo>
                      <a:pt x="63" y="57"/>
                      <a:pt x="63" y="57"/>
                      <a:pt x="63" y="57"/>
                    </a:cubicBezTo>
                    <a:cubicBezTo>
                      <a:pt x="65" y="52"/>
                      <a:pt x="65" y="52"/>
                      <a:pt x="65" y="52"/>
                    </a:cubicBezTo>
                    <a:cubicBezTo>
                      <a:pt x="61" y="48"/>
                      <a:pt x="61" y="48"/>
                      <a:pt x="61" y="48"/>
                    </a:cubicBezTo>
                    <a:cubicBezTo>
                      <a:pt x="62" y="43"/>
                      <a:pt x="60" y="37"/>
                      <a:pt x="56" y="33"/>
                    </a:cubicBezTo>
                    <a:cubicBezTo>
                      <a:pt x="29" y="6"/>
                      <a:pt x="29" y="6"/>
                      <a:pt x="29" y="6"/>
                    </a:cubicBezTo>
                    <a:cubicBezTo>
                      <a:pt x="23" y="0"/>
                      <a:pt x="13" y="0"/>
                      <a:pt x="6" y="6"/>
                    </a:cubicBezTo>
                    <a:cubicBezTo>
                      <a:pt x="0" y="13"/>
                      <a:pt x="0" y="23"/>
                      <a:pt x="6" y="29"/>
                    </a:cubicBezTo>
                    <a:cubicBezTo>
                      <a:pt x="33" y="56"/>
                      <a:pt x="33" y="56"/>
                      <a:pt x="33" y="56"/>
                    </a:cubicBezTo>
                    <a:cubicBezTo>
                      <a:pt x="38" y="61"/>
                      <a:pt x="45" y="62"/>
                      <a:pt x="50" y="60"/>
                    </a:cubicBezTo>
                    <a:close/>
                    <a:moveTo>
                      <a:pt x="12" y="27"/>
                    </a:moveTo>
                    <a:cubicBezTo>
                      <a:pt x="7" y="22"/>
                      <a:pt x="7" y="15"/>
                      <a:pt x="11" y="11"/>
                    </a:cubicBezTo>
                    <a:cubicBezTo>
                      <a:pt x="15" y="7"/>
                      <a:pt x="22" y="7"/>
                      <a:pt x="27" y="12"/>
                    </a:cubicBezTo>
                    <a:cubicBezTo>
                      <a:pt x="51" y="36"/>
                      <a:pt x="51" y="36"/>
                      <a:pt x="51" y="36"/>
                    </a:cubicBezTo>
                    <a:cubicBezTo>
                      <a:pt x="53" y="37"/>
                      <a:pt x="54" y="39"/>
                      <a:pt x="54" y="41"/>
                    </a:cubicBezTo>
                    <a:cubicBezTo>
                      <a:pt x="51" y="39"/>
                      <a:pt x="46" y="39"/>
                      <a:pt x="43" y="42"/>
                    </a:cubicBezTo>
                    <a:cubicBezTo>
                      <a:pt x="40" y="45"/>
                      <a:pt x="40" y="50"/>
                      <a:pt x="43" y="53"/>
                    </a:cubicBezTo>
                    <a:cubicBezTo>
                      <a:pt x="45" y="54"/>
                      <a:pt x="45" y="54"/>
                      <a:pt x="45" y="54"/>
                    </a:cubicBezTo>
                    <a:cubicBezTo>
                      <a:pt x="42" y="54"/>
                      <a:pt x="38" y="53"/>
                      <a:pt x="36" y="51"/>
                    </a:cubicBezTo>
                    <a:lnTo>
                      <a:pt x="12" y="2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6" name="Rectangle 43">
                <a:extLst>
                  <a:ext uri="{FF2B5EF4-FFF2-40B4-BE49-F238E27FC236}">
                    <a16:creationId xmlns:a16="http://schemas.microsoft.com/office/drawing/2014/main" id="{D8782682-7DA8-41A2-9A37-80C6AC797570}"/>
                  </a:ext>
                </a:extLst>
              </p:cNvPr>
              <p:cNvSpPr>
                <a:spLocks noChangeArrowheads="1"/>
              </p:cNvSpPr>
              <p:nvPr/>
            </p:nvSpPr>
            <p:spPr bwMode="auto">
              <a:xfrm>
                <a:off x="517525" y="2525713"/>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7" name="Rectangle 44">
                <a:extLst>
                  <a:ext uri="{FF2B5EF4-FFF2-40B4-BE49-F238E27FC236}">
                    <a16:creationId xmlns:a16="http://schemas.microsoft.com/office/drawing/2014/main" id="{81A96108-9871-4FA0-8DE1-97BE7C98CFA0}"/>
                  </a:ext>
                </a:extLst>
              </p:cNvPr>
              <p:cNvSpPr>
                <a:spLocks noChangeArrowheads="1"/>
              </p:cNvSpPr>
              <p:nvPr/>
            </p:nvSpPr>
            <p:spPr bwMode="auto">
              <a:xfrm>
                <a:off x="525463" y="2549526"/>
                <a:ext cx="23813" cy="47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8" name="Rectangle 45">
                <a:extLst>
                  <a:ext uri="{FF2B5EF4-FFF2-40B4-BE49-F238E27FC236}">
                    <a16:creationId xmlns:a16="http://schemas.microsoft.com/office/drawing/2014/main" id="{36B75B24-2367-4842-A205-19ACA85A6090}"/>
                  </a:ext>
                </a:extLst>
              </p:cNvPr>
              <p:cNvSpPr>
                <a:spLocks noChangeArrowheads="1"/>
              </p:cNvSpPr>
              <p:nvPr/>
            </p:nvSpPr>
            <p:spPr bwMode="auto">
              <a:xfrm>
                <a:off x="488950" y="2584451"/>
                <a:ext cx="6350" cy="222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9" name="Rectangle 46">
                <a:extLst>
                  <a:ext uri="{FF2B5EF4-FFF2-40B4-BE49-F238E27FC236}">
                    <a16:creationId xmlns:a16="http://schemas.microsoft.com/office/drawing/2014/main" id="{35268AE7-8181-402D-A3D5-01D7520F9935}"/>
                  </a:ext>
                </a:extLst>
              </p:cNvPr>
              <p:cNvSpPr>
                <a:spLocks noChangeArrowheads="1"/>
              </p:cNvSpPr>
              <p:nvPr/>
            </p:nvSpPr>
            <p:spPr bwMode="auto">
              <a:xfrm>
                <a:off x="465138" y="2578101"/>
                <a:ext cx="22225" cy="63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48" name="Group 74">
              <a:extLst>
                <a:ext uri="{FF2B5EF4-FFF2-40B4-BE49-F238E27FC236}">
                  <a16:creationId xmlns:a16="http://schemas.microsoft.com/office/drawing/2014/main" id="{FB09C21B-90C1-4071-BE37-027886B3ADCC}"/>
                </a:ext>
              </a:extLst>
            </p:cNvPr>
            <p:cNvGrpSpPr/>
            <p:nvPr/>
          </p:nvGrpSpPr>
          <p:grpSpPr>
            <a:xfrm>
              <a:off x="3819590" y="1791415"/>
              <a:ext cx="322417" cy="238828"/>
              <a:chOff x="4598988" y="3619501"/>
              <a:chExt cx="214313" cy="158750"/>
            </a:xfrm>
            <a:grpFill/>
          </p:grpSpPr>
          <p:sp>
            <p:nvSpPr>
              <p:cNvPr id="101" name="Freeform 24">
                <a:extLst>
                  <a:ext uri="{FF2B5EF4-FFF2-40B4-BE49-F238E27FC236}">
                    <a16:creationId xmlns:a16="http://schemas.microsoft.com/office/drawing/2014/main" id="{6F7FDAE6-FD06-4B5A-BE8F-25D05159A102}"/>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2" name="Freeform 25">
                <a:extLst>
                  <a:ext uri="{FF2B5EF4-FFF2-40B4-BE49-F238E27FC236}">
                    <a16:creationId xmlns:a16="http://schemas.microsoft.com/office/drawing/2014/main" id="{DBCE0708-A2A2-413F-8457-1B484154A7D0}"/>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3" name="Freeform 26">
                <a:extLst>
                  <a:ext uri="{FF2B5EF4-FFF2-40B4-BE49-F238E27FC236}">
                    <a16:creationId xmlns:a16="http://schemas.microsoft.com/office/drawing/2014/main" id="{BB8971A6-E0B0-410A-B90C-0EE6700CE27D}"/>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49" name="Freeform 37">
              <a:extLst>
                <a:ext uri="{FF2B5EF4-FFF2-40B4-BE49-F238E27FC236}">
                  <a16:creationId xmlns:a16="http://schemas.microsoft.com/office/drawing/2014/main" id="{5B329F98-B4FB-4A91-B1CC-7F78CF38D8FD}"/>
                </a:ext>
              </a:extLst>
            </p:cNvPr>
            <p:cNvSpPr>
              <a:spLocks noEditPoints="1"/>
            </p:cNvSpPr>
            <p:nvPr/>
          </p:nvSpPr>
          <p:spPr bwMode="auto">
            <a:xfrm>
              <a:off x="3523380" y="1818264"/>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0" name="Group 79">
              <a:extLst>
                <a:ext uri="{FF2B5EF4-FFF2-40B4-BE49-F238E27FC236}">
                  <a16:creationId xmlns:a16="http://schemas.microsoft.com/office/drawing/2014/main" id="{69F3FD20-2844-4A0B-8F54-15CE3D11F2C1}"/>
                </a:ext>
              </a:extLst>
            </p:cNvPr>
            <p:cNvGrpSpPr/>
            <p:nvPr/>
          </p:nvGrpSpPr>
          <p:grpSpPr>
            <a:xfrm>
              <a:off x="2259772" y="1758924"/>
              <a:ext cx="282589" cy="280653"/>
              <a:chOff x="1979613" y="3067051"/>
              <a:chExt cx="231775" cy="230188"/>
            </a:xfrm>
            <a:grpFill/>
          </p:grpSpPr>
          <p:sp>
            <p:nvSpPr>
              <p:cNvPr id="98" name="Freeform 38">
                <a:extLst>
                  <a:ext uri="{FF2B5EF4-FFF2-40B4-BE49-F238E27FC236}">
                    <a16:creationId xmlns:a16="http://schemas.microsoft.com/office/drawing/2014/main" id="{05416D5A-72CF-44B9-98B5-D1C6E693D98F}"/>
                  </a:ext>
                </a:extLst>
              </p:cNvPr>
              <p:cNvSpPr>
                <a:spLocks noEditPoints="1"/>
              </p:cNvSpPr>
              <p:nvPr/>
            </p:nvSpPr>
            <p:spPr bwMode="auto">
              <a:xfrm>
                <a:off x="1979613" y="3067051"/>
                <a:ext cx="231775" cy="230188"/>
              </a:xfrm>
              <a:custGeom>
                <a:avLst/>
                <a:gdLst>
                  <a:gd name="T0" fmla="*/ 61 w 122"/>
                  <a:gd name="T1" fmla="*/ 0 h 122"/>
                  <a:gd name="T2" fmla="*/ 0 w 122"/>
                  <a:gd name="T3" fmla="*/ 61 h 122"/>
                  <a:gd name="T4" fmla="*/ 61 w 122"/>
                  <a:gd name="T5" fmla="*/ 122 h 122"/>
                  <a:gd name="T6" fmla="*/ 122 w 122"/>
                  <a:gd name="T7" fmla="*/ 61 h 122"/>
                  <a:gd name="T8" fmla="*/ 61 w 122"/>
                  <a:gd name="T9" fmla="*/ 0 h 122"/>
                  <a:gd name="T10" fmla="*/ 64 w 122"/>
                  <a:gd name="T11" fmla="*/ 109 h 122"/>
                  <a:gd name="T12" fmla="*/ 64 w 122"/>
                  <a:gd name="T13" fmla="*/ 102 h 122"/>
                  <a:gd name="T14" fmla="*/ 57 w 122"/>
                  <a:gd name="T15" fmla="*/ 102 h 122"/>
                  <a:gd name="T16" fmla="*/ 57 w 122"/>
                  <a:gd name="T17" fmla="*/ 109 h 122"/>
                  <a:gd name="T18" fmla="*/ 29 w 122"/>
                  <a:gd name="T19" fmla="*/ 97 h 122"/>
                  <a:gd name="T20" fmla="*/ 28 w 122"/>
                  <a:gd name="T21" fmla="*/ 97 h 122"/>
                  <a:gd name="T22" fmla="*/ 27 w 122"/>
                  <a:gd name="T23" fmla="*/ 95 h 122"/>
                  <a:gd name="T24" fmla="*/ 25 w 122"/>
                  <a:gd name="T25" fmla="*/ 93 h 122"/>
                  <a:gd name="T26" fmla="*/ 24 w 122"/>
                  <a:gd name="T27" fmla="*/ 93 h 122"/>
                  <a:gd name="T28" fmla="*/ 13 w 122"/>
                  <a:gd name="T29" fmla="*/ 65 h 122"/>
                  <a:gd name="T30" fmla="*/ 20 w 122"/>
                  <a:gd name="T31" fmla="*/ 65 h 122"/>
                  <a:gd name="T32" fmla="*/ 20 w 122"/>
                  <a:gd name="T33" fmla="*/ 58 h 122"/>
                  <a:gd name="T34" fmla="*/ 13 w 122"/>
                  <a:gd name="T35" fmla="*/ 58 h 122"/>
                  <a:gd name="T36" fmla="*/ 57 w 122"/>
                  <a:gd name="T37" fmla="*/ 13 h 122"/>
                  <a:gd name="T38" fmla="*/ 57 w 122"/>
                  <a:gd name="T39" fmla="*/ 20 h 122"/>
                  <a:gd name="T40" fmla="*/ 64 w 122"/>
                  <a:gd name="T41" fmla="*/ 20 h 122"/>
                  <a:gd name="T42" fmla="*/ 64 w 122"/>
                  <a:gd name="T43" fmla="*/ 13 h 122"/>
                  <a:gd name="T44" fmla="*/ 83 w 122"/>
                  <a:gd name="T45" fmla="*/ 18 h 122"/>
                  <a:gd name="T46" fmla="*/ 83 w 122"/>
                  <a:gd name="T47" fmla="*/ 19 h 122"/>
                  <a:gd name="T48" fmla="*/ 86 w 122"/>
                  <a:gd name="T49" fmla="*/ 21 h 122"/>
                  <a:gd name="T50" fmla="*/ 87 w 122"/>
                  <a:gd name="T51" fmla="*/ 21 h 122"/>
                  <a:gd name="T52" fmla="*/ 90 w 122"/>
                  <a:gd name="T53" fmla="*/ 23 h 122"/>
                  <a:gd name="T54" fmla="*/ 91 w 122"/>
                  <a:gd name="T55" fmla="*/ 24 h 122"/>
                  <a:gd name="T56" fmla="*/ 93 w 122"/>
                  <a:gd name="T57" fmla="*/ 26 h 122"/>
                  <a:gd name="T58" fmla="*/ 94 w 122"/>
                  <a:gd name="T59" fmla="*/ 27 h 122"/>
                  <a:gd name="T60" fmla="*/ 96 w 122"/>
                  <a:gd name="T61" fmla="*/ 29 h 122"/>
                  <a:gd name="T62" fmla="*/ 98 w 122"/>
                  <a:gd name="T63" fmla="*/ 31 h 122"/>
                  <a:gd name="T64" fmla="*/ 99 w 122"/>
                  <a:gd name="T65" fmla="*/ 32 h 122"/>
                  <a:gd name="T66" fmla="*/ 101 w 122"/>
                  <a:gd name="T67" fmla="*/ 35 h 122"/>
                  <a:gd name="T68" fmla="*/ 101 w 122"/>
                  <a:gd name="T69" fmla="*/ 36 h 122"/>
                  <a:gd name="T70" fmla="*/ 103 w 122"/>
                  <a:gd name="T71" fmla="*/ 39 h 122"/>
                  <a:gd name="T72" fmla="*/ 103 w 122"/>
                  <a:gd name="T73" fmla="*/ 39 h 122"/>
                  <a:gd name="T74" fmla="*/ 108 w 122"/>
                  <a:gd name="T75" fmla="*/ 58 h 122"/>
                  <a:gd name="T76" fmla="*/ 102 w 122"/>
                  <a:gd name="T77" fmla="*/ 58 h 122"/>
                  <a:gd name="T78" fmla="*/ 102 w 122"/>
                  <a:gd name="T79" fmla="*/ 65 h 122"/>
                  <a:gd name="T80" fmla="*/ 108 w 122"/>
                  <a:gd name="T81" fmla="*/ 65 h 122"/>
                  <a:gd name="T82" fmla="*/ 64 w 122"/>
                  <a:gd name="T83" fmla="*/ 109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2" h="122">
                    <a:moveTo>
                      <a:pt x="61" y="0"/>
                    </a:moveTo>
                    <a:cubicBezTo>
                      <a:pt x="27" y="0"/>
                      <a:pt x="0" y="27"/>
                      <a:pt x="0" y="61"/>
                    </a:cubicBezTo>
                    <a:cubicBezTo>
                      <a:pt x="0" y="95"/>
                      <a:pt x="27" y="122"/>
                      <a:pt x="61" y="122"/>
                    </a:cubicBezTo>
                    <a:cubicBezTo>
                      <a:pt x="94" y="122"/>
                      <a:pt x="122" y="95"/>
                      <a:pt x="122" y="61"/>
                    </a:cubicBezTo>
                    <a:cubicBezTo>
                      <a:pt x="122" y="27"/>
                      <a:pt x="94" y="0"/>
                      <a:pt x="61" y="0"/>
                    </a:cubicBezTo>
                    <a:close/>
                    <a:moveTo>
                      <a:pt x="64" y="109"/>
                    </a:moveTo>
                    <a:cubicBezTo>
                      <a:pt x="64" y="102"/>
                      <a:pt x="64" y="102"/>
                      <a:pt x="64" y="102"/>
                    </a:cubicBezTo>
                    <a:cubicBezTo>
                      <a:pt x="57" y="102"/>
                      <a:pt x="57" y="102"/>
                      <a:pt x="57" y="102"/>
                    </a:cubicBezTo>
                    <a:cubicBezTo>
                      <a:pt x="57" y="109"/>
                      <a:pt x="57" y="109"/>
                      <a:pt x="57" y="109"/>
                    </a:cubicBezTo>
                    <a:cubicBezTo>
                      <a:pt x="46" y="108"/>
                      <a:pt x="37" y="104"/>
                      <a:pt x="29" y="97"/>
                    </a:cubicBezTo>
                    <a:cubicBezTo>
                      <a:pt x="29" y="97"/>
                      <a:pt x="29" y="97"/>
                      <a:pt x="28" y="97"/>
                    </a:cubicBezTo>
                    <a:cubicBezTo>
                      <a:pt x="28" y="96"/>
                      <a:pt x="27" y="96"/>
                      <a:pt x="27" y="95"/>
                    </a:cubicBezTo>
                    <a:cubicBezTo>
                      <a:pt x="26" y="95"/>
                      <a:pt x="25" y="94"/>
                      <a:pt x="25" y="93"/>
                    </a:cubicBezTo>
                    <a:cubicBezTo>
                      <a:pt x="25" y="93"/>
                      <a:pt x="25" y="93"/>
                      <a:pt x="24" y="93"/>
                    </a:cubicBezTo>
                    <a:cubicBezTo>
                      <a:pt x="18" y="85"/>
                      <a:pt x="13" y="75"/>
                      <a:pt x="13" y="65"/>
                    </a:cubicBezTo>
                    <a:cubicBezTo>
                      <a:pt x="20" y="65"/>
                      <a:pt x="20" y="65"/>
                      <a:pt x="20" y="65"/>
                    </a:cubicBezTo>
                    <a:cubicBezTo>
                      <a:pt x="20" y="58"/>
                      <a:pt x="20" y="58"/>
                      <a:pt x="20" y="58"/>
                    </a:cubicBezTo>
                    <a:cubicBezTo>
                      <a:pt x="13" y="58"/>
                      <a:pt x="13" y="58"/>
                      <a:pt x="13" y="58"/>
                    </a:cubicBezTo>
                    <a:cubicBezTo>
                      <a:pt x="15" y="34"/>
                      <a:pt x="33" y="15"/>
                      <a:pt x="57" y="13"/>
                    </a:cubicBezTo>
                    <a:cubicBezTo>
                      <a:pt x="57" y="20"/>
                      <a:pt x="57" y="20"/>
                      <a:pt x="57" y="20"/>
                    </a:cubicBezTo>
                    <a:cubicBezTo>
                      <a:pt x="64" y="20"/>
                      <a:pt x="64" y="20"/>
                      <a:pt x="64" y="20"/>
                    </a:cubicBezTo>
                    <a:cubicBezTo>
                      <a:pt x="64" y="13"/>
                      <a:pt x="64" y="13"/>
                      <a:pt x="64" y="13"/>
                    </a:cubicBezTo>
                    <a:cubicBezTo>
                      <a:pt x="71" y="14"/>
                      <a:pt x="77" y="16"/>
                      <a:pt x="83" y="18"/>
                    </a:cubicBezTo>
                    <a:cubicBezTo>
                      <a:pt x="83" y="19"/>
                      <a:pt x="83" y="19"/>
                      <a:pt x="83" y="19"/>
                    </a:cubicBezTo>
                    <a:cubicBezTo>
                      <a:pt x="84" y="19"/>
                      <a:pt x="85" y="20"/>
                      <a:pt x="86" y="21"/>
                    </a:cubicBezTo>
                    <a:cubicBezTo>
                      <a:pt x="87" y="21"/>
                      <a:pt x="87" y="21"/>
                      <a:pt x="87" y="21"/>
                    </a:cubicBezTo>
                    <a:cubicBezTo>
                      <a:pt x="88" y="22"/>
                      <a:pt x="89" y="22"/>
                      <a:pt x="90" y="23"/>
                    </a:cubicBezTo>
                    <a:cubicBezTo>
                      <a:pt x="90" y="23"/>
                      <a:pt x="91" y="24"/>
                      <a:pt x="91" y="24"/>
                    </a:cubicBezTo>
                    <a:cubicBezTo>
                      <a:pt x="92" y="25"/>
                      <a:pt x="92" y="25"/>
                      <a:pt x="93" y="26"/>
                    </a:cubicBezTo>
                    <a:cubicBezTo>
                      <a:pt x="94" y="26"/>
                      <a:pt x="94" y="27"/>
                      <a:pt x="94" y="27"/>
                    </a:cubicBezTo>
                    <a:cubicBezTo>
                      <a:pt x="95" y="28"/>
                      <a:pt x="96" y="28"/>
                      <a:pt x="96" y="29"/>
                    </a:cubicBezTo>
                    <a:cubicBezTo>
                      <a:pt x="97" y="29"/>
                      <a:pt x="97" y="30"/>
                      <a:pt x="98" y="31"/>
                    </a:cubicBezTo>
                    <a:cubicBezTo>
                      <a:pt x="98" y="31"/>
                      <a:pt x="98" y="32"/>
                      <a:pt x="99" y="32"/>
                    </a:cubicBezTo>
                    <a:cubicBezTo>
                      <a:pt x="99" y="33"/>
                      <a:pt x="100" y="34"/>
                      <a:pt x="101" y="35"/>
                    </a:cubicBezTo>
                    <a:cubicBezTo>
                      <a:pt x="101" y="35"/>
                      <a:pt x="101" y="35"/>
                      <a:pt x="101" y="36"/>
                    </a:cubicBezTo>
                    <a:cubicBezTo>
                      <a:pt x="102" y="37"/>
                      <a:pt x="103" y="38"/>
                      <a:pt x="103" y="39"/>
                    </a:cubicBezTo>
                    <a:cubicBezTo>
                      <a:pt x="103" y="39"/>
                      <a:pt x="103" y="39"/>
                      <a:pt x="103" y="39"/>
                    </a:cubicBezTo>
                    <a:cubicBezTo>
                      <a:pt x="106" y="45"/>
                      <a:pt x="108" y="51"/>
                      <a:pt x="108" y="58"/>
                    </a:cubicBezTo>
                    <a:cubicBezTo>
                      <a:pt x="102" y="58"/>
                      <a:pt x="102" y="58"/>
                      <a:pt x="102" y="58"/>
                    </a:cubicBezTo>
                    <a:cubicBezTo>
                      <a:pt x="102" y="65"/>
                      <a:pt x="102" y="65"/>
                      <a:pt x="102" y="65"/>
                    </a:cubicBezTo>
                    <a:cubicBezTo>
                      <a:pt x="108" y="65"/>
                      <a:pt x="108" y="65"/>
                      <a:pt x="108" y="65"/>
                    </a:cubicBezTo>
                    <a:cubicBezTo>
                      <a:pt x="107" y="88"/>
                      <a:pt x="88" y="107"/>
                      <a:pt x="64" y="10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9" name="Freeform 39">
                <a:extLst>
                  <a:ext uri="{FF2B5EF4-FFF2-40B4-BE49-F238E27FC236}">
                    <a16:creationId xmlns:a16="http://schemas.microsoft.com/office/drawing/2014/main" id="{1700D0AD-0FA1-4532-8A7B-10B0DAD94C17}"/>
                  </a:ext>
                </a:extLst>
              </p:cNvPr>
              <p:cNvSpPr>
                <a:spLocks noEditPoints="1"/>
              </p:cNvSpPr>
              <p:nvPr/>
            </p:nvSpPr>
            <p:spPr bwMode="auto">
              <a:xfrm>
                <a:off x="2063750" y="3125788"/>
                <a:ext cx="69850" cy="98425"/>
              </a:xfrm>
              <a:custGeom>
                <a:avLst/>
                <a:gdLst>
                  <a:gd name="T0" fmla="*/ 9 w 36"/>
                  <a:gd name="T1" fmla="*/ 29 h 52"/>
                  <a:gd name="T2" fmla="*/ 9 w 36"/>
                  <a:gd name="T3" fmla="*/ 29 h 52"/>
                  <a:gd name="T4" fmla="*/ 0 w 36"/>
                  <a:gd name="T5" fmla="*/ 52 h 52"/>
                  <a:gd name="T6" fmla="*/ 20 w 36"/>
                  <a:gd name="T7" fmla="*/ 36 h 52"/>
                  <a:gd name="T8" fmla="*/ 20 w 36"/>
                  <a:gd name="T9" fmla="*/ 36 h 52"/>
                  <a:gd name="T10" fmla="*/ 22 w 36"/>
                  <a:gd name="T11" fmla="*/ 32 h 52"/>
                  <a:gd name="T12" fmla="*/ 36 w 36"/>
                  <a:gd name="T13" fmla="*/ 0 h 52"/>
                  <a:gd name="T14" fmla="*/ 11 w 36"/>
                  <a:gd name="T15" fmla="*/ 25 h 52"/>
                  <a:gd name="T16" fmla="*/ 9 w 36"/>
                  <a:gd name="T17" fmla="*/ 29 h 52"/>
                  <a:gd name="T18" fmla="*/ 16 w 36"/>
                  <a:gd name="T19" fmla="*/ 27 h 52"/>
                  <a:gd name="T20" fmla="*/ 19 w 36"/>
                  <a:gd name="T21" fmla="*/ 30 h 52"/>
                  <a:gd name="T22" fmla="*/ 16 w 36"/>
                  <a:gd name="T23" fmla="*/ 33 h 52"/>
                  <a:gd name="T24" fmla="*/ 13 w 36"/>
                  <a:gd name="T25" fmla="*/ 30 h 52"/>
                  <a:gd name="T26" fmla="*/ 16 w 36"/>
                  <a:gd name="T27" fmla="*/ 27 h 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6" h="52">
                    <a:moveTo>
                      <a:pt x="9" y="29"/>
                    </a:moveTo>
                    <a:cubicBezTo>
                      <a:pt x="9" y="29"/>
                      <a:pt x="9" y="29"/>
                      <a:pt x="9" y="29"/>
                    </a:cubicBezTo>
                    <a:cubicBezTo>
                      <a:pt x="0" y="52"/>
                      <a:pt x="0" y="52"/>
                      <a:pt x="0" y="52"/>
                    </a:cubicBezTo>
                    <a:cubicBezTo>
                      <a:pt x="20" y="36"/>
                      <a:pt x="20" y="36"/>
                      <a:pt x="20" y="36"/>
                    </a:cubicBezTo>
                    <a:cubicBezTo>
                      <a:pt x="20" y="36"/>
                      <a:pt x="20" y="36"/>
                      <a:pt x="20" y="36"/>
                    </a:cubicBezTo>
                    <a:cubicBezTo>
                      <a:pt x="22" y="35"/>
                      <a:pt x="22" y="33"/>
                      <a:pt x="22" y="32"/>
                    </a:cubicBezTo>
                    <a:cubicBezTo>
                      <a:pt x="36" y="0"/>
                      <a:pt x="36" y="0"/>
                      <a:pt x="36" y="0"/>
                    </a:cubicBezTo>
                    <a:cubicBezTo>
                      <a:pt x="11" y="25"/>
                      <a:pt x="11" y="25"/>
                      <a:pt x="11" y="25"/>
                    </a:cubicBezTo>
                    <a:cubicBezTo>
                      <a:pt x="10" y="26"/>
                      <a:pt x="9" y="27"/>
                      <a:pt x="9" y="29"/>
                    </a:cubicBezTo>
                    <a:close/>
                    <a:moveTo>
                      <a:pt x="16" y="27"/>
                    </a:moveTo>
                    <a:cubicBezTo>
                      <a:pt x="17" y="27"/>
                      <a:pt x="19" y="28"/>
                      <a:pt x="19" y="30"/>
                    </a:cubicBezTo>
                    <a:cubicBezTo>
                      <a:pt x="19" y="32"/>
                      <a:pt x="17" y="33"/>
                      <a:pt x="16" y="33"/>
                    </a:cubicBezTo>
                    <a:cubicBezTo>
                      <a:pt x="14" y="33"/>
                      <a:pt x="13" y="32"/>
                      <a:pt x="13" y="30"/>
                    </a:cubicBezTo>
                    <a:cubicBezTo>
                      <a:pt x="13" y="28"/>
                      <a:pt x="14" y="27"/>
                      <a:pt x="16" y="2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100" name="Oval 40">
                <a:extLst>
                  <a:ext uri="{FF2B5EF4-FFF2-40B4-BE49-F238E27FC236}">
                    <a16:creationId xmlns:a16="http://schemas.microsoft.com/office/drawing/2014/main" id="{2907EABB-83B1-4F65-8A2B-23C946195483}"/>
                  </a:ext>
                </a:extLst>
              </p:cNvPr>
              <p:cNvSpPr>
                <a:spLocks noChangeArrowheads="1"/>
              </p:cNvSpPr>
              <p:nvPr/>
            </p:nvSpPr>
            <p:spPr bwMode="auto">
              <a:xfrm>
                <a:off x="2090738" y="3179763"/>
                <a:ext cx="6350" cy="63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1" name="Freeform 32">
              <a:extLst>
                <a:ext uri="{FF2B5EF4-FFF2-40B4-BE49-F238E27FC236}">
                  <a16:creationId xmlns:a16="http://schemas.microsoft.com/office/drawing/2014/main" id="{4844F9AF-D6F3-4F33-9B51-5918F9AA76EB}"/>
                </a:ext>
              </a:extLst>
            </p:cNvPr>
            <p:cNvSpPr>
              <a:spLocks/>
            </p:cNvSpPr>
            <p:nvPr/>
          </p:nvSpPr>
          <p:spPr bwMode="auto">
            <a:xfrm>
              <a:off x="2855660" y="1616327"/>
              <a:ext cx="292809" cy="258677"/>
            </a:xfrm>
            <a:custGeom>
              <a:avLst/>
              <a:gdLst>
                <a:gd name="T0" fmla="*/ 136 w 136"/>
                <a:gd name="T1" fmla="*/ 48 h 120"/>
                <a:gd name="T2" fmla="*/ 68 w 136"/>
                <a:gd name="T3" fmla="*/ 0 h 120"/>
                <a:gd name="T4" fmla="*/ 0 w 136"/>
                <a:gd name="T5" fmla="*/ 48 h 120"/>
                <a:gd name="T6" fmla="*/ 37 w 136"/>
                <a:gd name="T7" fmla="*/ 91 h 120"/>
                <a:gd name="T8" fmla="*/ 21 w 136"/>
                <a:gd name="T9" fmla="*/ 120 h 120"/>
                <a:gd name="T10" fmla="*/ 72 w 136"/>
                <a:gd name="T11" fmla="*/ 96 h 120"/>
                <a:gd name="T12" fmla="*/ 136 w 136"/>
                <a:gd name="T13" fmla="*/ 48 h 120"/>
              </a:gdLst>
              <a:ahLst/>
              <a:cxnLst>
                <a:cxn ang="0">
                  <a:pos x="T0" y="T1"/>
                </a:cxn>
                <a:cxn ang="0">
                  <a:pos x="T2" y="T3"/>
                </a:cxn>
                <a:cxn ang="0">
                  <a:pos x="T4" y="T5"/>
                </a:cxn>
                <a:cxn ang="0">
                  <a:pos x="T6" y="T7"/>
                </a:cxn>
                <a:cxn ang="0">
                  <a:pos x="T8" y="T9"/>
                </a:cxn>
                <a:cxn ang="0">
                  <a:pos x="T10" y="T11"/>
                </a:cxn>
                <a:cxn ang="0">
                  <a:pos x="T12" y="T13"/>
                </a:cxn>
              </a:cxnLst>
              <a:rect l="0" t="0" r="r" b="b"/>
              <a:pathLst>
                <a:path w="136" h="120">
                  <a:moveTo>
                    <a:pt x="136" y="48"/>
                  </a:moveTo>
                  <a:cubicBezTo>
                    <a:pt x="136" y="22"/>
                    <a:pt x="105" y="0"/>
                    <a:pt x="68" y="0"/>
                  </a:cubicBezTo>
                  <a:cubicBezTo>
                    <a:pt x="30" y="0"/>
                    <a:pt x="0" y="22"/>
                    <a:pt x="0" y="48"/>
                  </a:cubicBezTo>
                  <a:cubicBezTo>
                    <a:pt x="0" y="67"/>
                    <a:pt x="15" y="83"/>
                    <a:pt x="37" y="91"/>
                  </a:cubicBezTo>
                  <a:cubicBezTo>
                    <a:pt x="38" y="96"/>
                    <a:pt x="36" y="106"/>
                    <a:pt x="21" y="120"/>
                  </a:cubicBezTo>
                  <a:cubicBezTo>
                    <a:pt x="21" y="120"/>
                    <a:pt x="54" y="111"/>
                    <a:pt x="72" y="96"/>
                  </a:cubicBezTo>
                  <a:cubicBezTo>
                    <a:pt x="108" y="94"/>
                    <a:pt x="136" y="73"/>
                    <a:pt x="136" y="48"/>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sp>
          <p:nvSpPr>
            <p:cNvPr id="52" name="Freeform 33">
              <a:extLst>
                <a:ext uri="{FF2B5EF4-FFF2-40B4-BE49-F238E27FC236}">
                  <a16:creationId xmlns:a16="http://schemas.microsoft.com/office/drawing/2014/main" id="{B0F92C58-DBA4-4525-AF70-67684C787703}"/>
                </a:ext>
              </a:extLst>
            </p:cNvPr>
            <p:cNvSpPr>
              <a:spLocks noEditPoints="1"/>
            </p:cNvSpPr>
            <p:nvPr/>
          </p:nvSpPr>
          <p:spPr bwMode="auto">
            <a:xfrm>
              <a:off x="2563027" y="1670073"/>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3" name="Group 85">
              <a:extLst>
                <a:ext uri="{FF2B5EF4-FFF2-40B4-BE49-F238E27FC236}">
                  <a16:creationId xmlns:a16="http://schemas.microsoft.com/office/drawing/2014/main" id="{FD829980-882E-4665-8FDC-EBE66802C8A5}"/>
                </a:ext>
              </a:extLst>
            </p:cNvPr>
            <p:cNvGrpSpPr/>
            <p:nvPr/>
          </p:nvGrpSpPr>
          <p:grpSpPr>
            <a:xfrm>
              <a:off x="4343600" y="1832238"/>
              <a:ext cx="201451" cy="263439"/>
              <a:chOff x="812800" y="2401888"/>
              <a:chExt cx="206375" cy="269875"/>
            </a:xfrm>
            <a:grpFill/>
          </p:grpSpPr>
          <p:sp>
            <p:nvSpPr>
              <p:cNvPr id="96" name="Freeform 47">
                <a:extLst>
                  <a:ext uri="{FF2B5EF4-FFF2-40B4-BE49-F238E27FC236}">
                    <a16:creationId xmlns:a16="http://schemas.microsoft.com/office/drawing/2014/main" id="{4FDB5D9C-9F9A-4143-9055-959AA1013E92}"/>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7" name="Freeform 48">
                <a:extLst>
                  <a:ext uri="{FF2B5EF4-FFF2-40B4-BE49-F238E27FC236}">
                    <a16:creationId xmlns:a16="http://schemas.microsoft.com/office/drawing/2014/main" id="{9EB16D4D-646E-44A5-BF67-01DE531C3509}"/>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4" name="Group 88">
              <a:extLst>
                <a:ext uri="{FF2B5EF4-FFF2-40B4-BE49-F238E27FC236}">
                  <a16:creationId xmlns:a16="http://schemas.microsoft.com/office/drawing/2014/main" id="{F855A4C2-8A16-4987-B174-802E63C7472E}"/>
                </a:ext>
              </a:extLst>
            </p:cNvPr>
            <p:cNvGrpSpPr/>
            <p:nvPr/>
          </p:nvGrpSpPr>
          <p:grpSpPr>
            <a:xfrm>
              <a:off x="4343601" y="1572147"/>
              <a:ext cx="325521" cy="222828"/>
              <a:chOff x="2324100" y="1814513"/>
              <a:chExt cx="266700" cy="182563"/>
            </a:xfrm>
            <a:grpFill/>
          </p:grpSpPr>
          <p:sp>
            <p:nvSpPr>
              <p:cNvPr id="94" name="Freeform 55">
                <a:extLst>
                  <a:ext uri="{FF2B5EF4-FFF2-40B4-BE49-F238E27FC236}">
                    <a16:creationId xmlns:a16="http://schemas.microsoft.com/office/drawing/2014/main" id="{69B3E1A9-A60B-4D4A-9706-BC0DE5F12A58}"/>
                  </a:ext>
                </a:extLst>
              </p:cNvPr>
              <p:cNvSpPr>
                <a:spLocks noEditPoints="1"/>
              </p:cNvSpPr>
              <p:nvPr/>
            </p:nvSpPr>
            <p:spPr bwMode="auto">
              <a:xfrm>
                <a:off x="2324100" y="1814513"/>
                <a:ext cx="188913" cy="182563"/>
              </a:xfrm>
              <a:custGeom>
                <a:avLst/>
                <a:gdLst>
                  <a:gd name="T0" fmla="*/ 86 w 99"/>
                  <a:gd name="T1" fmla="*/ 60 h 97"/>
                  <a:gd name="T2" fmla="*/ 99 w 99"/>
                  <a:gd name="T3" fmla="*/ 54 h 97"/>
                  <a:gd name="T4" fmla="*/ 99 w 99"/>
                  <a:gd name="T5" fmla="*/ 43 h 97"/>
                  <a:gd name="T6" fmla="*/ 86 w 99"/>
                  <a:gd name="T7" fmla="*/ 37 h 97"/>
                  <a:gd name="T8" fmla="*/ 83 w 99"/>
                  <a:gd name="T9" fmla="*/ 31 h 97"/>
                  <a:gd name="T10" fmla="*/ 88 w 99"/>
                  <a:gd name="T11" fmla="*/ 18 h 97"/>
                  <a:gd name="T12" fmla="*/ 81 w 99"/>
                  <a:gd name="T13" fmla="*/ 10 h 97"/>
                  <a:gd name="T14" fmla="*/ 67 w 99"/>
                  <a:gd name="T15" fmla="*/ 16 h 97"/>
                  <a:gd name="T16" fmla="*/ 61 w 99"/>
                  <a:gd name="T17" fmla="*/ 13 h 97"/>
                  <a:gd name="T18" fmla="*/ 55 w 99"/>
                  <a:gd name="T19" fmla="*/ 0 h 97"/>
                  <a:gd name="T20" fmla="*/ 44 w 99"/>
                  <a:gd name="T21" fmla="*/ 0 h 97"/>
                  <a:gd name="T22" fmla="*/ 38 w 99"/>
                  <a:gd name="T23" fmla="*/ 13 h 97"/>
                  <a:gd name="T24" fmla="*/ 32 w 99"/>
                  <a:gd name="T25" fmla="*/ 16 h 97"/>
                  <a:gd name="T26" fmla="*/ 18 w 99"/>
                  <a:gd name="T27" fmla="*/ 11 h 97"/>
                  <a:gd name="T28" fmla="*/ 11 w 99"/>
                  <a:gd name="T29" fmla="*/ 18 h 97"/>
                  <a:gd name="T30" fmla="*/ 16 w 99"/>
                  <a:gd name="T31" fmla="*/ 32 h 97"/>
                  <a:gd name="T32" fmla="*/ 14 w 99"/>
                  <a:gd name="T33" fmla="*/ 37 h 97"/>
                  <a:gd name="T34" fmla="*/ 0 w 99"/>
                  <a:gd name="T35" fmla="*/ 43 h 97"/>
                  <a:gd name="T36" fmla="*/ 0 w 99"/>
                  <a:gd name="T37" fmla="*/ 54 h 97"/>
                  <a:gd name="T38" fmla="*/ 14 w 99"/>
                  <a:gd name="T39" fmla="*/ 60 h 97"/>
                  <a:gd name="T40" fmla="*/ 16 w 99"/>
                  <a:gd name="T41" fmla="*/ 66 h 97"/>
                  <a:gd name="T42" fmla="*/ 11 w 99"/>
                  <a:gd name="T43" fmla="*/ 79 h 97"/>
                  <a:gd name="T44" fmla="*/ 19 w 99"/>
                  <a:gd name="T45" fmla="*/ 87 h 97"/>
                  <a:gd name="T46" fmla="*/ 32 w 99"/>
                  <a:gd name="T47" fmla="*/ 81 h 97"/>
                  <a:gd name="T48" fmla="*/ 38 w 99"/>
                  <a:gd name="T49" fmla="*/ 84 h 97"/>
                  <a:gd name="T50" fmla="*/ 45 w 99"/>
                  <a:gd name="T51" fmla="*/ 97 h 97"/>
                  <a:gd name="T52" fmla="*/ 55 w 99"/>
                  <a:gd name="T53" fmla="*/ 97 h 97"/>
                  <a:gd name="T54" fmla="*/ 61 w 99"/>
                  <a:gd name="T55" fmla="*/ 84 h 97"/>
                  <a:gd name="T56" fmla="*/ 67 w 99"/>
                  <a:gd name="T57" fmla="*/ 81 h 97"/>
                  <a:gd name="T58" fmla="*/ 81 w 99"/>
                  <a:gd name="T59" fmla="*/ 86 h 97"/>
                  <a:gd name="T60" fmla="*/ 89 w 99"/>
                  <a:gd name="T61" fmla="*/ 79 h 97"/>
                  <a:gd name="T62" fmla="*/ 83 w 99"/>
                  <a:gd name="T63" fmla="*/ 66 h 97"/>
                  <a:gd name="T64" fmla="*/ 86 w 99"/>
                  <a:gd name="T65" fmla="*/ 60 h 97"/>
                  <a:gd name="T66" fmla="*/ 50 w 99"/>
                  <a:gd name="T67" fmla="*/ 64 h 97"/>
                  <a:gd name="T68" fmla="*/ 34 w 99"/>
                  <a:gd name="T69" fmla="*/ 49 h 97"/>
                  <a:gd name="T70" fmla="*/ 50 w 99"/>
                  <a:gd name="T71" fmla="*/ 33 h 97"/>
                  <a:gd name="T72" fmla="*/ 66 w 99"/>
                  <a:gd name="T73" fmla="*/ 49 h 97"/>
                  <a:gd name="T74" fmla="*/ 50 w 99"/>
                  <a:gd name="T75" fmla="*/ 6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99" h="97">
                    <a:moveTo>
                      <a:pt x="86" y="60"/>
                    </a:moveTo>
                    <a:cubicBezTo>
                      <a:pt x="86" y="60"/>
                      <a:pt x="99" y="54"/>
                      <a:pt x="99" y="54"/>
                    </a:cubicBezTo>
                    <a:cubicBezTo>
                      <a:pt x="99" y="43"/>
                      <a:pt x="99" y="43"/>
                      <a:pt x="99" y="43"/>
                    </a:cubicBezTo>
                    <a:cubicBezTo>
                      <a:pt x="99" y="42"/>
                      <a:pt x="86" y="37"/>
                      <a:pt x="86" y="37"/>
                    </a:cubicBezTo>
                    <a:cubicBezTo>
                      <a:pt x="83" y="31"/>
                      <a:pt x="83" y="31"/>
                      <a:pt x="83" y="31"/>
                    </a:cubicBezTo>
                    <a:cubicBezTo>
                      <a:pt x="83" y="31"/>
                      <a:pt x="89" y="18"/>
                      <a:pt x="88" y="18"/>
                    </a:cubicBezTo>
                    <a:cubicBezTo>
                      <a:pt x="81" y="10"/>
                      <a:pt x="81" y="10"/>
                      <a:pt x="81" y="10"/>
                    </a:cubicBezTo>
                    <a:cubicBezTo>
                      <a:pt x="80" y="10"/>
                      <a:pt x="67" y="16"/>
                      <a:pt x="67" y="16"/>
                    </a:cubicBezTo>
                    <a:cubicBezTo>
                      <a:pt x="61" y="13"/>
                      <a:pt x="61" y="13"/>
                      <a:pt x="61" y="13"/>
                    </a:cubicBezTo>
                    <a:cubicBezTo>
                      <a:pt x="61" y="13"/>
                      <a:pt x="56" y="0"/>
                      <a:pt x="55" y="0"/>
                    </a:cubicBezTo>
                    <a:cubicBezTo>
                      <a:pt x="44" y="0"/>
                      <a:pt x="44" y="0"/>
                      <a:pt x="44" y="0"/>
                    </a:cubicBezTo>
                    <a:cubicBezTo>
                      <a:pt x="43" y="0"/>
                      <a:pt x="38" y="13"/>
                      <a:pt x="38" y="13"/>
                    </a:cubicBezTo>
                    <a:cubicBezTo>
                      <a:pt x="32" y="16"/>
                      <a:pt x="32" y="16"/>
                      <a:pt x="32" y="16"/>
                    </a:cubicBezTo>
                    <a:cubicBezTo>
                      <a:pt x="32" y="16"/>
                      <a:pt x="19" y="10"/>
                      <a:pt x="18" y="11"/>
                    </a:cubicBezTo>
                    <a:cubicBezTo>
                      <a:pt x="11" y="18"/>
                      <a:pt x="11" y="18"/>
                      <a:pt x="11" y="18"/>
                    </a:cubicBezTo>
                    <a:cubicBezTo>
                      <a:pt x="10" y="19"/>
                      <a:pt x="16" y="32"/>
                      <a:pt x="16" y="32"/>
                    </a:cubicBezTo>
                    <a:cubicBezTo>
                      <a:pt x="14" y="37"/>
                      <a:pt x="14" y="37"/>
                      <a:pt x="14" y="37"/>
                    </a:cubicBezTo>
                    <a:cubicBezTo>
                      <a:pt x="14" y="37"/>
                      <a:pt x="0" y="43"/>
                      <a:pt x="0" y="43"/>
                    </a:cubicBezTo>
                    <a:cubicBezTo>
                      <a:pt x="0" y="54"/>
                      <a:pt x="0" y="54"/>
                      <a:pt x="0" y="54"/>
                    </a:cubicBezTo>
                    <a:cubicBezTo>
                      <a:pt x="0" y="55"/>
                      <a:pt x="14" y="60"/>
                      <a:pt x="14" y="60"/>
                    </a:cubicBezTo>
                    <a:cubicBezTo>
                      <a:pt x="16" y="66"/>
                      <a:pt x="16" y="66"/>
                      <a:pt x="16" y="66"/>
                    </a:cubicBezTo>
                    <a:cubicBezTo>
                      <a:pt x="16" y="66"/>
                      <a:pt x="10" y="79"/>
                      <a:pt x="11" y="79"/>
                    </a:cubicBezTo>
                    <a:cubicBezTo>
                      <a:pt x="19" y="87"/>
                      <a:pt x="19" y="87"/>
                      <a:pt x="19" y="87"/>
                    </a:cubicBezTo>
                    <a:cubicBezTo>
                      <a:pt x="19" y="87"/>
                      <a:pt x="32" y="81"/>
                      <a:pt x="32" y="81"/>
                    </a:cubicBezTo>
                    <a:cubicBezTo>
                      <a:pt x="38" y="84"/>
                      <a:pt x="38" y="84"/>
                      <a:pt x="38" y="84"/>
                    </a:cubicBezTo>
                    <a:cubicBezTo>
                      <a:pt x="38" y="84"/>
                      <a:pt x="44" y="97"/>
                      <a:pt x="45" y="97"/>
                    </a:cubicBezTo>
                    <a:cubicBezTo>
                      <a:pt x="55" y="97"/>
                      <a:pt x="55" y="97"/>
                      <a:pt x="55" y="97"/>
                    </a:cubicBezTo>
                    <a:cubicBezTo>
                      <a:pt x="56" y="97"/>
                      <a:pt x="61" y="84"/>
                      <a:pt x="61" y="84"/>
                    </a:cubicBezTo>
                    <a:cubicBezTo>
                      <a:pt x="67" y="81"/>
                      <a:pt x="67" y="81"/>
                      <a:pt x="67" y="81"/>
                    </a:cubicBezTo>
                    <a:cubicBezTo>
                      <a:pt x="67" y="81"/>
                      <a:pt x="81" y="87"/>
                      <a:pt x="81" y="86"/>
                    </a:cubicBezTo>
                    <a:cubicBezTo>
                      <a:pt x="89" y="79"/>
                      <a:pt x="89" y="79"/>
                      <a:pt x="89" y="79"/>
                    </a:cubicBezTo>
                    <a:cubicBezTo>
                      <a:pt x="89" y="78"/>
                      <a:pt x="83" y="66"/>
                      <a:pt x="83" y="66"/>
                    </a:cubicBezTo>
                    <a:lnTo>
                      <a:pt x="86" y="60"/>
                    </a:lnTo>
                    <a:close/>
                    <a:moveTo>
                      <a:pt x="50" y="64"/>
                    </a:moveTo>
                    <a:cubicBezTo>
                      <a:pt x="41" y="64"/>
                      <a:pt x="34" y="57"/>
                      <a:pt x="34" y="49"/>
                    </a:cubicBezTo>
                    <a:cubicBezTo>
                      <a:pt x="34" y="40"/>
                      <a:pt x="41" y="33"/>
                      <a:pt x="50" y="33"/>
                    </a:cubicBezTo>
                    <a:cubicBezTo>
                      <a:pt x="58" y="33"/>
                      <a:pt x="66" y="40"/>
                      <a:pt x="66" y="49"/>
                    </a:cubicBezTo>
                    <a:cubicBezTo>
                      <a:pt x="66" y="57"/>
                      <a:pt x="58" y="64"/>
                      <a:pt x="50" y="64"/>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5" name="Freeform 56">
                <a:extLst>
                  <a:ext uri="{FF2B5EF4-FFF2-40B4-BE49-F238E27FC236}">
                    <a16:creationId xmlns:a16="http://schemas.microsoft.com/office/drawing/2014/main" id="{9BE81E25-1D54-47E1-9EA1-B50FE61940D6}"/>
                  </a:ext>
                </a:extLst>
              </p:cNvPr>
              <p:cNvSpPr>
                <a:spLocks noEditPoints="1"/>
              </p:cNvSpPr>
              <p:nvPr/>
            </p:nvSpPr>
            <p:spPr bwMode="auto">
              <a:xfrm>
                <a:off x="2501900" y="1905001"/>
                <a:ext cx="88900" cy="90488"/>
              </a:xfrm>
              <a:custGeom>
                <a:avLst/>
                <a:gdLst>
                  <a:gd name="T0" fmla="*/ 41 w 47"/>
                  <a:gd name="T1" fmla="*/ 23 h 48"/>
                  <a:gd name="T2" fmla="*/ 41 w 47"/>
                  <a:gd name="T3" fmla="*/ 20 h 48"/>
                  <a:gd name="T4" fmla="*/ 45 w 47"/>
                  <a:gd name="T5" fmla="*/ 14 h 48"/>
                  <a:gd name="T6" fmla="*/ 42 w 47"/>
                  <a:gd name="T7" fmla="*/ 9 h 48"/>
                  <a:gd name="T8" fmla="*/ 35 w 47"/>
                  <a:gd name="T9" fmla="*/ 11 h 48"/>
                  <a:gd name="T10" fmla="*/ 33 w 47"/>
                  <a:gd name="T11" fmla="*/ 9 h 48"/>
                  <a:gd name="T12" fmla="*/ 31 w 47"/>
                  <a:gd name="T13" fmla="*/ 2 h 48"/>
                  <a:gd name="T14" fmla="*/ 26 w 47"/>
                  <a:gd name="T15" fmla="*/ 1 h 48"/>
                  <a:gd name="T16" fmla="*/ 22 w 47"/>
                  <a:gd name="T17" fmla="*/ 6 h 48"/>
                  <a:gd name="T18" fmla="*/ 19 w 47"/>
                  <a:gd name="T19" fmla="*/ 7 h 48"/>
                  <a:gd name="T20" fmla="*/ 14 w 47"/>
                  <a:gd name="T21" fmla="*/ 3 h 48"/>
                  <a:gd name="T22" fmla="*/ 9 w 47"/>
                  <a:gd name="T23" fmla="*/ 5 h 48"/>
                  <a:gd name="T24" fmla="*/ 10 w 47"/>
                  <a:gd name="T25" fmla="*/ 12 h 48"/>
                  <a:gd name="T26" fmla="*/ 8 w 47"/>
                  <a:gd name="T27" fmla="*/ 15 h 48"/>
                  <a:gd name="T28" fmla="*/ 1 w 47"/>
                  <a:gd name="T29" fmla="*/ 16 h 48"/>
                  <a:gd name="T30" fmla="*/ 0 w 47"/>
                  <a:gd name="T31" fmla="*/ 21 h 48"/>
                  <a:gd name="T32" fmla="*/ 6 w 47"/>
                  <a:gd name="T33" fmla="*/ 25 h 48"/>
                  <a:gd name="T34" fmla="*/ 6 w 47"/>
                  <a:gd name="T35" fmla="*/ 28 h 48"/>
                  <a:gd name="T36" fmla="*/ 2 w 47"/>
                  <a:gd name="T37" fmla="*/ 34 h 48"/>
                  <a:gd name="T38" fmla="*/ 5 w 47"/>
                  <a:gd name="T39" fmla="*/ 39 h 48"/>
                  <a:gd name="T40" fmla="*/ 12 w 47"/>
                  <a:gd name="T41" fmla="*/ 38 h 48"/>
                  <a:gd name="T42" fmla="*/ 14 w 47"/>
                  <a:gd name="T43" fmla="*/ 39 h 48"/>
                  <a:gd name="T44" fmla="*/ 15 w 47"/>
                  <a:gd name="T45" fmla="*/ 46 h 48"/>
                  <a:gd name="T46" fmla="*/ 20 w 47"/>
                  <a:gd name="T47" fmla="*/ 48 h 48"/>
                  <a:gd name="T48" fmla="*/ 24 w 47"/>
                  <a:gd name="T49" fmla="*/ 42 h 48"/>
                  <a:gd name="T50" fmla="*/ 27 w 47"/>
                  <a:gd name="T51" fmla="*/ 42 h 48"/>
                  <a:gd name="T52" fmla="*/ 33 w 47"/>
                  <a:gd name="T53" fmla="*/ 46 h 48"/>
                  <a:gd name="T54" fmla="*/ 38 w 47"/>
                  <a:gd name="T55" fmla="*/ 43 h 48"/>
                  <a:gd name="T56" fmla="*/ 37 w 47"/>
                  <a:gd name="T57" fmla="*/ 36 h 48"/>
                  <a:gd name="T58" fmla="*/ 38 w 47"/>
                  <a:gd name="T59" fmla="*/ 33 h 48"/>
                  <a:gd name="T60" fmla="*/ 45 w 47"/>
                  <a:gd name="T61" fmla="*/ 32 h 48"/>
                  <a:gd name="T62" fmla="*/ 46 w 47"/>
                  <a:gd name="T63" fmla="*/ 27 h 48"/>
                  <a:gd name="T64" fmla="*/ 41 w 47"/>
                  <a:gd name="T65" fmla="*/ 23 h 48"/>
                  <a:gd name="T66" fmla="*/ 31 w 47"/>
                  <a:gd name="T67" fmla="*/ 26 h 48"/>
                  <a:gd name="T68" fmla="*/ 22 w 47"/>
                  <a:gd name="T69" fmla="*/ 31 h 48"/>
                  <a:gd name="T70" fmla="*/ 16 w 47"/>
                  <a:gd name="T71" fmla="*/ 22 h 48"/>
                  <a:gd name="T72" fmla="*/ 25 w 47"/>
                  <a:gd name="T73" fmla="*/ 17 h 48"/>
                  <a:gd name="T74" fmla="*/ 31 w 47"/>
                  <a:gd name="T75" fmla="*/ 26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47" h="48">
                    <a:moveTo>
                      <a:pt x="41" y="23"/>
                    </a:moveTo>
                    <a:cubicBezTo>
                      <a:pt x="41" y="20"/>
                      <a:pt x="41" y="20"/>
                      <a:pt x="41" y="20"/>
                    </a:cubicBezTo>
                    <a:cubicBezTo>
                      <a:pt x="41" y="20"/>
                      <a:pt x="45" y="14"/>
                      <a:pt x="45" y="14"/>
                    </a:cubicBezTo>
                    <a:cubicBezTo>
                      <a:pt x="42" y="9"/>
                      <a:pt x="42" y="9"/>
                      <a:pt x="42" y="9"/>
                    </a:cubicBezTo>
                    <a:cubicBezTo>
                      <a:pt x="42" y="9"/>
                      <a:pt x="35" y="11"/>
                      <a:pt x="35" y="11"/>
                    </a:cubicBezTo>
                    <a:cubicBezTo>
                      <a:pt x="33" y="9"/>
                      <a:pt x="33" y="9"/>
                      <a:pt x="33" y="9"/>
                    </a:cubicBezTo>
                    <a:cubicBezTo>
                      <a:pt x="33" y="9"/>
                      <a:pt x="32" y="2"/>
                      <a:pt x="31" y="2"/>
                    </a:cubicBezTo>
                    <a:cubicBezTo>
                      <a:pt x="26" y="1"/>
                      <a:pt x="26" y="1"/>
                      <a:pt x="26" y="1"/>
                    </a:cubicBezTo>
                    <a:cubicBezTo>
                      <a:pt x="26" y="0"/>
                      <a:pt x="22" y="6"/>
                      <a:pt x="22" y="6"/>
                    </a:cubicBezTo>
                    <a:cubicBezTo>
                      <a:pt x="19" y="7"/>
                      <a:pt x="19" y="7"/>
                      <a:pt x="19" y="7"/>
                    </a:cubicBezTo>
                    <a:cubicBezTo>
                      <a:pt x="19" y="7"/>
                      <a:pt x="14" y="2"/>
                      <a:pt x="14" y="3"/>
                    </a:cubicBezTo>
                    <a:cubicBezTo>
                      <a:pt x="9" y="5"/>
                      <a:pt x="9" y="5"/>
                      <a:pt x="9" y="5"/>
                    </a:cubicBezTo>
                    <a:cubicBezTo>
                      <a:pt x="9" y="6"/>
                      <a:pt x="10" y="12"/>
                      <a:pt x="10" y="12"/>
                    </a:cubicBezTo>
                    <a:cubicBezTo>
                      <a:pt x="8" y="15"/>
                      <a:pt x="8" y="15"/>
                      <a:pt x="8" y="15"/>
                    </a:cubicBezTo>
                    <a:cubicBezTo>
                      <a:pt x="8" y="15"/>
                      <a:pt x="2" y="16"/>
                      <a:pt x="1" y="16"/>
                    </a:cubicBezTo>
                    <a:cubicBezTo>
                      <a:pt x="0" y="21"/>
                      <a:pt x="0" y="21"/>
                      <a:pt x="0" y="21"/>
                    </a:cubicBezTo>
                    <a:cubicBezTo>
                      <a:pt x="0" y="22"/>
                      <a:pt x="6" y="25"/>
                      <a:pt x="6" y="25"/>
                    </a:cubicBezTo>
                    <a:cubicBezTo>
                      <a:pt x="6" y="28"/>
                      <a:pt x="6" y="28"/>
                      <a:pt x="6" y="28"/>
                    </a:cubicBezTo>
                    <a:cubicBezTo>
                      <a:pt x="6" y="28"/>
                      <a:pt x="2" y="34"/>
                      <a:pt x="2" y="34"/>
                    </a:cubicBezTo>
                    <a:cubicBezTo>
                      <a:pt x="5" y="39"/>
                      <a:pt x="5" y="39"/>
                      <a:pt x="5" y="39"/>
                    </a:cubicBezTo>
                    <a:cubicBezTo>
                      <a:pt x="5" y="39"/>
                      <a:pt x="12" y="38"/>
                      <a:pt x="12" y="38"/>
                    </a:cubicBezTo>
                    <a:cubicBezTo>
                      <a:pt x="14" y="39"/>
                      <a:pt x="14" y="39"/>
                      <a:pt x="14" y="39"/>
                    </a:cubicBezTo>
                    <a:cubicBezTo>
                      <a:pt x="14" y="39"/>
                      <a:pt x="15" y="46"/>
                      <a:pt x="15" y="46"/>
                    </a:cubicBezTo>
                    <a:cubicBezTo>
                      <a:pt x="20" y="48"/>
                      <a:pt x="20" y="48"/>
                      <a:pt x="20" y="48"/>
                    </a:cubicBezTo>
                    <a:cubicBezTo>
                      <a:pt x="21" y="48"/>
                      <a:pt x="24" y="42"/>
                      <a:pt x="24" y="42"/>
                    </a:cubicBezTo>
                    <a:cubicBezTo>
                      <a:pt x="27" y="42"/>
                      <a:pt x="27" y="42"/>
                      <a:pt x="27" y="42"/>
                    </a:cubicBezTo>
                    <a:cubicBezTo>
                      <a:pt x="27" y="42"/>
                      <a:pt x="33" y="46"/>
                      <a:pt x="33" y="46"/>
                    </a:cubicBezTo>
                    <a:cubicBezTo>
                      <a:pt x="38" y="43"/>
                      <a:pt x="38" y="43"/>
                      <a:pt x="38" y="43"/>
                    </a:cubicBezTo>
                    <a:cubicBezTo>
                      <a:pt x="38" y="43"/>
                      <a:pt x="37" y="36"/>
                      <a:pt x="37" y="36"/>
                    </a:cubicBezTo>
                    <a:cubicBezTo>
                      <a:pt x="38" y="33"/>
                      <a:pt x="38" y="33"/>
                      <a:pt x="38" y="33"/>
                    </a:cubicBezTo>
                    <a:cubicBezTo>
                      <a:pt x="38" y="33"/>
                      <a:pt x="45" y="32"/>
                      <a:pt x="45" y="32"/>
                    </a:cubicBezTo>
                    <a:cubicBezTo>
                      <a:pt x="46" y="27"/>
                      <a:pt x="46" y="27"/>
                      <a:pt x="46" y="27"/>
                    </a:cubicBezTo>
                    <a:cubicBezTo>
                      <a:pt x="47" y="27"/>
                      <a:pt x="41" y="23"/>
                      <a:pt x="41" y="23"/>
                    </a:cubicBezTo>
                    <a:close/>
                    <a:moveTo>
                      <a:pt x="31" y="26"/>
                    </a:moveTo>
                    <a:cubicBezTo>
                      <a:pt x="30" y="30"/>
                      <a:pt x="26" y="32"/>
                      <a:pt x="22" y="31"/>
                    </a:cubicBezTo>
                    <a:cubicBezTo>
                      <a:pt x="18" y="30"/>
                      <a:pt x="15" y="26"/>
                      <a:pt x="16" y="22"/>
                    </a:cubicBezTo>
                    <a:cubicBezTo>
                      <a:pt x="17" y="18"/>
                      <a:pt x="21" y="16"/>
                      <a:pt x="25" y="17"/>
                    </a:cubicBezTo>
                    <a:cubicBezTo>
                      <a:pt x="29" y="18"/>
                      <a:pt x="32" y="22"/>
                      <a:pt x="31" y="2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5" name="Group 91">
              <a:extLst>
                <a:ext uri="{FF2B5EF4-FFF2-40B4-BE49-F238E27FC236}">
                  <a16:creationId xmlns:a16="http://schemas.microsoft.com/office/drawing/2014/main" id="{5E2F4CF9-885D-4011-B713-96D109772092}"/>
                </a:ext>
              </a:extLst>
            </p:cNvPr>
            <p:cNvGrpSpPr/>
            <p:nvPr/>
          </p:nvGrpSpPr>
          <p:grpSpPr>
            <a:xfrm>
              <a:off x="2048824" y="1585349"/>
              <a:ext cx="322417" cy="238828"/>
              <a:chOff x="4598988" y="3619501"/>
              <a:chExt cx="214313" cy="158750"/>
            </a:xfrm>
            <a:grpFill/>
          </p:grpSpPr>
          <p:sp>
            <p:nvSpPr>
              <p:cNvPr id="91" name="Freeform 24">
                <a:extLst>
                  <a:ext uri="{FF2B5EF4-FFF2-40B4-BE49-F238E27FC236}">
                    <a16:creationId xmlns:a16="http://schemas.microsoft.com/office/drawing/2014/main" id="{B495675E-98BD-49BA-9C61-0621949543F8}"/>
                  </a:ext>
                </a:extLst>
              </p:cNvPr>
              <p:cNvSpPr>
                <a:spLocks/>
              </p:cNvSpPr>
              <p:nvPr/>
            </p:nvSpPr>
            <p:spPr bwMode="auto">
              <a:xfrm>
                <a:off x="4675188" y="3729038"/>
                <a:ext cx="61913" cy="49213"/>
              </a:xfrm>
              <a:custGeom>
                <a:avLst/>
                <a:gdLst>
                  <a:gd name="T0" fmla="*/ 36 w 38"/>
                  <a:gd name="T1" fmla="*/ 10 h 30"/>
                  <a:gd name="T2" fmla="*/ 1 w 38"/>
                  <a:gd name="T3" fmla="*/ 11 h 30"/>
                  <a:gd name="T4" fmla="*/ 1 w 38"/>
                  <a:gd name="T5" fmla="*/ 13 h 30"/>
                  <a:gd name="T6" fmla="*/ 19 w 38"/>
                  <a:gd name="T7" fmla="*/ 30 h 30"/>
                  <a:gd name="T8" fmla="*/ 36 w 38"/>
                  <a:gd name="T9" fmla="*/ 13 h 30"/>
                  <a:gd name="T10" fmla="*/ 36 w 38"/>
                  <a:gd name="T11" fmla="*/ 10 h 30"/>
                </a:gdLst>
                <a:ahLst/>
                <a:cxnLst>
                  <a:cxn ang="0">
                    <a:pos x="T0" y="T1"/>
                  </a:cxn>
                  <a:cxn ang="0">
                    <a:pos x="T2" y="T3"/>
                  </a:cxn>
                  <a:cxn ang="0">
                    <a:pos x="T4" y="T5"/>
                  </a:cxn>
                  <a:cxn ang="0">
                    <a:pos x="T6" y="T7"/>
                  </a:cxn>
                  <a:cxn ang="0">
                    <a:pos x="T8" y="T9"/>
                  </a:cxn>
                  <a:cxn ang="0">
                    <a:pos x="T10" y="T11"/>
                  </a:cxn>
                </a:cxnLst>
                <a:rect l="0" t="0" r="r" b="b"/>
                <a:pathLst>
                  <a:path w="38" h="30">
                    <a:moveTo>
                      <a:pt x="36" y="10"/>
                    </a:moveTo>
                    <a:cubicBezTo>
                      <a:pt x="26" y="1"/>
                      <a:pt x="12" y="0"/>
                      <a:pt x="1" y="11"/>
                    </a:cubicBezTo>
                    <a:cubicBezTo>
                      <a:pt x="0" y="11"/>
                      <a:pt x="0" y="12"/>
                      <a:pt x="1" y="13"/>
                    </a:cubicBezTo>
                    <a:cubicBezTo>
                      <a:pt x="19" y="30"/>
                      <a:pt x="19" y="30"/>
                      <a:pt x="19" y="30"/>
                    </a:cubicBezTo>
                    <a:cubicBezTo>
                      <a:pt x="36" y="13"/>
                      <a:pt x="36" y="13"/>
                      <a:pt x="36" y="13"/>
                    </a:cubicBezTo>
                    <a:cubicBezTo>
                      <a:pt x="38" y="11"/>
                      <a:pt x="37" y="11"/>
                      <a:pt x="36" y="1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2" name="Freeform 25">
                <a:extLst>
                  <a:ext uri="{FF2B5EF4-FFF2-40B4-BE49-F238E27FC236}">
                    <a16:creationId xmlns:a16="http://schemas.microsoft.com/office/drawing/2014/main" id="{8D4C06EC-6AE7-4D2A-9BAD-8BBF3FFC20CC}"/>
                  </a:ext>
                </a:extLst>
              </p:cNvPr>
              <p:cNvSpPr>
                <a:spLocks/>
              </p:cNvSpPr>
              <p:nvPr/>
            </p:nvSpPr>
            <p:spPr bwMode="auto">
              <a:xfrm>
                <a:off x="4633913" y="3675063"/>
                <a:ext cx="142875" cy="63500"/>
              </a:xfrm>
              <a:custGeom>
                <a:avLst/>
                <a:gdLst>
                  <a:gd name="T0" fmla="*/ 87 w 88"/>
                  <a:gd name="T1" fmla="*/ 23 h 39"/>
                  <a:gd name="T2" fmla="*/ 0 w 88"/>
                  <a:gd name="T3" fmla="*/ 24 h 39"/>
                  <a:gd name="T4" fmla="*/ 0 w 88"/>
                  <a:gd name="T5" fmla="*/ 26 h 39"/>
                  <a:gd name="T6" fmla="*/ 13 w 88"/>
                  <a:gd name="T7" fmla="*/ 38 h 39"/>
                  <a:gd name="T8" fmla="*/ 15 w 88"/>
                  <a:gd name="T9" fmla="*/ 38 h 39"/>
                  <a:gd name="T10" fmla="*/ 73 w 88"/>
                  <a:gd name="T11" fmla="*/ 38 h 39"/>
                  <a:gd name="T12" fmla="*/ 75 w 88"/>
                  <a:gd name="T13" fmla="*/ 38 h 39"/>
                  <a:gd name="T14" fmla="*/ 87 w 88"/>
                  <a:gd name="T15" fmla="*/ 26 h 39"/>
                  <a:gd name="T16" fmla="*/ 87 w 88"/>
                  <a:gd name="T17" fmla="*/ 26 h 39"/>
                  <a:gd name="T18" fmla="*/ 87 w 88"/>
                  <a:gd name="T19" fmla="*/ 24 h 39"/>
                  <a:gd name="T20" fmla="*/ 87 w 88"/>
                  <a:gd name="T21" fmla="*/ 23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88" h="39">
                    <a:moveTo>
                      <a:pt x="87" y="23"/>
                    </a:moveTo>
                    <a:cubicBezTo>
                      <a:pt x="63" y="0"/>
                      <a:pt x="24" y="0"/>
                      <a:pt x="0" y="24"/>
                    </a:cubicBezTo>
                    <a:cubicBezTo>
                      <a:pt x="0" y="24"/>
                      <a:pt x="0" y="25"/>
                      <a:pt x="0" y="26"/>
                    </a:cubicBezTo>
                    <a:cubicBezTo>
                      <a:pt x="13" y="38"/>
                      <a:pt x="13" y="38"/>
                      <a:pt x="13" y="38"/>
                    </a:cubicBezTo>
                    <a:cubicBezTo>
                      <a:pt x="13" y="39"/>
                      <a:pt x="14" y="39"/>
                      <a:pt x="15" y="38"/>
                    </a:cubicBezTo>
                    <a:cubicBezTo>
                      <a:pt x="31" y="22"/>
                      <a:pt x="57" y="22"/>
                      <a:pt x="73" y="38"/>
                    </a:cubicBezTo>
                    <a:cubicBezTo>
                      <a:pt x="73" y="39"/>
                      <a:pt x="74" y="39"/>
                      <a:pt x="75" y="38"/>
                    </a:cubicBezTo>
                    <a:cubicBezTo>
                      <a:pt x="87" y="26"/>
                      <a:pt x="87" y="26"/>
                      <a:pt x="87" y="26"/>
                    </a:cubicBezTo>
                    <a:cubicBezTo>
                      <a:pt x="87" y="26"/>
                      <a:pt x="87" y="26"/>
                      <a:pt x="87" y="26"/>
                    </a:cubicBezTo>
                    <a:cubicBezTo>
                      <a:pt x="88" y="25"/>
                      <a:pt x="88" y="24"/>
                      <a:pt x="87" y="24"/>
                    </a:cubicBezTo>
                    <a:lnTo>
                      <a:pt x="87" y="23"/>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3" name="Freeform 26">
                <a:extLst>
                  <a:ext uri="{FF2B5EF4-FFF2-40B4-BE49-F238E27FC236}">
                    <a16:creationId xmlns:a16="http://schemas.microsoft.com/office/drawing/2014/main" id="{4F5570A9-B9EC-430A-9235-6894E8628758}"/>
                  </a:ext>
                </a:extLst>
              </p:cNvPr>
              <p:cNvSpPr>
                <a:spLocks/>
              </p:cNvSpPr>
              <p:nvPr/>
            </p:nvSpPr>
            <p:spPr bwMode="auto">
              <a:xfrm>
                <a:off x="4598988" y="3619501"/>
                <a:ext cx="214313" cy="82550"/>
              </a:xfrm>
              <a:custGeom>
                <a:avLst/>
                <a:gdLst>
                  <a:gd name="T0" fmla="*/ 131 w 132"/>
                  <a:gd name="T1" fmla="*/ 36 h 51"/>
                  <a:gd name="T2" fmla="*/ 131 w 132"/>
                  <a:gd name="T3" fmla="*/ 36 h 51"/>
                  <a:gd name="T4" fmla="*/ 1 w 132"/>
                  <a:gd name="T5" fmla="*/ 36 h 51"/>
                  <a:gd name="T6" fmla="*/ 1 w 132"/>
                  <a:gd name="T7" fmla="*/ 38 h 51"/>
                  <a:gd name="T8" fmla="*/ 13 w 132"/>
                  <a:gd name="T9" fmla="*/ 51 h 51"/>
                  <a:gd name="T10" fmla="*/ 16 w 132"/>
                  <a:gd name="T11" fmla="*/ 51 h 51"/>
                  <a:gd name="T12" fmla="*/ 116 w 132"/>
                  <a:gd name="T13" fmla="*/ 51 h 51"/>
                  <a:gd name="T14" fmla="*/ 118 w 132"/>
                  <a:gd name="T15" fmla="*/ 51 h 51"/>
                  <a:gd name="T16" fmla="*/ 131 w 132"/>
                  <a:gd name="T17" fmla="*/ 38 h 51"/>
                  <a:gd name="T18" fmla="*/ 131 w 132"/>
                  <a:gd name="T19" fmla="*/ 38 h 51"/>
                  <a:gd name="T20" fmla="*/ 131 w 132"/>
                  <a:gd name="T21" fmla="*/ 36 h 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32" h="51">
                    <a:moveTo>
                      <a:pt x="131" y="36"/>
                    </a:moveTo>
                    <a:cubicBezTo>
                      <a:pt x="131" y="36"/>
                      <a:pt x="131" y="36"/>
                      <a:pt x="131" y="36"/>
                    </a:cubicBezTo>
                    <a:cubicBezTo>
                      <a:pt x="95" y="0"/>
                      <a:pt x="36" y="0"/>
                      <a:pt x="1" y="36"/>
                    </a:cubicBezTo>
                    <a:cubicBezTo>
                      <a:pt x="0" y="37"/>
                      <a:pt x="0" y="37"/>
                      <a:pt x="1" y="38"/>
                    </a:cubicBezTo>
                    <a:cubicBezTo>
                      <a:pt x="13" y="51"/>
                      <a:pt x="13" y="51"/>
                      <a:pt x="13" y="51"/>
                    </a:cubicBezTo>
                    <a:cubicBezTo>
                      <a:pt x="14" y="51"/>
                      <a:pt x="15" y="51"/>
                      <a:pt x="16" y="51"/>
                    </a:cubicBezTo>
                    <a:cubicBezTo>
                      <a:pt x="43" y="23"/>
                      <a:pt x="88" y="23"/>
                      <a:pt x="116" y="51"/>
                    </a:cubicBezTo>
                    <a:cubicBezTo>
                      <a:pt x="117" y="51"/>
                      <a:pt x="118" y="51"/>
                      <a:pt x="118" y="51"/>
                    </a:cubicBezTo>
                    <a:cubicBezTo>
                      <a:pt x="131" y="38"/>
                      <a:pt x="131" y="38"/>
                      <a:pt x="131" y="38"/>
                    </a:cubicBezTo>
                    <a:cubicBezTo>
                      <a:pt x="131" y="38"/>
                      <a:pt x="131" y="38"/>
                      <a:pt x="131" y="38"/>
                    </a:cubicBezTo>
                    <a:cubicBezTo>
                      <a:pt x="132" y="37"/>
                      <a:pt x="132" y="37"/>
                      <a:pt x="131" y="3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6" name="Freeform 33">
              <a:extLst>
                <a:ext uri="{FF2B5EF4-FFF2-40B4-BE49-F238E27FC236}">
                  <a16:creationId xmlns:a16="http://schemas.microsoft.com/office/drawing/2014/main" id="{B2182189-AAA3-402F-8BE8-7EAFC9E4C163}"/>
                </a:ext>
              </a:extLst>
            </p:cNvPr>
            <p:cNvSpPr>
              <a:spLocks noEditPoints="1"/>
            </p:cNvSpPr>
            <p:nvPr/>
          </p:nvSpPr>
          <p:spPr bwMode="auto">
            <a:xfrm>
              <a:off x="4036782" y="1611841"/>
              <a:ext cx="287812" cy="195956"/>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57" name="Group 96">
              <a:extLst>
                <a:ext uri="{FF2B5EF4-FFF2-40B4-BE49-F238E27FC236}">
                  <a16:creationId xmlns:a16="http://schemas.microsoft.com/office/drawing/2014/main" id="{91F43AEC-8C4B-4378-A0B2-B0F4158F50B3}"/>
                </a:ext>
              </a:extLst>
            </p:cNvPr>
            <p:cNvGrpSpPr/>
            <p:nvPr/>
          </p:nvGrpSpPr>
          <p:grpSpPr>
            <a:xfrm>
              <a:off x="3824036" y="1456055"/>
              <a:ext cx="341093" cy="338920"/>
              <a:chOff x="744538" y="3198813"/>
              <a:chExt cx="249237" cy="247650"/>
            </a:xfrm>
            <a:grpFill/>
          </p:grpSpPr>
          <p:sp>
            <p:nvSpPr>
              <p:cNvPr id="87" name="Freeform 8">
                <a:extLst>
                  <a:ext uri="{FF2B5EF4-FFF2-40B4-BE49-F238E27FC236}">
                    <a16:creationId xmlns:a16="http://schemas.microsoft.com/office/drawing/2014/main" id="{96F4E558-A0B2-4C63-893F-5CCD003D9498}"/>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8" name="Freeform 9">
                <a:extLst>
                  <a:ext uri="{FF2B5EF4-FFF2-40B4-BE49-F238E27FC236}">
                    <a16:creationId xmlns:a16="http://schemas.microsoft.com/office/drawing/2014/main" id="{7BC8C9BA-C362-4CEF-A972-2E7118441A6B}"/>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9" name="Freeform 10">
                <a:extLst>
                  <a:ext uri="{FF2B5EF4-FFF2-40B4-BE49-F238E27FC236}">
                    <a16:creationId xmlns:a16="http://schemas.microsoft.com/office/drawing/2014/main" id="{BB5D110C-3EF8-434A-9DE3-5D3C667B1B55}"/>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90" name="Freeform 11">
                <a:extLst>
                  <a:ext uri="{FF2B5EF4-FFF2-40B4-BE49-F238E27FC236}">
                    <a16:creationId xmlns:a16="http://schemas.microsoft.com/office/drawing/2014/main" id="{281A1169-A334-4A82-947A-7D899B461FE0}"/>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58" name="Group 101">
              <a:extLst>
                <a:ext uri="{FF2B5EF4-FFF2-40B4-BE49-F238E27FC236}">
                  <a16:creationId xmlns:a16="http://schemas.microsoft.com/office/drawing/2014/main" id="{59825E6D-EBEE-420F-B0EF-92C61EA2A2AD}"/>
                </a:ext>
              </a:extLst>
            </p:cNvPr>
            <p:cNvGrpSpPr/>
            <p:nvPr/>
          </p:nvGrpSpPr>
          <p:grpSpPr>
            <a:xfrm>
              <a:off x="2410921" y="1420122"/>
              <a:ext cx="201451" cy="263439"/>
              <a:chOff x="812800" y="2401888"/>
              <a:chExt cx="206375" cy="269875"/>
            </a:xfrm>
            <a:grpFill/>
          </p:grpSpPr>
          <p:sp>
            <p:nvSpPr>
              <p:cNvPr id="85" name="Freeform 47">
                <a:extLst>
                  <a:ext uri="{FF2B5EF4-FFF2-40B4-BE49-F238E27FC236}">
                    <a16:creationId xmlns:a16="http://schemas.microsoft.com/office/drawing/2014/main" id="{F9DDCC6B-12A8-41F1-B444-F8CDB4894035}"/>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6" name="Freeform 48">
                <a:extLst>
                  <a:ext uri="{FF2B5EF4-FFF2-40B4-BE49-F238E27FC236}">
                    <a16:creationId xmlns:a16="http://schemas.microsoft.com/office/drawing/2014/main" id="{2A424CA3-2F1A-4F03-BB5D-8E71FF23A4BE}"/>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59" name="Freeform 37">
              <a:extLst>
                <a:ext uri="{FF2B5EF4-FFF2-40B4-BE49-F238E27FC236}">
                  <a16:creationId xmlns:a16="http://schemas.microsoft.com/office/drawing/2014/main" id="{8F62460E-CC90-4812-AB93-87D5C86C2069}"/>
                </a:ext>
              </a:extLst>
            </p:cNvPr>
            <p:cNvSpPr>
              <a:spLocks noEditPoints="1"/>
            </p:cNvSpPr>
            <p:nvPr/>
          </p:nvSpPr>
          <p:spPr bwMode="auto">
            <a:xfrm>
              <a:off x="4520473" y="1363532"/>
              <a:ext cx="297296" cy="29523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0" name="Group 105">
              <a:extLst>
                <a:ext uri="{FF2B5EF4-FFF2-40B4-BE49-F238E27FC236}">
                  <a16:creationId xmlns:a16="http://schemas.microsoft.com/office/drawing/2014/main" id="{AC542850-A5A1-4E56-A52E-66D0FAE2661A}"/>
                </a:ext>
              </a:extLst>
            </p:cNvPr>
            <p:cNvGrpSpPr/>
            <p:nvPr/>
          </p:nvGrpSpPr>
          <p:grpSpPr>
            <a:xfrm>
              <a:off x="3390795" y="1590071"/>
              <a:ext cx="201451" cy="263439"/>
              <a:chOff x="812800" y="2401888"/>
              <a:chExt cx="206375" cy="269875"/>
            </a:xfrm>
            <a:grpFill/>
          </p:grpSpPr>
          <p:sp>
            <p:nvSpPr>
              <p:cNvPr id="83" name="Freeform 47">
                <a:extLst>
                  <a:ext uri="{FF2B5EF4-FFF2-40B4-BE49-F238E27FC236}">
                    <a16:creationId xmlns:a16="http://schemas.microsoft.com/office/drawing/2014/main" id="{0F85378A-B42C-4E20-8B37-5454A6A478CB}"/>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4" name="Freeform 48">
                <a:extLst>
                  <a:ext uri="{FF2B5EF4-FFF2-40B4-BE49-F238E27FC236}">
                    <a16:creationId xmlns:a16="http://schemas.microsoft.com/office/drawing/2014/main" id="{A72811C2-78AC-4FB8-8F44-4223470509A7}"/>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1" name="Group 108">
              <a:extLst>
                <a:ext uri="{FF2B5EF4-FFF2-40B4-BE49-F238E27FC236}">
                  <a16:creationId xmlns:a16="http://schemas.microsoft.com/office/drawing/2014/main" id="{390FA2AD-9C2B-4C85-AF87-C98AAE346F8F}"/>
                </a:ext>
              </a:extLst>
            </p:cNvPr>
            <p:cNvGrpSpPr/>
            <p:nvPr/>
          </p:nvGrpSpPr>
          <p:grpSpPr>
            <a:xfrm>
              <a:off x="2107447" y="1321558"/>
              <a:ext cx="323968" cy="262007"/>
              <a:chOff x="312738" y="3205163"/>
              <a:chExt cx="290513" cy="234950"/>
            </a:xfrm>
            <a:grpFill/>
          </p:grpSpPr>
          <p:sp>
            <p:nvSpPr>
              <p:cNvPr id="80" name="Freeform 5">
                <a:extLst>
                  <a:ext uri="{FF2B5EF4-FFF2-40B4-BE49-F238E27FC236}">
                    <a16:creationId xmlns:a16="http://schemas.microsoft.com/office/drawing/2014/main" id="{5E6C56A9-76EC-421B-9740-4630501B9057}"/>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1" name="Freeform 6">
                <a:extLst>
                  <a:ext uri="{FF2B5EF4-FFF2-40B4-BE49-F238E27FC236}">
                    <a16:creationId xmlns:a16="http://schemas.microsoft.com/office/drawing/2014/main" id="{26079889-0480-40EF-8D37-94695B4BE691}"/>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82" name="Oval 7">
                <a:extLst>
                  <a:ext uri="{FF2B5EF4-FFF2-40B4-BE49-F238E27FC236}">
                    <a16:creationId xmlns:a16="http://schemas.microsoft.com/office/drawing/2014/main" id="{DD9B50C8-22B6-4838-8771-1A0E64AC60D3}"/>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2" name="Group 112">
              <a:extLst>
                <a:ext uri="{FF2B5EF4-FFF2-40B4-BE49-F238E27FC236}">
                  <a16:creationId xmlns:a16="http://schemas.microsoft.com/office/drawing/2014/main" id="{B9E82895-387C-4196-AA20-00B49E438D39}"/>
                </a:ext>
              </a:extLst>
            </p:cNvPr>
            <p:cNvGrpSpPr/>
            <p:nvPr/>
          </p:nvGrpSpPr>
          <p:grpSpPr>
            <a:xfrm>
              <a:off x="3258748" y="5041452"/>
              <a:ext cx="589120" cy="597713"/>
              <a:chOff x="2360613" y="2686051"/>
              <a:chExt cx="217488" cy="220662"/>
            </a:xfrm>
            <a:grpFill/>
          </p:grpSpPr>
          <p:sp>
            <p:nvSpPr>
              <p:cNvPr id="77" name="Freeform 34">
                <a:extLst>
                  <a:ext uri="{FF2B5EF4-FFF2-40B4-BE49-F238E27FC236}">
                    <a16:creationId xmlns:a16="http://schemas.microsoft.com/office/drawing/2014/main" id="{3D27FA0C-0EFD-45D6-910B-EDA851B3E64F}"/>
                  </a:ext>
                </a:extLst>
              </p:cNvPr>
              <p:cNvSpPr>
                <a:spLocks noEditPoints="1"/>
              </p:cNvSpPr>
              <p:nvPr/>
            </p:nvSpPr>
            <p:spPr bwMode="auto">
              <a:xfrm>
                <a:off x="2427288" y="2686051"/>
                <a:ext cx="150813" cy="150813"/>
              </a:xfrm>
              <a:custGeom>
                <a:avLst/>
                <a:gdLst>
                  <a:gd name="T0" fmla="*/ 65 w 79"/>
                  <a:gd name="T1" fmla="*/ 14 h 79"/>
                  <a:gd name="T2" fmla="*/ 14 w 79"/>
                  <a:gd name="T3" fmla="*/ 14 h 79"/>
                  <a:gd name="T4" fmla="*/ 12 w 79"/>
                  <a:gd name="T5" fmla="*/ 63 h 79"/>
                  <a:gd name="T6" fmla="*/ 12 w 79"/>
                  <a:gd name="T7" fmla="*/ 63 h 79"/>
                  <a:gd name="T8" fmla="*/ 17 w 79"/>
                  <a:gd name="T9" fmla="*/ 68 h 79"/>
                  <a:gd name="T10" fmla="*/ 65 w 79"/>
                  <a:gd name="T11" fmla="*/ 65 h 79"/>
                  <a:gd name="T12" fmla="*/ 65 w 79"/>
                  <a:gd name="T13" fmla="*/ 14 h 79"/>
                  <a:gd name="T14" fmla="*/ 58 w 79"/>
                  <a:gd name="T15" fmla="*/ 59 h 79"/>
                  <a:gd name="T16" fmla="*/ 20 w 79"/>
                  <a:gd name="T17" fmla="*/ 59 h 79"/>
                  <a:gd name="T18" fmla="*/ 20 w 79"/>
                  <a:gd name="T19" fmla="*/ 21 h 79"/>
                  <a:gd name="T20" fmla="*/ 59 w 79"/>
                  <a:gd name="T21" fmla="*/ 21 h 79"/>
                  <a:gd name="T22" fmla="*/ 58 w 79"/>
                  <a:gd name="T23" fmla="*/ 59 h 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79" h="79">
                    <a:moveTo>
                      <a:pt x="65" y="14"/>
                    </a:moveTo>
                    <a:cubicBezTo>
                      <a:pt x="51" y="0"/>
                      <a:pt x="28" y="0"/>
                      <a:pt x="14" y="14"/>
                    </a:cubicBezTo>
                    <a:cubicBezTo>
                      <a:pt x="1" y="27"/>
                      <a:pt x="0" y="48"/>
                      <a:pt x="12" y="63"/>
                    </a:cubicBezTo>
                    <a:cubicBezTo>
                      <a:pt x="12" y="63"/>
                      <a:pt x="12" y="63"/>
                      <a:pt x="12" y="63"/>
                    </a:cubicBezTo>
                    <a:cubicBezTo>
                      <a:pt x="14" y="65"/>
                      <a:pt x="15" y="66"/>
                      <a:pt x="17" y="68"/>
                    </a:cubicBezTo>
                    <a:cubicBezTo>
                      <a:pt x="31" y="79"/>
                      <a:pt x="52" y="78"/>
                      <a:pt x="65" y="65"/>
                    </a:cubicBezTo>
                    <a:cubicBezTo>
                      <a:pt x="79" y="51"/>
                      <a:pt x="79" y="28"/>
                      <a:pt x="65" y="14"/>
                    </a:cubicBezTo>
                    <a:close/>
                    <a:moveTo>
                      <a:pt x="58" y="59"/>
                    </a:moveTo>
                    <a:cubicBezTo>
                      <a:pt x="48" y="69"/>
                      <a:pt x="31" y="69"/>
                      <a:pt x="20" y="59"/>
                    </a:cubicBezTo>
                    <a:cubicBezTo>
                      <a:pt x="10" y="48"/>
                      <a:pt x="10" y="31"/>
                      <a:pt x="20" y="21"/>
                    </a:cubicBezTo>
                    <a:cubicBezTo>
                      <a:pt x="31" y="10"/>
                      <a:pt x="48" y="10"/>
                      <a:pt x="59" y="21"/>
                    </a:cubicBezTo>
                    <a:cubicBezTo>
                      <a:pt x="69" y="31"/>
                      <a:pt x="69" y="48"/>
                      <a:pt x="58" y="5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8" name="Freeform 35">
                <a:extLst>
                  <a:ext uri="{FF2B5EF4-FFF2-40B4-BE49-F238E27FC236}">
                    <a16:creationId xmlns:a16="http://schemas.microsoft.com/office/drawing/2014/main" id="{977A2A77-81EA-49A5-8208-53CA9C93209E}"/>
                  </a:ext>
                </a:extLst>
              </p:cNvPr>
              <p:cNvSpPr>
                <a:spLocks/>
              </p:cNvSpPr>
              <p:nvPr/>
            </p:nvSpPr>
            <p:spPr bwMode="auto">
              <a:xfrm>
                <a:off x="2360613" y="2814638"/>
                <a:ext cx="92075" cy="92075"/>
              </a:xfrm>
              <a:custGeom>
                <a:avLst/>
                <a:gdLst>
                  <a:gd name="T0" fmla="*/ 0 w 58"/>
                  <a:gd name="T1" fmla="*/ 46 h 58"/>
                  <a:gd name="T2" fmla="*/ 11 w 58"/>
                  <a:gd name="T3" fmla="*/ 58 h 58"/>
                  <a:gd name="T4" fmla="*/ 58 w 58"/>
                  <a:gd name="T5" fmla="*/ 7 h 58"/>
                  <a:gd name="T6" fmla="*/ 50 w 58"/>
                  <a:gd name="T7" fmla="*/ 0 h 58"/>
                  <a:gd name="T8" fmla="*/ 0 w 58"/>
                  <a:gd name="T9" fmla="*/ 46 h 58"/>
                </a:gdLst>
                <a:ahLst/>
                <a:cxnLst>
                  <a:cxn ang="0">
                    <a:pos x="T0" y="T1"/>
                  </a:cxn>
                  <a:cxn ang="0">
                    <a:pos x="T2" y="T3"/>
                  </a:cxn>
                  <a:cxn ang="0">
                    <a:pos x="T4" y="T5"/>
                  </a:cxn>
                  <a:cxn ang="0">
                    <a:pos x="T6" y="T7"/>
                  </a:cxn>
                  <a:cxn ang="0">
                    <a:pos x="T8" y="T9"/>
                  </a:cxn>
                </a:cxnLst>
                <a:rect l="0" t="0" r="r" b="b"/>
                <a:pathLst>
                  <a:path w="58" h="58">
                    <a:moveTo>
                      <a:pt x="0" y="46"/>
                    </a:moveTo>
                    <a:lnTo>
                      <a:pt x="11" y="58"/>
                    </a:lnTo>
                    <a:lnTo>
                      <a:pt x="58" y="7"/>
                    </a:lnTo>
                    <a:lnTo>
                      <a:pt x="50" y="0"/>
                    </a:lnTo>
                    <a:lnTo>
                      <a:pt x="0" y="46"/>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9" name="Freeform 36">
                <a:extLst>
                  <a:ext uri="{FF2B5EF4-FFF2-40B4-BE49-F238E27FC236}">
                    <a16:creationId xmlns:a16="http://schemas.microsoft.com/office/drawing/2014/main" id="{892CD5C3-7F31-47B2-8CA9-6313A24500FA}"/>
                  </a:ext>
                </a:extLst>
              </p:cNvPr>
              <p:cNvSpPr>
                <a:spLocks/>
              </p:cNvSpPr>
              <p:nvPr/>
            </p:nvSpPr>
            <p:spPr bwMode="auto">
              <a:xfrm>
                <a:off x="2505075" y="2736851"/>
                <a:ext cx="57150" cy="68263"/>
              </a:xfrm>
              <a:custGeom>
                <a:avLst/>
                <a:gdLst>
                  <a:gd name="T0" fmla="*/ 16 w 30"/>
                  <a:gd name="T1" fmla="*/ 0 h 36"/>
                  <a:gd name="T2" fmla="*/ 0 w 30"/>
                  <a:gd name="T3" fmla="*/ 34 h 36"/>
                  <a:gd name="T4" fmla="*/ 6 w 30"/>
                  <a:gd name="T5" fmla="*/ 36 h 36"/>
                  <a:gd name="T6" fmla="*/ 16 w 30"/>
                  <a:gd name="T7" fmla="*/ 0 h 36"/>
                </a:gdLst>
                <a:ahLst/>
                <a:cxnLst>
                  <a:cxn ang="0">
                    <a:pos x="T0" y="T1"/>
                  </a:cxn>
                  <a:cxn ang="0">
                    <a:pos x="T2" y="T3"/>
                  </a:cxn>
                  <a:cxn ang="0">
                    <a:pos x="T4" y="T5"/>
                  </a:cxn>
                  <a:cxn ang="0">
                    <a:pos x="T6" y="T7"/>
                  </a:cxn>
                </a:cxnLst>
                <a:rect l="0" t="0" r="r" b="b"/>
                <a:pathLst>
                  <a:path w="30" h="36">
                    <a:moveTo>
                      <a:pt x="16" y="0"/>
                    </a:moveTo>
                    <a:cubicBezTo>
                      <a:pt x="21" y="26"/>
                      <a:pt x="0" y="34"/>
                      <a:pt x="0" y="34"/>
                    </a:cubicBezTo>
                    <a:cubicBezTo>
                      <a:pt x="6" y="36"/>
                      <a:pt x="6" y="36"/>
                      <a:pt x="6" y="36"/>
                    </a:cubicBezTo>
                    <a:cubicBezTo>
                      <a:pt x="30" y="21"/>
                      <a:pt x="16" y="0"/>
                      <a:pt x="16"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nvGrpSpPr>
            <p:cNvPr id="63" name="Group 116">
              <a:extLst>
                <a:ext uri="{FF2B5EF4-FFF2-40B4-BE49-F238E27FC236}">
                  <a16:creationId xmlns:a16="http://schemas.microsoft.com/office/drawing/2014/main" id="{7755EE92-6133-4E5B-A1A2-34641E5D0AA2}"/>
                </a:ext>
              </a:extLst>
            </p:cNvPr>
            <p:cNvGrpSpPr/>
            <p:nvPr/>
          </p:nvGrpSpPr>
          <p:grpSpPr>
            <a:xfrm>
              <a:off x="3391299" y="5514793"/>
              <a:ext cx="433823" cy="567313"/>
              <a:chOff x="812800" y="2401888"/>
              <a:chExt cx="206375" cy="269875"/>
            </a:xfrm>
            <a:grpFill/>
          </p:grpSpPr>
          <p:sp>
            <p:nvSpPr>
              <p:cNvPr id="75" name="Freeform 47">
                <a:extLst>
                  <a:ext uri="{FF2B5EF4-FFF2-40B4-BE49-F238E27FC236}">
                    <a16:creationId xmlns:a16="http://schemas.microsoft.com/office/drawing/2014/main" id="{D580A603-E9B6-4B56-A9C4-42B88CA94146}"/>
                  </a:ext>
                </a:extLst>
              </p:cNvPr>
              <p:cNvSpPr>
                <a:spLocks noEditPoints="1"/>
              </p:cNvSpPr>
              <p:nvPr/>
            </p:nvSpPr>
            <p:spPr bwMode="auto">
              <a:xfrm>
                <a:off x="812800" y="2401888"/>
                <a:ext cx="206375" cy="269875"/>
              </a:xfrm>
              <a:custGeom>
                <a:avLst/>
                <a:gdLst>
                  <a:gd name="T0" fmla="*/ 104 w 109"/>
                  <a:gd name="T1" fmla="*/ 68 h 142"/>
                  <a:gd name="T2" fmla="*/ 96 w 109"/>
                  <a:gd name="T3" fmla="*/ 68 h 142"/>
                  <a:gd name="T4" fmla="*/ 96 w 109"/>
                  <a:gd name="T5" fmla="*/ 44 h 142"/>
                  <a:gd name="T6" fmla="*/ 84 w 109"/>
                  <a:gd name="T7" fmla="*/ 13 h 142"/>
                  <a:gd name="T8" fmla="*/ 55 w 109"/>
                  <a:gd name="T9" fmla="*/ 0 h 142"/>
                  <a:gd name="T10" fmla="*/ 25 w 109"/>
                  <a:gd name="T11" fmla="*/ 13 h 142"/>
                  <a:gd name="T12" fmla="*/ 13 w 109"/>
                  <a:gd name="T13" fmla="*/ 44 h 142"/>
                  <a:gd name="T14" fmla="*/ 13 w 109"/>
                  <a:gd name="T15" fmla="*/ 68 h 142"/>
                  <a:gd name="T16" fmla="*/ 6 w 109"/>
                  <a:gd name="T17" fmla="*/ 68 h 142"/>
                  <a:gd name="T18" fmla="*/ 0 w 109"/>
                  <a:gd name="T19" fmla="*/ 73 h 142"/>
                  <a:gd name="T20" fmla="*/ 0 w 109"/>
                  <a:gd name="T21" fmla="*/ 137 h 142"/>
                  <a:gd name="T22" fmla="*/ 6 w 109"/>
                  <a:gd name="T23" fmla="*/ 142 h 142"/>
                  <a:gd name="T24" fmla="*/ 104 w 109"/>
                  <a:gd name="T25" fmla="*/ 142 h 142"/>
                  <a:gd name="T26" fmla="*/ 109 w 109"/>
                  <a:gd name="T27" fmla="*/ 137 h 142"/>
                  <a:gd name="T28" fmla="*/ 109 w 109"/>
                  <a:gd name="T29" fmla="*/ 73 h 142"/>
                  <a:gd name="T30" fmla="*/ 104 w 109"/>
                  <a:gd name="T31" fmla="*/ 68 h 142"/>
                  <a:gd name="T32" fmla="*/ 66 w 109"/>
                  <a:gd name="T33" fmla="*/ 124 h 142"/>
                  <a:gd name="T34" fmla="*/ 55 w 109"/>
                  <a:gd name="T35" fmla="*/ 136 h 142"/>
                  <a:gd name="T36" fmla="*/ 43 w 109"/>
                  <a:gd name="T37" fmla="*/ 124 h 142"/>
                  <a:gd name="T38" fmla="*/ 43 w 109"/>
                  <a:gd name="T39" fmla="*/ 103 h 142"/>
                  <a:gd name="T40" fmla="*/ 55 w 109"/>
                  <a:gd name="T41" fmla="*/ 91 h 142"/>
                  <a:gd name="T42" fmla="*/ 66 w 109"/>
                  <a:gd name="T43" fmla="*/ 103 h 142"/>
                  <a:gd name="T44" fmla="*/ 66 w 109"/>
                  <a:gd name="T45" fmla="*/ 124 h 142"/>
                  <a:gd name="T46" fmla="*/ 77 w 109"/>
                  <a:gd name="T47" fmla="*/ 68 h 142"/>
                  <a:gd name="T48" fmla="*/ 33 w 109"/>
                  <a:gd name="T49" fmla="*/ 68 h 142"/>
                  <a:gd name="T50" fmla="*/ 33 w 109"/>
                  <a:gd name="T51" fmla="*/ 44 h 142"/>
                  <a:gd name="T52" fmla="*/ 39 w 109"/>
                  <a:gd name="T53" fmla="*/ 27 h 142"/>
                  <a:gd name="T54" fmla="*/ 55 w 109"/>
                  <a:gd name="T55" fmla="*/ 20 h 142"/>
                  <a:gd name="T56" fmla="*/ 70 w 109"/>
                  <a:gd name="T57" fmla="*/ 27 h 142"/>
                  <a:gd name="T58" fmla="*/ 77 w 109"/>
                  <a:gd name="T59" fmla="*/ 44 h 142"/>
                  <a:gd name="T60" fmla="*/ 77 w 109"/>
                  <a:gd name="T61" fmla="*/ 68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9" h="142">
                    <a:moveTo>
                      <a:pt x="104" y="68"/>
                    </a:moveTo>
                    <a:cubicBezTo>
                      <a:pt x="96" y="68"/>
                      <a:pt x="96" y="68"/>
                      <a:pt x="96" y="68"/>
                    </a:cubicBezTo>
                    <a:cubicBezTo>
                      <a:pt x="96" y="44"/>
                      <a:pt x="96" y="44"/>
                      <a:pt x="96" y="44"/>
                    </a:cubicBezTo>
                    <a:cubicBezTo>
                      <a:pt x="96" y="32"/>
                      <a:pt x="92" y="21"/>
                      <a:pt x="84" y="13"/>
                    </a:cubicBezTo>
                    <a:cubicBezTo>
                      <a:pt x="77" y="5"/>
                      <a:pt x="66" y="0"/>
                      <a:pt x="55" y="0"/>
                    </a:cubicBezTo>
                    <a:cubicBezTo>
                      <a:pt x="43" y="0"/>
                      <a:pt x="32" y="5"/>
                      <a:pt x="25" y="13"/>
                    </a:cubicBezTo>
                    <a:cubicBezTo>
                      <a:pt x="17" y="21"/>
                      <a:pt x="13" y="32"/>
                      <a:pt x="13" y="44"/>
                    </a:cubicBezTo>
                    <a:cubicBezTo>
                      <a:pt x="13" y="68"/>
                      <a:pt x="13" y="68"/>
                      <a:pt x="13" y="68"/>
                    </a:cubicBezTo>
                    <a:cubicBezTo>
                      <a:pt x="6" y="68"/>
                      <a:pt x="6" y="68"/>
                      <a:pt x="6" y="68"/>
                    </a:cubicBezTo>
                    <a:cubicBezTo>
                      <a:pt x="3" y="68"/>
                      <a:pt x="0" y="71"/>
                      <a:pt x="0" y="73"/>
                    </a:cubicBezTo>
                    <a:cubicBezTo>
                      <a:pt x="0" y="137"/>
                      <a:pt x="0" y="137"/>
                      <a:pt x="0" y="137"/>
                    </a:cubicBezTo>
                    <a:cubicBezTo>
                      <a:pt x="0" y="140"/>
                      <a:pt x="3" y="142"/>
                      <a:pt x="6" y="142"/>
                    </a:cubicBezTo>
                    <a:cubicBezTo>
                      <a:pt x="104" y="142"/>
                      <a:pt x="104" y="142"/>
                      <a:pt x="104" y="142"/>
                    </a:cubicBezTo>
                    <a:cubicBezTo>
                      <a:pt x="107" y="142"/>
                      <a:pt x="109" y="140"/>
                      <a:pt x="109" y="137"/>
                    </a:cubicBezTo>
                    <a:cubicBezTo>
                      <a:pt x="109" y="73"/>
                      <a:pt x="109" y="73"/>
                      <a:pt x="109" y="73"/>
                    </a:cubicBezTo>
                    <a:cubicBezTo>
                      <a:pt x="109" y="71"/>
                      <a:pt x="107" y="68"/>
                      <a:pt x="104" y="68"/>
                    </a:cubicBezTo>
                    <a:close/>
                    <a:moveTo>
                      <a:pt x="66" y="124"/>
                    </a:moveTo>
                    <a:cubicBezTo>
                      <a:pt x="66" y="131"/>
                      <a:pt x="61" y="136"/>
                      <a:pt x="55" y="136"/>
                    </a:cubicBezTo>
                    <a:cubicBezTo>
                      <a:pt x="48" y="136"/>
                      <a:pt x="43" y="131"/>
                      <a:pt x="43" y="124"/>
                    </a:cubicBezTo>
                    <a:cubicBezTo>
                      <a:pt x="43" y="103"/>
                      <a:pt x="43" y="103"/>
                      <a:pt x="43" y="103"/>
                    </a:cubicBezTo>
                    <a:cubicBezTo>
                      <a:pt x="43" y="96"/>
                      <a:pt x="48" y="91"/>
                      <a:pt x="55" y="91"/>
                    </a:cubicBezTo>
                    <a:cubicBezTo>
                      <a:pt x="61" y="91"/>
                      <a:pt x="66" y="96"/>
                      <a:pt x="66" y="103"/>
                    </a:cubicBezTo>
                    <a:lnTo>
                      <a:pt x="66" y="124"/>
                    </a:lnTo>
                    <a:close/>
                    <a:moveTo>
                      <a:pt x="77" y="68"/>
                    </a:moveTo>
                    <a:cubicBezTo>
                      <a:pt x="33" y="68"/>
                      <a:pt x="33" y="68"/>
                      <a:pt x="33" y="68"/>
                    </a:cubicBezTo>
                    <a:cubicBezTo>
                      <a:pt x="33" y="44"/>
                      <a:pt x="33" y="44"/>
                      <a:pt x="33" y="44"/>
                    </a:cubicBezTo>
                    <a:cubicBezTo>
                      <a:pt x="33" y="37"/>
                      <a:pt x="35" y="31"/>
                      <a:pt x="39" y="27"/>
                    </a:cubicBezTo>
                    <a:cubicBezTo>
                      <a:pt x="43" y="23"/>
                      <a:pt x="49" y="20"/>
                      <a:pt x="55" y="20"/>
                    </a:cubicBezTo>
                    <a:cubicBezTo>
                      <a:pt x="60" y="20"/>
                      <a:pt x="66" y="23"/>
                      <a:pt x="70" y="27"/>
                    </a:cubicBezTo>
                    <a:cubicBezTo>
                      <a:pt x="74" y="31"/>
                      <a:pt x="77" y="37"/>
                      <a:pt x="77" y="44"/>
                    </a:cubicBezTo>
                    <a:lnTo>
                      <a:pt x="77" y="68"/>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6" name="Freeform 48">
                <a:extLst>
                  <a:ext uri="{FF2B5EF4-FFF2-40B4-BE49-F238E27FC236}">
                    <a16:creationId xmlns:a16="http://schemas.microsoft.com/office/drawing/2014/main" id="{6CD2A80D-73B6-46F7-8A76-C3B9413CDCA3}"/>
                  </a:ext>
                </a:extLst>
              </p:cNvPr>
              <p:cNvSpPr>
                <a:spLocks/>
              </p:cNvSpPr>
              <p:nvPr/>
            </p:nvSpPr>
            <p:spPr bwMode="auto">
              <a:xfrm>
                <a:off x="903288" y="2586038"/>
                <a:ext cx="25400" cy="60325"/>
              </a:xfrm>
              <a:custGeom>
                <a:avLst/>
                <a:gdLst>
                  <a:gd name="T0" fmla="*/ 7 w 13"/>
                  <a:gd name="T1" fmla="*/ 0 h 32"/>
                  <a:gd name="T2" fmla="*/ 0 w 13"/>
                  <a:gd name="T3" fmla="*/ 7 h 32"/>
                  <a:gd name="T4" fmla="*/ 0 w 13"/>
                  <a:gd name="T5" fmla="*/ 25 h 32"/>
                  <a:gd name="T6" fmla="*/ 7 w 13"/>
                  <a:gd name="T7" fmla="*/ 32 h 32"/>
                  <a:gd name="T8" fmla="*/ 13 w 13"/>
                  <a:gd name="T9" fmla="*/ 25 h 32"/>
                  <a:gd name="T10" fmla="*/ 13 w 13"/>
                  <a:gd name="T11" fmla="*/ 7 h 32"/>
                  <a:gd name="T12" fmla="*/ 7 w 13"/>
                  <a:gd name="T13" fmla="*/ 0 h 32"/>
                </a:gdLst>
                <a:ahLst/>
                <a:cxnLst>
                  <a:cxn ang="0">
                    <a:pos x="T0" y="T1"/>
                  </a:cxn>
                  <a:cxn ang="0">
                    <a:pos x="T2" y="T3"/>
                  </a:cxn>
                  <a:cxn ang="0">
                    <a:pos x="T4" y="T5"/>
                  </a:cxn>
                  <a:cxn ang="0">
                    <a:pos x="T6" y="T7"/>
                  </a:cxn>
                  <a:cxn ang="0">
                    <a:pos x="T8" y="T9"/>
                  </a:cxn>
                  <a:cxn ang="0">
                    <a:pos x="T10" y="T11"/>
                  </a:cxn>
                  <a:cxn ang="0">
                    <a:pos x="T12" y="T13"/>
                  </a:cxn>
                </a:cxnLst>
                <a:rect l="0" t="0" r="r" b="b"/>
                <a:pathLst>
                  <a:path w="13" h="32">
                    <a:moveTo>
                      <a:pt x="7" y="0"/>
                    </a:moveTo>
                    <a:cubicBezTo>
                      <a:pt x="3" y="0"/>
                      <a:pt x="0" y="3"/>
                      <a:pt x="0" y="7"/>
                    </a:cubicBezTo>
                    <a:cubicBezTo>
                      <a:pt x="0" y="25"/>
                      <a:pt x="0" y="25"/>
                      <a:pt x="0" y="25"/>
                    </a:cubicBezTo>
                    <a:cubicBezTo>
                      <a:pt x="0" y="29"/>
                      <a:pt x="3" y="32"/>
                      <a:pt x="7" y="32"/>
                    </a:cubicBezTo>
                    <a:cubicBezTo>
                      <a:pt x="10" y="32"/>
                      <a:pt x="13" y="29"/>
                      <a:pt x="13" y="25"/>
                    </a:cubicBezTo>
                    <a:cubicBezTo>
                      <a:pt x="13" y="7"/>
                      <a:pt x="13" y="7"/>
                      <a:pt x="13" y="7"/>
                    </a:cubicBezTo>
                    <a:cubicBezTo>
                      <a:pt x="13" y="3"/>
                      <a:pt x="10" y="0"/>
                      <a:pt x="7"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4" name="Freeform 33">
              <a:extLst>
                <a:ext uri="{FF2B5EF4-FFF2-40B4-BE49-F238E27FC236}">
                  <a16:creationId xmlns:a16="http://schemas.microsoft.com/office/drawing/2014/main" id="{8709A8EA-BA7F-45FC-8D90-C2A88241D531}"/>
                </a:ext>
              </a:extLst>
            </p:cNvPr>
            <p:cNvSpPr>
              <a:spLocks noEditPoints="1"/>
            </p:cNvSpPr>
            <p:nvPr/>
          </p:nvSpPr>
          <p:spPr bwMode="auto">
            <a:xfrm>
              <a:off x="2678131" y="5585577"/>
              <a:ext cx="625316" cy="425748"/>
            </a:xfrm>
            <a:custGeom>
              <a:avLst/>
              <a:gdLst>
                <a:gd name="T0" fmla="*/ 135 w 157"/>
                <a:gd name="T1" fmla="*/ 47 h 107"/>
                <a:gd name="T2" fmla="*/ 137 w 157"/>
                <a:gd name="T3" fmla="*/ 37 h 107"/>
                <a:gd name="T4" fmla="*/ 100 w 157"/>
                <a:gd name="T5" fmla="*/ 0 h 107"/>
                <a:gd name="T6" fmla="*/ 73 w 157"/>
                <a:gd name="T7" fmla="*/ 18 h 107"/>
                <a:gd name="T8" fmla="*/ 46 w 157"/>
                <a:gd name="T9" fmla="*/ 8 h 107"/>
                <a:gd name="T10" fmla="*/ 20 w 157"/>
                <a:gd name="T11" fmla="*/ 40 h 107"/>
                <a:gd name="T12" fmla="*/ 21 w 157"/>
                <a:gd name="T13" fmla="*/ 47 h 107"/>
                <a:gd name="T14" fmla="*/ 0 w 157"/>
                <a:gd name="T15" fmla="*/ 76 h 107"/>
                <a:gd name="T16" fmla="*/ 31 w 157"/>
                <a:gd name="T17" fmla="*/ 107 h 107"/>
                <a:gd name="T18" fmla="*/ 126 w 157"/>
                <a:gd name="T19" fmla="*/ 107 h 107"/>
                <a:gd name="T20" fmla="*/ 157 w 157"/>
                <a:gd name="T21" fmla="*/ 76 h 107"/>
                <a:gd name="T22" fmla="*/ 135 w 157"/>
                <a:gd name="T23" fmla="*/ 47 h 107"/>
                <a:gd name="T24" fmla="*/ 120 w 157"/>
                <a:gd name="T25" fmla="*/ 101 h 107"/>
                <a:gd name="T26" fmla="*/ 79 w 157"/>
                <a:gd name="T27" fmla="*/ 101 h 107"/>
                <a:gd name="T28" fmla="*/ 104 w 157"/>
                <a:gd name="T29" fmla="*/ 76 h 107"/>
                <a:gd name="T30" fmla="*/ 103 w 157"/>
                <a:gd name="T31" fmla="*/ 73 h 107"/>
                <a:gd name="T32" fmla="*/ 92 w 157"/>
                <a:gd name="T33" fmla="*/ 73 h 107"/>
                <a:gd name="T34" fmla="*/ 92 w 157"/>
                <a:gd name="T35" fmla="*/ 68 h 107"/>
                <a:gd name="T36" fmla="*/ 92 w 157"/>
                <a:gd name="T37" fmla="*/ 37 h 107"/>
                <a:gd name="T38" fmla="*/ 90 w 157"/>
                <a:gd name="T39" fmla="*/ 36 h 107"/>
                <a:gd name="T40" fmla="*/ 64 w 157"/>
                <a:gd name="T41" fmla="*/ 36 h 107"/>
                <a:gd name="T42" fmla="*/ 62 w 157"/>
                <a:gd name="T43" fmla="*/ 38 h 107"/>
                <a:gd name="T44" fmla="*/ 62 w 157"/>
                <a:gd name="T45" fmla="*/ 68 h 107"/>
                <a:gd name="T46" fmla="*/ 62 w 157"/>
                <a:gd name="T47" fmla="*/ 73 h 107"/>
                <a:gd name="T48" fmla="*/ 51 w 157"/>
                <a:gd name="T49" fmla="*/ 73 h 107"/>
                <a:gd name="T50" fmla="*/ 51 w 157"/>
                <a:gd name="T51" fmla="*/ 76 h 107"/>
                <a:gd name="T52" fmla="*/ 76 w 157"/>
                <a:gd name="T53" fmla="*/ 101 h 107"/>
                <a:gd name="T54" fmla="*/ 38 w 157"/>
                <a:gd name="T55" fmla="*/ 101 h 107"/>
                <a:gd name="T56" fmla="*/ 11 w 157"/>
                <a:gd name="T57" fmla="*/ 75 h 107"/>
                <a:gd name="T58" fmla="*/ 29 w 157"/>
                <a:gd name="T59" fmla="*/ 50 h 107"/>
                <a:gd name="T60" fmla="*/ 28 w 157"/>
                <a:gd name="T61" fmla="*/ 44 h 107"/>
                <a:gd name="T62" fmla="*/ 51 w 157"/>
                <a:gd name="T63" fmla="*/ 17 h 107"/>
                <a:gd name="T64" fmla="*/ 75 w 157"/>
                <a:gd name="T65" fmla="*/ 30 h 107"/>
                <a:gd name="T66" fmla="*/ 98 w 157"/>
                <a:gd name="T67" fmla="*/ 11 h 107"/>
                <a:gd name="T68" fmla="*/ 128 w 157"/>
                <a:gd name="T69" fmla="*/ 42 h 107"/>
                <a:gd name="T70" fmla="*/ 127 w 157"/>
                <a:gd name="T71" fmla="*/ 50 h 107"/>
                <a:gd name="T72" fmla="*/ 147 w 157"/>
                <a:gd name="T73" fmla="*/ 75 h 107"/>
                <a:gd name="T74" fmla="*/ 120 w 157"/>
                <a:gd name="T75" fmla="*/ 101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57" h="107">
                  <a:moveTo>
                    <a:pt x="135" y="47"/>
                  </a:moveTo>
                  <a:cubicBezTo>
                    <a:pt x="136" y="44"/>
                    <a:pt x="137" y="40"/>
                    <a:pt x="137" y="37"/>
                  </a:cubicBezTo>
                  <a:cubicBezTo>
                    <a:pt x="137" y="17"/>
                    <a:pt x="120" y="0"/>
                    <a:pt x="100" y="0"/>
                  </a:cubicBezTo>
                  <a:cubicBezTo>
                    <a:pt x="76" y="0"/>
                    <a:pt x="73" y="18"/>
                    <a:pt x="73" y="18"/>
                  </a:cubicBezTo>
                  <a:cubicBezTo>
                    <a:pt x="73" y="18"/>
                    <a:pt x="63" y="6"/>
                    <a:pt x="46" y="8"/>
                  </a:cubicBezTo>
                  <a:cubicBezTo>
                    <a:pt x="30" y="11"/>
                    <a:pt x="20" y="25"/>
                    <a:pt x="20" y="40"/>
                  </a:cubicBezTo>
                  <a:cubicBezTo>
                    <a:pt x="20" y="42"/>
                    <a:pt x="20" y="45"/>
                    <a:pt x="21" y="47"/>
                  </a:cubicBezTo>
                  <a:cubicBezTo>
                    <a:pt x="9" y="51"/>
                    <a:pt x="0" y="63"/>
                    <a:pt x="0" y="76"/>
                  </a:cubicBezTo>
                  <a:cubicBezTo>
                    <a:pt x="0" y="93"/>
                    <a:pt x="14" y="107"/>
                    <a:pt x="31" y="107"/>
                  </a:cubicBezTo>
                  <a:cubicBezTo>
                    <a:pt x="126" y="107"/>
                    <a:pt x="126" y="107"/>
                    <a:pt x="126" y="107"/>
                  </a:cubicBezTo>
                  <a:cubicBezTo>
                    <a:pt x="143" y="107"/>
                    <a:pt x="157" y="93"/>
                    <a:pt x="157" y="76"/>
                  </a:cubicBezTo>
                  <a:cubicBezTo>
                    <a:pt x="157" y="62"/>
                    <a:pt x="148" y="51"/>
                    <a:pt x="135" y="47"/>
                  </a:cubicBezTo>
                  <a:close/>
                  <a:moveTo>
                    <a:pt x="120" y="101"/>
                  </a:moveTo>
                  <a:cubicBezTo>
                    <a:pt x="79" y="101"/>
                    <a:pt x="79" y="101"/>
                    <a:pt x="79" y="101"/>
                  </a:cubicBezTo>
                  <a:cubicBezTo>
                    <a:pt x="82" y="97"/>
                    <a:pt x="104" y="76"/>
                    <a:pt x="104" y="76"/>
                  </a:cubicBezTo>
                  <a:cubicBezTo>
                    <a:pt x="104" y="76"/>
                    <a:pt x="107" y="73"/>
                    <a:pt x="103" y="73"/>
                  </a:cubicBezTo>
                  <a:cubicBezTo>
                    <a:pt x="99" y="73"/>
                    <a:pt x="92" y="73"/>
                    <a:pt x="92" y="73"/>
                  </a:cubicBezTo>
                  <a:cubicBezTo>
                    <a:pt x="92" y="73"/>
                    <a:pt x="92" y="71"/>
                    <a:pt x="92" y="68"/>
                  </a:cubicBezTo>
                  <a:cubicBezTo>
                    <a:pt x="92" y="60"/>
                    <a:pt x="92" y="44"/>
                    <a:pt x="92" y="37"/>
                  </a:cubicBezTo>
                  <a:cubicBezTo>
                    <a:pt x="92" y="37"/>
                    <a:pt x="92" y="36"/>
                    <a:pt x="90" y="36"/>
                  </a:cubicBezTo>
                  <a:cubicBezTo>
                    <a:pt x="88" y="36"/>
                    <a:pt x="67" y="36"/>
                    <a:pt x="64" y="36"/>
                  </a:cubicBezTo>
                  <a:cubicBezTo>
                    <a:pt x="62" y="36"/>
                    <a:pt x="62" y="38"/>
                    <a:pt x="62" y="38"/>
                  </a:cubicBezTo>
                  <a:cubicBezTo>
                    <a:pt x="62" y="44"/>
                    <a:pt x="62" y="60"/>
                    <a:pt x="62" y="68"/>
                  </a:cubicBezTo>
                  <a:cubicBezTo>
                    <a:pt x="62" y="71"/>
                    <a:pt x="62" y="73"/>
                    <a:pt x="62" y="73"/>
                  </a:cubicBezTo>
                  <a:cubicBezTo>
                    <a:pt x="62" y="73"/>
                    <a:pt x="54" y="73"/>
                    <a:pt x="51" y="73"/>
                  </a:cubicBezTo>
                  <a:cubicBezTo>
                    <a:pt x="48" y="73"/>
                    <a:pt x="51" y="76"/>
                    <a:pt x="51" y="76"/>
                  </a:cubicBezTo>
                  <a:cubicBezTo>
                    <a:pt x="76" y="101"/>
                    <a:pt x="76" y="101"/>
                    <a:pt x="76" y="101"/>
                  </a:cubicBezTo>
                  <a:cubicBezTo>
                    <a:pt x="38" y="101"/>
                    <a:pt x="38" y="101"/>
                    <a:pt x="38" y="101"/>
                  </a:cubicBezTo>
                  <a:cubicBezTo>
                    <a:pt x="23" y="101"/>
                    <a:pt x="11" y="89"/>
                    <a:pt x="11" y="75"/>
                  </a:cubicBezTo>
                  <a:cubicBezTo>
                    <a:pt x="11" y="63"/>
                    <a:pt x="19" y="54"/>
                    <a:pt x="29" y="50"/>
                  </a:cubicBezTo>
                  <a:cubicBezTo>
                    <a:pt x="28" y="48"/>
                    <a:pt x="28" y="46"/>
                    <a:pt x="28" y="44"/>
                  </a:cubicBezTo>
                  <a:cubicBezTo>
                    <a:pt x="28" y="32"/>
                    <a:pt x="37" y="20"/>
                    <a:pt x="51" y="17"/>
                  </a:cubicBezTo>
                  <a:cubicBezTo>
                    <a:pt x="66" y="16"/>
                    <a:pt x="75" y="30"/>
                    <a:pt x="75" y="30"/>
                  </a:cubicBezTo>
                  <a:cubicBezTo>
                    <a:pt x="75" y="30"/>
                    <a:pt x="77" y="11"/>
                    <a:pt x="98" y="11"/>
                  </a:cubicBezTo>
                  <a:cubicBezTo>
                    <a:pt x="115" y="11"/>
                    <a:pt x="128" y="25"/>
                    <a:pt x="128" y="42"/>
                  </a:cubicBezTo>
                  <a:cubicBezTo>
                    <a:pt x="128" y="45"/>
                    <a:pt x="128" y="48"/>
                    <a:pt x="127" y="50"/>
                  </a:cubicBezTo>
                  <a:cubicBezTo>
                    <a:pt x="138" y="53"/>
                    <a:pt x="147" y="63"/>
                    <a:pt x="147" y="75"/>
                  </a:cubicBezTo>
                  <a:cubicBezTo>
                    <a:pt x="147" y="89"/>
                    <a:pt x="135" y="101"/>
                    <a:pt x="120" y="101"/>
                  </a:cubicBez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5" name="Group 120">
              <a:extLst>
                <a:ext uri="{FF2B5EF4-FFF2-40B4-BE49-F238E27FC236}">
                  <a16:creationId xmlns:a16="http://schemas.microsoft.com/office/drawing/2014/main" id="{FB73E210-7E0E-4281-B571-FE07167C6CF1}"/>
                </a:ext>
              </a:extLst>
            </p:cNvPr>
            <p:cNvGrpSpPr/>
            <p:nvPr/>
          </p:nvGrpSpPr>
          <p:grpSpPr>
            <a:xfrm>
              <a:off x="3861313" y="5401076"/>
              <a:ext cx="697663" cy="564229"/>
              <a:chOff x="312738" y="3205163"/>
              <a:chExt cx="290513" cy="234950"/>
            </a:xfrm>
            <a:grpFill/>
          </p:grpSpPr>
          <p:sp>
            <p:nvSpPr>
              <p:cNvPr id="72" name="Freeform 5">
                <a:extLst>
                  <a:ext uri="{FF2B5EF4-FFF2-40B4-BE49-F238E27FC236}">
                    <a16:creationId xmlns:a16="http://schemas.microsoft.com/office/drawing/2014/main" id="{21FEBB64-CCEE-44C9-A243-8FC78D9419A1}"/>
                  </a:ext>
                </a:extLst>
              </p:cNvPr>
              <p:cNvSpPr>
                <a:spLocks noEditPoints="1"/>
              </p:cNvSpPr>
              <p:nvPr/>
            </p:nvSpPr>
            <p:spPr bwMode="auto">
              <a:xfrm>
                <a:off x="312738" y="3205163"/>
                <a:ext cx="290513" cy="234950"/>
              </a:xfrm>
              <a:custGeom>
                <a:avLst/>
                <a:gdLst>
                  <a:gd name="T0" fmla="*/ 78 w 153"/>
                  <a:gd name="T1" fmla="*/ 0 h 124"/>
                  <a:gd name="T2" fmla="*/ 0 w 153"/>
                  <a:gd name="T3" fmla="*/ 68 h 124"/>
                  <a:gd name="T4" fmla="*/ 15 w 153"/>
                  <a:gd name="T5" fmla="*/ 68 h 124"/>
                  <a:gd name="T6" fmla="*/ 21 w 153"/>
                  <a:gd name="T7" fmla="*/ 63 h 124"/>
                  <a:gd name="T8" fmla="*/ 21 w 153"/>
                  <a:gd name="T9" fmla="*/ 120 h 124"/>
                  <a:gd name="T10" fmla="*/ 24 w 153"/>
                  <a:gd name="T11" fmla="*/ 124 h 124"/>
                  <a:gd name="T12" fmla="*/ 62 w 153"/>
                  <a:gd name="T13" fmla="*/ 124 h 124"/>
                  <a:gd name="T14" fmla="*/ 62 w 153"/>
                  <a:gd name="T15" fmla="*/ 92 h 124"/>
                  <a:gd name="T16" fmla="*/ 67 w 153"/>
                  <a:gd name="T17" fmla="*/ 87 h 124"/>
                  <a:gd name="T18" fmla="*/ 83 w 153"/>
                  <a:gd name="T19" fmla="*/ 87 h 124"/>
                  <a:gd name="T20" fmla="*/ 89 w 153"/>
                  <a:gd name="T21" fmla="*/ 92 h 124"/>
                  <a:gd name="T22" fmla="*/ 88 w 153"/>
                  <a:gd name="T23" fmla="*/ 124 h 124"/>
                  <a:gd name="T24" fmla="*/ 126 w 153"/>
                  <a:gd name="T25" fmla="*/ 124 h 124"/>
                  <a:gd name="T26" fmla="*/ 130 w 153"/>
                  <a:gd name="T27" fmla="*/ 119 h 124"/>
                  <a:gd name="T28" fmla="*/ 130 w 153"/>
                  <a:gd name="T29" fmla="*/ 62 h 124"/>
                  <a:gd name="T30" fmla="*/ 136 w 153"/>
                  <a:gd name="T31" fmla="*/ 68 h 124"/>
                  <a:gd name="T32" fmla="*/ 153 w 153"/>
                  <a:gd name="T33" fmla="*/ 68 h 124"/>
                  <a:gd name="T34" fmla="*/ 78 w 153"/>
                  <a:gd name="T35" fmla="*/ 0 h 124"/>
                  <a:gd name="T36" fmla="*/ 76 w 153"/>
                  <a:gd name="T37" fmla="*/ 75 h 124"/>
                  <a:gd name="T38" fmla="*/ 59 w 153"/>
                  <a:gd name="T39" fmla="*/ 59 h 124"/>
                  <a:gd name="T40" fmla="*/ 76 w 153"/>
                  <a:gd name="T41" fmla="*/ 42 h 124"/>
                  <a:gd name="T42" fmla="*/ 92 w 153"/>
                  <a:gd name="T43" fmla="*/ 59 h 124"/>
                  <a:gd name="T44" fmla="*/ 76 w 153"/>
                  <a:gd name="T45" fmla="*/ 7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53" h="124">
                    <a:moveTo>
                      <a:pt x="78" y="0"/>
                    </a:moveTo>
                    <a:cubicBezTo>
                      <a:pt x="0" y="68"/>
                      <a:pt x="0" y="68"/>
                      <a:pt x="0" y="68"/>
                    </a:cubicBezTo>
                    <a:cubicBezTo>
                      <a:pt x="0" y="68"/>
                      <a:pt x="5" y="77"/>
                      <a:pt x="15" y="68"/>
                    </a:cubicBezTo>
                    <a:cubicBezTo>
                      <a:pt x="21" y="63"/>
                      <a:pt x="21" y="63"/>
                      <a:pt x="21" y="63"/>
                    </a:cubicBezTo>
                    <a:cubicBezTo>
                      <a:pt x="21" y="120"/>
                      <a:pt x="21" y="120"/>
                      <a:pt x="21" y="120"/>
                    </a:cubicBezTo>
                    <a:cubicBezTo>
                      <a:pt x="21" y="120"/>
                      <a:pt x="20" y="124"/>
                      <a:pt x="24" y="124"/>
                    </a:cubicBezTo>
                    <a:cubicBezTo>
                      <a:pt x="28" y="124"/>
                      <a:pt x="62" y="124"/>
                      <a:pt x="62" y="124"/>
                    </a:cubicBezTo>
                    <a:cubicBezTo>
                      <a:pt x="62" y="92"/>
                      <a:pt x="62" y="92"/>
                      <a:pt x="62" y="92"/>
                    </a:cubicBezTo>
                    <a:cubicBezTo>
                      <a:pt x="62" y="92"/>
                      <a:pt x="62" y="87"/>
                      <a:pt x="67" y="87"/>
                    </a:cubicBezTo>
                    <a:cubicBezTo>
                      <a:pt x="83" y="87"/>
                      <a:pt x="83" y="87"/>
                      <a:pt x="83" y="87"/>
                    </a:cubicBezTo>
                    <a:cubicBezTo>
                      <a:pt x="89" y="87"/>
                      <a:pt x="89" y="92"/>
                      <a:pt x="89" y="92"/>
                    </a:cubicBezTo>
                    <a:cubicBezTo>
                      <a:pt x="88" y="124"/>
                      <a:pt x="88" y="124"/>
                      <a:pt x="88" y="124"/>
                    </a:cubicBezTo>
                    <a:cubicBezTo>
                      <a:pt x="88" y="124"/>
                      <a:pt x="121" y="124"/>
                      <a:pt x="126" y="124"/>
                    </a:cubicBezTo>
                    <a:cubicBezTo>
                      <a:pt x="130" y="124"/>
                      <a:pt x="130" y="119"/>
                      <a:pt x="130" y="119"/>
                    </a:cubicBezTo>
                    <a:cubicBezTo>
                      <a:pt x="130" y="62"/>
                      <a:pt x="130" y="62"/>
                      <a:pt x="130" y="62"/>
                    </a:cubicBezTo>
                    <a:cubicBezTo>
                      <a:pt x="136" y="68"/>
                      <a:pt x="136" y="68"/>
                      <a:pt x="136" y="68"/>
                    </a:cubicBezTo>
                    <a:cubicBezTo>
                      <a:pt x="148" y="76"/>
                      <a:pt x="153" y="68"/>
                      <a:pt x="153" y="68"/>
                    </a:cubicBezTo>
                    <a:lnTo>
                      <a:pt x="78" y="0"/>
                    </a:lnTo>
                    <a:close/>
                    <a:moveTo>
                      <a:pt x="76" y="75"/>
                    </a:moveTo>
                    <a:cubicBezTo>
                      <a:pt x="67" y="75"/>
                      <a:pt x="59" y="68"/>
                      <a:pt x="59" y="59"/>
                    </a:cubicBezTo>
                    <a:cubicBezTo>
                      <a:pt x="59" y="50"/>
                      <a:pt x="67" y="42"/>
                      <a:pt x="76" y="42"/>
                    </a:cubicBezTo>
                    <a:cubicBezTo>
                      <a:pt x="85" y="42"/>
                      <a:pt x="92" y="50"/>
                      <a:pt x="92" y="59"/>
                    </a:cubicBezTo>
                    <a:cubicBezTo>
                      <a:pt x="92" y="68"/>
                      <a:pt x="85" y="75"/>
                      <a:pt x="76" y="7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3" name="Freeform 6">
                <a:extLst>
                  <a:ext uri="{FF2B5EF4-FFF2-40B4-BE49-F238E27FC236}">
                    <a16:creationId xmlns:a16="http://schemas.microsoft.com/office/drawing/2014/main" id="{3FEAF841-FADD-44AD-A778-F4554AE63A26}"/>
                  </a:ext>
                </a:extLst>
              </p:cNvPr>
              <p:cNvSpPr>
                <a:spLocks/>
              </p:cNvSpPr>
              <p:nvPr/>
            </p:nvSpPr>
            <p:spPr bwMode="auto">
              <a:xfrm>
                <a:off x="541338" y="3233738"/>
                <a:ext cx="28575" cy="58738"/>
              </a:xfrm>
              <a:custGeom>
                <a:avLst/>
                <a:gdLst>
                  <a:gd name="T0" fmla="*/ 18 w 18"/>
                  <a:gd name="T1" fmla="*/ 37 h 37"/>
                  <a:gd name="T2" fmla="*/ 18 w 18"/>
                  <a:gd name="T3" fmla="*/ 0 h 37"/>
                  <a:gd name="T4" fmla="*/ 0 w 18"/>
                  <a:gd name="T5" fmla="*/ 0 h 37"/>
                  <a:gd name="T6" fmla="*/ 0 w 18"/>
                  <a:gd name="T7" fmla="*/ 21 h 37"/>
                  <a:gd name="T8" fmla="*/ 18 w 18"/>
                  <a:gd name="T9" fmla="*/ 37 h 37"/>
                </a:gdLst>
                <a:ahLst/>
                <a:cxnLst>
                  <a:cxn ang="0">
                    <a:pos x="T0" y="T1"/>
                  </a:cxn>
                  <a:cxn ang="0">
                    <a:pos x="T2" y="T3"/>
                  </a:cxn>
                  <a:cxn ang="0">
                    <a:pos x="T4" y="T5"/>
                  </a:cxn>
                  <a:cxn ang="0">
                    <a:pos x="T6" y="T7"/>
                  </a:cxn>
                  <a:cxn ang="0">
                    <a:pos x="T8" y="T9"/>
                  </a:cxn>
                </a:cxnLst>
                <a:rect l="0" t="0" r="r" b="b"/>
                <a:pathLst>
                  <a:path w="18" h="37">
                    <a:moveTo>
                      <a:pt x="18" y="37"/>
                    </a:moveTo>
                    <a:lnTo>
                      <a:pt x="18" y="0"/>
                    </a:lnTo>
                    <a:lnTo>
                      <a:pt x="0" y="0"/>
                    </a:lnTo>
                    <a:lnTo>
                      <a:pt x="0" y="21"/>
                    </a:lnTo>
                    <a:lnTo>
                      <a:pt x="18" y="3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4" name="Oval 7">
                <a:extLst>
                  <a:ext uri="{FF2B5EF4-FFF2-40B4-BE49-F238E27FC236}">
                    <a16:creationId xmlns:a16="http://schemas.microsoft.com/office/drawing/2014/main" id="{C73ACEBD-62EF-4603-ADD0-174F3B30D0E1}"/>
                  </a:ext>
                </a:extLst>
              </p:cNvPr>
              <p:cNvSpPr>
                <a:spLocks noChangeArrowheads="1"/>
              </p:cNvSpPr>
              <p:nvPr/>
            </p:nvSpPr>
            <p:spPr bwMode="auto">
              <a:xfrm>
                <a:off x="439738" y="3300413"/>
                <a:ext cx="33338" cy="3175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sp>
          <p:nvSpPr>
            <p:cNvPr id="66" name="Freeform 37">
              <a:extLst>
                <a:ext uri="{FF2B5EF4-FFF2-40B4-BE49-F238E27FC236}">
                  <a16:creationId xmlns:a16="http://schemas.microsoft.com/office/drawing/2014/main" id="{561C565B-CC24-4B95-A7F5-18411F5540DF}"/>
                </a:ext>
              </a:extLst>
            </p:cNvPr>
            <p:cNvSpPr>
              <a:spLocks noEditPoints="1"/>
            </p:cNvSpPr>
            <p:nvPr/>
          </p:nvSpPr>
          <p:spPr bwMode="auto">
            <a:xfrm>
              <a:off x="2084824" y="5276574"/>
              <a:ext cx="640224" cy="635785"/>
            </a:xfrm>
            <a:custGeom>
              <a:avLst/>
              <a:gdLst>
                <a:gd name="T0" fmla="*/ 0 w 120"/>
                <a:gd name="T1" fmla="*/ 60 h 120"/>
                <a:gd name="T2" fmla="*/ 120 w 120"/>
                <a:gd name="T3" fmla="*/ 60 h 120"/>
                <a:gd name="T4" fmla="*/ 83 w 120"/>
                <a:gd name="T5" fmla="*/ 24 h 120"/>
                <a:gd name="T6" fmla="*/ 86 w 120"/>
                <a:gd name="T7" fmla="*/ 14 h 120"/>
                <a:gd name="T8" fmla="*/ 86 w 120"/>
                <a:gd name="T9" fmla="*/ 28 h 120"/>
                <a:gd name="T10" fmla="*/ 47 w 120"/>
                <a:gd name="T11" fmla="*/ 77 h 120"/>
                <a:gd name="T12" fmla="*/ 41 w 120"/>
                <a:gd name="T13" fmla="*/ 88 h 120"/>
                <a:gd name="T14" fmla="*/ 38 w 120"/>
                <a:gd name="T15" fmla="*/ 95 h 120"/>
                <a:gd name="T16" fmla="*/ 37 w 120"/>
                <a:gd name="T17" fmla="*/ 110 h 120"/>
                <a:gd name="T18" fmla="*/ 31 w 120"/>
                <a:gd name="T19" fmla="*/ 99 h 120"/>
                <a:gd name="T20" fmla="*/ 26 w 120"/>
                <a:gd name="T21" fmla="*/ 89 h 120"/>
                <a:gd name="T22" fmla="*/ 17 w 120"/>
                <a:gd name="T23" fmla="*/ 82 h 120"/>
                <a:gd name="T24" fmla="*/ 16 w 120"/>
                <a:gd name="T25" fmla="*/ 68 h 120"/>
                <a:gd name="T26" fmla="*/ 15 w 120"/>
                <a:gd name="T27" fmla="*/ 60 h 120"/>
                <a:gd name="T28" fmla="*/ 10 w 120"/>
                <a:gd name="T29" fmla="*/ 54 h 120"/>
                <a:gd name="T30" fmla="*/ 10 w 120"/>
                <a:gd name="T31" fmla="*/ 45 h 120"/>
                <a:gd name="T32" fmla="*/ 38 w 120"/>
                <a:gd name="T33" fmla="*/ 20 h 120"/>
                <a:gd name="T34" fmla="*/ 31 w 120"/>
                <a:gd name="T35" fmla="*/ 20 h 120"/>
                <a:gd name="T36" fmla="*/ 28 w 120"/>
                <a:gd name="T37" fmla="*/ 26 h 120"/>
                <a:gd name="T38" fmla="*/ 32 w 120"/>
                <a:gd name="T39" fmla="*/ 28 h 120"/>
                <a:gd name="T40" fmla="*/ 31 w 120"/>
                <a:gd name="T41" fmla="*/ 24 h 120"/>
                <a:gd name="T42" fmla="*/ 47 w 120"/>
                <a:gd name="T43" fmla="*/ 30 h 120"/>
                <a:gd name="T44" fmla="*/ 41 w 120"/>
                <a:gd name="T45" fmla="*/ 34 h 120"/>
                <a:gd name="T46" fmla="*/ 37 w 120"/>
                <a:gd name="T47" fmla="*/ 36 h 120"/>
                <a:gd name="T48" fmla="*/ 38 w 120"/>
                <a:gd name="T49" fmla="*/ 43 h 120"/>
                <a:gd name="T50" fmla="*/ 33 w 120"/>
                <a:gd name="T51" fmla="*/ 49 h 120"/>
                <a:gd name="T52" fmla="*/ 29 w 120"/>
                <a:gd name="T53" fmla="*/ 51 h 120"/>
                <a:gd name="T54" fmla="*/ 21 w 120"/>
                <a:gd name="T55" fmla="*/ 49 h 120"/>
                <a:gd name="T56" fmla="*/ 15 w 120"/>
                <a:gd name="T57" fmla="*/ 54 h 120"/>
                <a:gd name="T58" fmla="*/ 16 w 120"/>
                <a:gd name="T59" fmla="*/ 58 h 120"/>
                <a:gd name="T60" fmla="*/ 27 w 120"/>
                <a:gd name="T61" fmla="*/ 62 h 120"/>
                <a:gd name="T62" fmla="*/ 41 w 120"/>
                <a:gd name="T63" fmla="*/ 66 h 120"/>
                <a:gd name="T64" fmla="*/ 47 w 120"/>
                <a:gd name="T65" fmla="*/ 77 h 120"/>
                <a:gd name="T66" fmla="*/ 55 w 120"/>
                <a:gd name="T67" fmla="*/ 21 h 120"/>
                <a:gd name="T68" fmla="*/ 44 w 120"/>
                <a:gd name="T69" fmla="*/ 15 h 120"/>
                <a:gd name="T70" fmla="*/ 63 w 120"/>
                <a:gd name="T71" fmla="*/ 10 h 120"/>
                <a:gd name="T72" fmla="*/ 107 w 120"/>
                <a:gd name="T73" fmla="*/ 62 h 120"/>
                <a:gd name="T74" fmla="*/ 92 w 120"/>
                <a:gd name="T75" fmla="*/ 102 h 120"/>
                <a:gd name="T76" fmla="*/ 91 w 120"/>
                <a:gd name="T77" fmla="*/ 92 h 120"/>
                <a:gd name="T78" fmla="*/ 84 w 120"/>
                <a:gd name="T79" fmla="*/ 81 h 120"/>
                <a:gd name="T80" fmla="*/ 66 w 120"/>
                <a:gd name="T81" fmla="*/ 67 h 120"/>
                <a:gd name="T82" fmla="*/ 97 w 120"/>
                <a:gd name="T83" fmla="*/ 56 h 120"/>
                <a:gd name="T84" fmla="*/ 105 w 120"/>
                <a:gd name="T85" fmla="*/ 49 h 120"/>
                <a:gd name="T86" fmla="*/ 93 w 120"/>
                <a:gd name="T87" fmla="*/ 39 h 120"/>
                <a:gd name="T88" fmla="*/ 91 w 120"/>
                <a:gd name="T89" fmla="*/ 52 h 120"/>
                <a:gd name="T90" fmla="*/ 79 w 120"/>
                <a:gd name="T91" fmla="*/ 49 h 120"/>
                <a:gd name="T92" fmla="*/ 73 w 120"/>
                <a:gd name="T93" fmla="*/ 44 h 120"/>
                <a:gd name="T94" fmla="*/ 76 w 120"/>
                <a:gd name="T95" fmla="*/ 35 h 120"/>
                <a:gd name="T96" fmla="*/ 90 w 120"/>
                <a:gd name="T97" fmla="*/ 36 h 120"/>
                <a:gd name="T98" fmla="*/ 100 w 120"/>
                <a:gd name="T99" fmla="*/ 36 h 120"/>
                <a:gd name="T100" fmla="*/ 105 w 120"/>
                <a:gd name="T101" fmla="*/ 32 h 120"/>
                <a:gd name="T102" fmla="*/ 110 w 120"/>
                <a:gd name="T103" fmla="*/ 57 h 120"/>
                <a:gd name="T104" fmla="*/ 107 w 120"/>
                <a:gd name="T105" fmla="*/ 62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0" h="120">
                  <a:moveTo>
                    <a:pt x="60" y="0"/>
                  </a:moveTo>
                  <a:cubicBezTo>
                    <a:pt x="27" y="0"/>
                    <a:pt x="0" y="27"/>
                    <a:pt x="0" y="60"/>
                  </a:cubicBezTo>
                  <a:cubicBezTo>
                    <a:pt x="0" y="93"/>
                    <a:pt x="27" y="120"/>
                    <a:pt x="60" y="120"/>
                  </a:cubicBezTo>
                  <a:cubicBezTo>
                    <a:pt x="93" y="120"/>
                    <a:pt x="120" y="93"/>
                    <a:pt x="120" y="60"/>
                  </a:cubicBezTo>
                  <a:cubicBezTo>
                    <a:pt x="120" y="27"/>
                    <a:pt x="93" y="0"/>
                    <a:pt x="60" y="0"/>
                  </a:cubicBezTo>
                  <a:close/>
                  <a:moveTo>
                    <a:pt x="83" y="24"/>
                  </a:moveTo>
                  <a:cubicBezTo>
                    <a:pt x="87" y="21"/>
                    <a:pt x="87" y="21"/>
                    <a:pt x="87" y="21"/>
                  </a:cubicBezTo>
                  <a:cubicBezTo>
                    <a:pt x="87" y="21"/>
                    <a:pt x="85" y="17"/>
                    <a:pt x="86" y="14"/>
                  </a:cubicBezTo>
                  <a:cubicBezTo>
                    <a:pt x="87" y="14"/>
                    <a:pt x="91" y="16"/>
                    <a:pt x="94" y="20"/>
                  </a:cubicBezTo>
                  <a:cubicBezTo>
                    <a:pt x="92" y="29"/>
                    <a:pt x="86" y="28"/>
                    <a:pt x="86" y="28"/>
                  </a:cubicBezTo>
                  <a:cubicBezTo>
                    <a:pt x="86" y="28"/>
                    <a:pt x="82" y="28"/>
                    <a:pt x="83" y="24"/>
                  </a:cubicBezTo>
                  <a:close/>
                  <a:moveTo>
                    <a:pt x="47" y="77"/>
                  </a:moveTo>
                  <a:cubicBezTo>
                    <a:pt x="46" y="78"/>
                    <a:pt x="45" y="81"/>
                    <a:pt x="44" y="84"/>
                  </a:cubicBezTo>
                  <a:cubicBezTo>
                    <a:pt x="43" y="86"/>
                    <a:pt x="42" y="87"/>
                    <a:pt x="41" y="88"/>
                  </a:cubicBezTo>
                  <a:cubicBezTo>
                    <a:pt x="39" y="89"/>
                    <a:pt x="39" y="91"/>
                    <a:pt x="39" y="91"/>
                  </a:cubicBezTo>
                  <a:cubicBezTo>
                    <a:pt x="38" y="95"/>
                    <a:pt x="38" y="95"/>
                    <a:pt x="38" y="95"/>
                  </a:cubicBezTo>
                  <a:cubicBezTo>
                    <a:pt x="38" y="95"/>
                    <a:pt x="39" y="99"/>
                    <a:pt x="40" y="100"/>
                  </a:cubicBezTo>
                  <a:cubicBezTo>
                    <a:pt x="40" y="102"/>
                    <a:pt x="37" y="110"/>
                    <a:pt x="37" y="110"/>
                  </a:cubicBezTo>
                  <a:cubicBezTo>
                    <a:pt x="34" y="109"/>
                    <a:pt x="33" y="106"/>
                    <a:pt x="32" y="104"/>
                  </a:cubicBezTo>
                  <a:cubicBezTo>
                    <a:pt x="32" y="102"/>
                    <a:pt x="30" y="101"/>
                    <a:pt x="31" y="99"/>
                  </a:cubicBezTo>
                  <a:cubicBezTo>
                    <a:pt x="31" y="96"/>
                    <a:pt x="29" y="95"/>
                    <a:pt x="28" y="94"/>
                  </a:cubicBezTo>
                  <a:cubicBezTo>
                    <a:pt x="27" y="92"/>
                    <a:pt x="26" y="90"/>
                    <a:pt x="26" y="89"/>
                  </a:cubicBezTo>
                  <a:cubicBezTo>
                    <a:pt x="26" y="88"/>
                    <a:pt x="23" y="86"/>
                    <a:pt x="23" y="86"/>
                  </a:cubicBezTo>
                  <a:cubicBezTo>
                    <a:pt x="23" y="86"/>
                    <a:pt x="18" y="83"/>
                    <a:pt x="17" y="82"/>
                  </a:cubicBezTo>
                  <a:cubicBezTo>
                    <a:pt x="16" y="81"/>
                    <a:pt x="15" y="77"/>
                    <a:pt x="15" y="75"/>
                  </a:cubicBezTo>
                  <a:cubicBezTo>
                    <a:pt x="15" y="73"/>
                    <a:pt x="16" y="68"/>
                    <a:pt x="16" y="68"/>
                  </a:cubicBezTo>
                  <a:cubicBezTo>
                    <a:pt x="16" y="68"/>
                    <a:pt x="18" y="66"/>
                    <a:pt x="17" y="65"/>
                  </a:cubicBezTo>
                  <a:cubicBezTo>
                    <a:pt x="15" y="64"/>
                    <a:pt x="15" y="60"/>
                    <a:pt x="15" y="60"/>
                  </a:cubicBezTo>
                  <a:cubicBezTo>
                    <a:pt x="13" y="58"/>
                    <a:pt x="13" y="58"/>
                    <a:pt x="13" y="58"/>
                  </a:cubicBezTo>
                  <a:cubicBezTo>
                    <a:pt x="13" y="58"/>
                    <a:pt x="11" y="55"/>
                    <a:pt x="10" y="54"/>
                  </a:cubicBezTo>
                  <a:cubicBezTo>
                    <a:pt x="10" y="52"/>
                    <a:pt x="10" y="51"/>
                    <a:pt x="11" y="50"/>
                  </a:cubicBezTo>
                  <a:cubicBezTo>
                    <a:pt x="11" y="49"/>
                    <a:pt x="10" y="46"/>
                    <a:pt x="10" y="45"/>
                  </a:cubicBezTo>
                  <a:cubicBezTo>
                    <a:pt x="20" y="20"/>
                    <a:pt x="37" y="15"/>
                    <a:pt x="37" y="15"/>
                  </a:cubicBezTo>
                  <a:cubicBezTo>
                    <a:pt x="38" y="20"/>
                    <a:pt x="38" y="20"/>
                    <a:pt x="38" y="20"/>
                  </a:cubicBezTo>
                  <a:cubicBezTo>
                    <a:pt x="38" y="20"/>
                    <a:pt x="35" y="21"/>
                    <a:pt x="34" y="21"/>
                  </a:cubicBezTo>
                  <a:cubicBezTo>
                    <a:pt x="32" y="20"/>
                    <a:pt x="31" y="20"/>
                    <a:pt x="31" y="20"/>
                  </a:cubicBezTo>
                  <a:cubicBezTo>
                    <a:pt x="29" y="23"/>
                    <a:pt x="29" y="23"/>
                    <a:pt x="29" y="23"/>
                  </a:cubicBezTo>
                  <a:cubicBezTo>
                    <a:pt x="29" y="23"/>
                    <a:pt x="28" y="25"/>
                    <a:pt x="28" y="26"/>
                  </a:cubicBezTo>
                  <a:cubicBezTo>
                    <a:pt x="28" y="27"/>
                    <a:pt x="29" y="29"/>
                    <a:pt x="29" y="29"/>
                  </a:cubicBezTo>
                  <a:cubicBezTo>
                    <a:pt x="29" y="29"/>
                    <a:pt x="32" y="29"/>
                    <a:pt x="32" y="28"/>
                  </a:cubicBezTo>
                  <a:cubicBezTo>
                    <a:pt x="32" y="27"/>
                    <a:pt x="32" y="26"/>
                    <a:pt x="32" y="26"/>
                  </a:cubicBezTo>
                  <a:cubicBezTo>
                    <a:pt x="31" y="24"/>
                    <a:pt x="31" y="24"/>
                    <a:pt x="31" y="24"/>
                  </a:cubicBezTo>
                  <a:cubicBezTo>
                    <a:pt x="31" y="24"/>
                    <a:pt x="34" y="23"/>
                    <a:pt x="40" y="24"/>
                  </a:cubicBezTo>
                  <a:cubicBezTo>
                    <a:pt x="47" y="24"/>
                    <a:pt x="44" y="29"/>
                    <a:pt x="47" y="30"/>
                  </a:cubicBezTo>
                  <a:cubicBezTo>
                    <a:pt x="50" y="31"/>
                    <a:pt x="45" y="35"/>
                    <a:pt x="44" y="37"/>
                  </a:cubicBezTo>
                  <a:cubicBezTo>
                    <a:pt x="43" y="39"/>
                    <a:pt x="41" y="34"/>
                    <a:pt x="41" y="34"/>
                  </a:cubicBezTo>
                  <a:cubicBezTo>
                    <a:pt x="41" y="34"/>
                    <a:pt x="43" y="32"/>
                    <a:pt x="40" y="32"/>
                  </a:cubicBezTo>
                  <a:cubicBezTo>
                    <a:pt x="37" y="31"/>
                    <a:pt x="35" y="36"/>
                    <a:pt x="37" y="36"/>
                  </a:cubicBezTo>
                  <a:cubicBezTo>
                    <a:pt x="38" y="36"/>
                    <a:pt x="40" y="38"/>
                    <a:pt x="39" y="39"/>
                  </a:cubicBezTo>
                  <a:cubicBezTo>
                    <a:pt x="39" y="40"/>
                    <a:pt x="39" y="40"/>
                    <a:pt x="38" y="43"/>
                  </a:cubicBezTo>
                  <a:cubicBezTo>
                    <a:pt x="36" y="46"/>
                    <a:pt x="34" y="48"/>
                    <a:pt x="34" y="48"/>
                  </a:cubicBezTo>
                  <a:cubicBezTo>
                    <a:pt x="34" y="48"/>
                    <a:pt x="32" y="47"/>
                    <a:pt x="33" y="49"/>
                  </a:cubicBezTo>
                  <a:cubicBezTo>
                    <a:pt x="34" y="51"/>
                    <a:pt x="33" y="54"/>
                    <a:pt x="33" y="55"/>
                  </a:cubicBezTo>
                  <a:cubicBezTo>
                    <a:pt x="33" y="57"/>
                    <a:pt x="29" y="54"/>
                    <a:pt x="29" y="51"/>
                  </a:cubicBezTo>
                  <a:cubicBezTo>
                    <a:pt x="28" y="48"/>
                    <a:pt x="25" y="51"/>
                    <a:pt x="24" y="51"/>
                  </a:cubicBezTo>
                  <a:cubicBezTo>
                    <a:pt x="23" y="51"/>
                    <a:pt x="21" y="50"/>
                    <a:pt x="21" y="49"/>
                  </a:cubicBezTo>
                  <a:cubicBezTo>
                    <a:pt x="20" y="48"/>
                    <a:pt x="15" y="52"/>
                    <a:pt x="14" y="52"/>
                  </a:cubicBezTo>
                  <a:cubicBezTo>
                    <a:pt x="13" y="53"/>
                    <a:pt x="13" y="55"/>
                    <a:pt x="15" y="54"/>
                  </a:cubicBezTo>
                  <a:cubicBezTo>
                    <a:pt x="17" y="53"/>
                    <a:pt x="19" y="54"/>
                    <a:pt x="19" y="56"/>
                  </a:cubicBezTo>
                  <a:cubicBezTo>
                    <a:pt x="18" y="58"/>
                    <a:pt x="16" y="57"/>
                    <a:pt x="16" y="58"/>
                  </a:cubicBezTo>
                  <a:cubicBezTo>
                    <a:pt x="17" y="60"/>
                    <a:pt x="19" y="61"/>
                    <a:pt x="19" y="63"/>
                  </a:cubicBezTo>
                  <a:cubicBezTo>
                    <a:pt x="20" y="65"/>
                    <a:pt x="25" y="63"/>
                    <a:pt x="27" y="62"/>
                  </a:cubicBezTo>
                  <a:cubicBezTo>
                    <a:pt x="28" y="62"/>
                    <a:pt x="33" y="61"/>
                    <a:pt x="33" y="63"/>
                  </a:cubicBezTo>
                  <a:cubicBezTo>
                    <a:pt x="34" y="65"/>
                    <a:pt x="39" y="66"/>
                    <a:pt x="41" y="66"/>
                  </a:cubicBezTo>
                  <a:cubicBezTo>
                    <a:pt x="43" y="67"/>
                    <a:pt x="46" y="67"/>
                    <a:pt x="49" y="69"/>
                  </a:cubicBezTo>
                  <a:cubicBezTo>
                    <a:pt x="51" y="72"/>
                    <a:pt x="47" y="76"/>
                    <a:pt x="47" y="77"/>
                  </a:cubicBezTo>
                  <a:close/>
                  <a:moveTo>
                    <a:pt x="59" y="14"/>
                  </a:moveTo>
                  <a:cubicBezTo>
                    <a:pt x="58" y="17"/>
                    <a:pt x="54" y="20"/>
                    <a:pt x="55" y="21"/>
                  </a:cubicBezTo>
                  <a:cubicBezTo>
                    <a:pt x="55" y="22"/>
                    <a:pt x="55" y="27"/>
                    <a:pt x="51" y="23"/>
                  </a:cubicBezTo>
                  <a:cubicBezTo>
                    <a:pt x="47" y="19"/>
                    <a:pt x="43" y="18"/>
                    <a:pt x="44" y="15"/>
                  </a:cubicBezTo>
                  <a:cubicBezTo>
                    <a:pt x="44" y="14"/>
                    <a:pt x="48" y="14"/>
                    <a:pt x="48" y="13"/>
                  </a:cubicBezTo>
                  <a:cubicBezTo>
                    <a:pt x="53" y="7"/>
                    <a:pt x="62" y="8"/>
                    <a:pt x="63" y="10"/>
                  </a:cubicBezTo>
                  <a:cubicBezTo>
                    <a:pt x="61" y="12"/>
                    <a:pt x="59" y="11"/>
                    <a:pt x="59" y="14"/>
                  </a:cubicBezTo>
                  <a:close/>
                  <a:moveTo>
                    <a:pt x="107" y="62"/>
                  </a:moveTo>
                  <a:cubicBezTo>
                    <a:pt x="107" y="62"/>
                    <a:pt x="109" y="65"/>
                    <a:pt x="112" y="65"/>
                  </a:cubicBezTo>
                  <a:cubicBezTo>
                    <a:pt x="110" y="87"/>
                    <a:pt x="92" y="102"/>
                    <a:pt x="92" y="102"/>
                  </a:cubicBezTo>
                  <a:cubicBezTo>
                    <a:pt x="89" y="99"/>
                    <a:pt x="90" y="96"/>
                    <a:pt x="90" y="96"/>
                  </a:cubicBezTo>
                  <a:cubicBezTo>
                    <a:pt x="91" y="92"/>
                    <a:pt x="91" y="92"/>
                    <a:pt x="91" y="92"/>
                  </a:cubicBezTo>
                  <a:cubicBezTo>
                    <a:pt x="91" y="85"/>
                    <a:pt x="91" y="85"/>
                    <a:pt x="91" y="85"/>
                  </a:cubicBezTo>
                  <a:cubicBezTo>
                    <a:pt x="91" y="85"/>
                    <a:pt x="91" y="77"/>
                    <a:pt x="84" y="81"/>
                  </a:cubicBezTo>
                  <a:cubicBezTo>
                    <a:pt x="77" y="83"/>
                    <a:pt x="80" y="83"/>
                    <a:pt x="72" y="83"/>
                  </a:cubicBezTo>
                  <a:cubicBezTo>
                    <a:pt x="64" y="84"/>
                    <a:pt x="66" y="67"/>
                    <a:pt x="66" y="67"/>
                  </a:cubicBezTo>
                  <a:cubicBezTo>
                    <a:pt x="66" y="43"/>
                    <a:pt x="84" y="61"/>
                    <a:pt x="84" y="61"/>
                  </a:cubicBezTo>
                  <a:cubicBezTo>
                    <a:pt x="95" y="69"/>
                    <a:pt x="97" y="56"/>
                    <a:pt x="97" y="56"/>
                  </a:cubicBezTo>
                  <a:cubicBezTo>
                    <a:pt x="104" y="53"/>
                    <a:pt x="104" y="53"/>
                    <a:pt x="104" y="53"/>
                  </a:cubicBezTo>
                  <a:cubicBezTo>
                    <a:pt x="105" y="49"/>
                    <a:pt x="105" y="49"/>
                    <a:pt x="105" y="49"/>
                  </a:cubicBezTo>
                  <a:cubicBezTo>
                    <a:pt x="104" y="44"/>
                    <a:pt x="104" y="44"/>
                    <a:pt x="104" y="44"/>
                  </a:cubicBezTo>
                  <a:cubicBezTo>
                    <a:pt x="93" y="39"/>
                    <a:pt x="93" y="39"/>
                    <a:pt x="93" y="39"/>
                  </a:cubicBezTo>
                  <a:cubicBezTo>
                    <a:pt x="93" y="39"/>
                    <a:pt x="91" y="43"/>
                    <a:pt x="94" y="48"/>
                  </a:cubicBezTo>
                  <a:cubicBezTo>
                    <a:pt x="94" y="48"/>
                    <a:pt x="93" y="53"/>
                    <a:pt x="91" y="52"/>
                  </a:cubicBezTo>
                  <a:cubicBezTo>
                    <a:pt x="84" y="48"/>
                    <a:pt x="84" y="48"/>
                    <a:pt x="84" y="48"/>
                  </a:cubicBezTo>
                  <a:cubicBezTo>
                    <a:pt x="84" y="48"/>
                    <a:pt x="82" y="47"/>
                    <a:pt x="79" y="49"/>
                  </a:cubicBezTo>
                  <a:cubicBezTo>
                    <a:pt x="75" y="52"/>
                    <a:pt x="69" y="49"/>
                    <a:pt x="69" y="49"/>
                  </a:cubicBezTo>
                  <a:cubicBezTo>
                    <a:pt x="69" y="49"/>
                    <a:pt x="69" y="46"/>
                    <a:pt x="73" y="44"/>
                  </a:cubicBezTo>
                  <a:cubicBezTo>
                    <a:pt x="76" y="42"/>
                    <a:pt x="76" y="42"/>
                    <a:pt x="76" y="42"/>
                  </a:cubicBezTo>
                  <a:cubicBezTo>
                    <a:pt x="76" y="42"/>
                    <a:pt x="75" y="38"/>
                    <a:pt x="76" y="35"/>
                  </a:cubicBezTo>
                  <a:cubicBezTo>
                    <a:pt x="77" y="32"/>
                    <a:pt x="78" y="35"/>
                    <a:pt x="81" y="33"/>
                  </a:cubicBezTo>
                  <a:cubicBezTo>
                    <a:pt x="84" y="31"/>
                    <a:pt x="86" y="37"/>
                    <a:pt x="90" y="36"/>
                  </a:cubicBezTo>
                  <a:cubicBezTo>
                    <a:pt x="94" y="36"/>
                    <a:pt x="92" y="35"/>
                    <a:pt x="95" y="33"/>
                  </a:cubicBezTo>
                  <a:cubicBezTo>
                    <a:pt x="98" y="32"/>
                    <a:pt x="100" y="36"/>
                    <a:pt x="100" y="36"/>
                  </a:cubicBezTo>
                  <a:cubicBezTo>
                    <a:pt x="106" y="37"/>
                    <a:pt x="106" y="37"/>
                    <a:pt x="106" y="37"/>
                  </a:cubicBezTo>
                  <a:cubicBezTo>
                    <a:pt x="106" y="37"/>
                    <a:pt x="105" y="30"/>
                    <a:pt x="105" y="32"/>
                  </a:cubicBezTo>
                  <a:cubicBezTo>
                    <a:pt x="109" y="38"/>
                    <a:pt x="114" y="55"/>
                    <a:pt x="112" y="58"/>
                  </a:cubicBezTo>
                  <a:cubicBezTo>
                    <a:pt x="111" y="57"/>
                    <a:pt x="110" y="57"/>
                    <a:pt x="110" y="57"/>
                  </a:cubicBezTo>
                  <a:cubicBezTo>
                    <a:pt x="103" y="57"/>
                    <a:pt x="103" y="57"/>
                    <a:pt x="103" y="57"/>
                  </a:cubicBezTo>
                  <a:lnTo>
                    <a:pt x="107" y="62"/>
                  </a:lnTo>
                  <a:close/>
                </a:path>
              </a:pathLst>
            </a:custGeom>
            <a:grpFill/>
            <a:ln>
              <a:noFill/>
            </a:ln>
          </p:spPr>
          <p:txBody>
            <a:bodyPr vert="horz" wrap="square" lIns="121920" tIns="60960" rIns="121920" bIns="60960" numCol="1" anchor="t" anchorCtr="0" compatLnSpc="1">
              <a:prstTxWarp prst="textNoShape">
                <a:avLst/>
              </a:prstTxWarp>
            </a:bodyPr>
            <a:lstStyle/>
            <a:p>
              <a:endParaRPr lang="en-US" sz="3200"/>
            </a:p>
          </p:txBody>
        </p:sp>
        <p:grpSp>
          <p:nvGrpSpPr>
            <p:cNvPr id="67" name="Group 125">
              <a:extLst>
                <a:ext uri="{FF2B5EF4-FFF2-40B4-BE49-F238E27FC236}">
                  <a16:creationId xmlns:a16="http://schemas.microsoft.com/office/drawing/2014/main" id="{5E69CA70-DCD7-4055-8B3B-E3F194D4E4BF}"/>
                </a:ext>
              </a:extLst>
            </p:cNvPr>
            <p:cNvGrpSpPr/>
            <p:nvPr/>
          </p:nvGrpSpPr>
          <p:grpSpPr>
            <a:xfrm>
              <a:off x="2754463" y="5030334"/>
              <a:ext cx="576955" cy="573279"/>
              <a:chOff x="744538" y="3198813"/>
              <a:chExt cx="249237" cy="247650"/>
            </a:xfrm>
            <a:grpFill/>
          </p:grpSpPr>
          <p:sp>
            <p:nvSpPr>
              <p:cNvPr id="68" name="Freeform 8">
                <a:extLst>
                  <a:ext uri="{FF2B5EF4-FFF2-40B4-BE49-F238E27FC236}">
                    <a16:creationId xmlns:a16="http://schemas.microsoft.com/office/drawing/2014/main" id="{6F777A03-70DD-42C2-BB77-5F78CFD39070}"/>
                  </a:ext>
                </a:extLst>
              </p:cNvPr>
              <p:cNvSpPr>
                <a:spLocks/>
              </p:cNvSpPr>
              <p:nvPr/>
            </p:nvSpPr>
            <p:spPr bwMode="auto">
              <a:xfrm>
                <a:off x="744538" y="3379788"/>
                <a:ext cx="66675" cy="66675"/>
              </a:xfrm>
              <a:custGeom>
                <a:avLst/>
                <a:gdLst>
                  <a:gd name="T0" fmla="*/ 19 w 42"/>
                  <a:gd name="T1" fmla="*/ 1 h 42"/>
                  <a:gd name="T2" fmla="*/ 0 w 42"/>
                  <a:gd name="T3" fmla="*/ 42 h 42"/>
                  <a:gd name="T4" fmla="*/ 42 w 42"/>
                  <a:gd name="T5" fmla="*/ 24 h 42"/>
                  <a:gd name="T6" fmla="*/ 42 w 42"/>
                  <a:gd name="T7" fmla="*/ 24 h 42"/>
                  <a:gd name="T8" fmla="*/ 19 w 42"/>
                  <a:gd name="T9" fmla="*/ 0 h 42"/>
                  <a:gd name="T10" fmla="*/ 19 w 42"/>
                  <a:gd name="T11" fmla="*/ 1 h 42"/>
                </a:gdLst>
                <a:ahLst/>
                <a:cxnLst>
                  <a:cxn ang="0">
                    <a:pos x="T0" y="T1"/>
                  </a:cxn>
                  <a:cxn ang="0">
                    <a:pos x="T2" y="T3"/>
                  </a:cxn>
                  <a:cxn ang="0">
                    <a:pos x="T4" y="T5"/>
                  </a:cxn>
                  <a:cxn ang="0">
                    <a:pos x="T6" y="T7"/>
                  </a:cxn>
                  <a:cxn ang="0">
                    <a:pos x="T8" y="T9"/>
                  </a:cxn>
                  <a:cxn ang="0">
                    <a:pos x="T10" y="T11"/>
                  </a:cxn>
                </a:cxnLst>
                <a:rect l="0" t="0" r="r" b="b"/>
                <a:pathLst>
                  <a:path w="42" h="42">
                    <a:moveTo>
                      <a:pt x="19" y="1"/>
                    </a:moveTo>
                    <a:lnTo>
                      <a:pt x="0" y="42"/>
                    </a:lnTo>
                    <a:lnTo>
                      <a:pt x="42" y="24"/>
                    </a:lnTo>
                    <a:lnTo>
                      <a:pt x="42" y="24"/>
                    </a:lnTo>
                    <a:lnTo>
                      <a:pt x="19" y="0"/>
                    </a:lnTo>
                    <a:lnTo>
                      <a:pt x="19" y="1"/>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69" name="Freeform 9">
                <a:extLst>
                  <a:ext uri="{FF2B5EF4-FFF2-40B4-BE49-F238E27FC236}">
                    <a16:creationId xmlns:a16="http://schemas.microsoft.com/office/drawing/2014/main" id="{B2BF0DC9-C3D1-4901-88D7-08B68E3C1642}"/>
                  </a:ext>
                </a:extLst>
              </p:cNvPr>
              <p:cNvSpPr>
                <a:spLocks/>
              </p:cNvSpPr>
              <p:nvPr/>
            </p:nvSpPr>
            <p:spPr bwMode="auto">
              <a:xfrm>
                <a:off x="782638" y="3219451"/>
                <a:ext cx="165100" cy="168275"/>
              </a:xfrm>
              <a:custGeom>
                <a:avLst/>
                <a:gdLst>
                  <a:gd name="T0" fmla="*/ 94 w 104"/>
                  <a:gd name="T1" fmla="*/ 0 h 106"/>
                  <a:gd name="T2" fmla="*/ 0 w 104"/>
                  <a:gd name="T3" fmla="*/ 96 h 106"/>
                  <a:gd name="T4" fmla="*/ 9 w 104"/>
                  <a:gd name="T5" fmla="*/ 106 h 106"/>
                  <a:gd name="T6" fmla="*/ 104 w 104"/>
                  <a:gd name="T7" fmla="*/ 10 h 106"/>
                  <a:gd name="T8" fmla="*/ 94 w 104"/>
                  <a:gd name="T9" fmla="*/ 0 h 106"/>
                </a:gdLst>
                <a:ahLst/>
                <a:cxnLst>
                  <a:cxn ang="0">
                    <a:pos x="T0" y="T1"/>
                  </a:cxn>
                  <a:cxn ang="0">
                    <a:pos x="T2" y="T3"/>
                  </a:cxn>
                  <a:cxn ang="0">
                    <a:pos x="T4" y="T5"/>
                  </a:cxn>
                  <a:cxn ang="0">
                    <a:pos x="T6" y="T7"/>
                  </a:cxn>
                  <a:cxn ang="0">
                    <a:pos x="T8" y="T9"/>
                  </a:cxn>
                </a:cxnLst>
                <a:rect l="0" t="0" r="r" b="b"/>
                <a:pathLst>
                  <a:path w="104" h="106">
                    <a:moveTo>
                      <a:pt x="94" y="0"/>
                    </a:moveTo>
                    <a:lnTo>
                      <a:pt x="0" y="96"/>
                    </a:lnTo>
                    <a:lnTo>
                      <a:pt x="9" y="106"/>
                    </a:lnTo>
                    <a:lnTo>
                      <a:pt x="104" y="10"/>
                    </a:lnTo>
                    <a:lnTo>
                      <a:pt x="94"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0" name="Freeform 10">
                <a:extLst>
                  <a:ext uri="{FF2B5EF4-FFF2-40B4-BE49-F238E27FC236}">
                    <a16:creationId xmlns:a16="http://schemas.microsoft.com/office/drawing/2014/main" id="{9C090CEA-4415-46AA-A781-DC16123B2C03}"/>
                  </a:ext>
                </a:extLst>
              </p:cNvPr>
              <p:cNvSpPr>
                <a:spLocks/>
              </p:cNvSpPr>
              <p:nvPr/>
            </p:nvSpPr>
            <p:spPr bwMode="auto">
              <a:xfrm>
                <a:off x="804863" y="3244851"/>
                <a:ext cx="165100" cy="165100"/>
              </a:xfrm>
              <a:custGeom>
                <a:avLst/>
                <a:gdLst>
                  <a:gd name="T0" fmla="*/ 95 w 104"/>
                  <a:gd name="T1" fmla="*/ 0 h 104"/>
                  <a:gd name="T2" fmla="*/ 0 w 104"/>
                  <a:gd name="T3" fmla="*/ 94 h 104"/>
                  <a:gd name="T4" fmla="*/ 10 w 104"/>
                  <a:gd name="T5" fmla="*/ 104 h 104"/>
                  <a:gd name="T6" fmla="*/ 104 w 104"/>
                  <a:gd name="T7" fmla="*/ 9 h 104"/>
                  <a:gd name="T8" fmla="*/ 95 w 104"/>
                  <a:gd name="T9" fmla="*/ 0 h 104"/>
                </a:gdLst>
                <a:ahLst/>
                <a:cxnLst>
                  <a:cxn ang="0">
                    <a:pos x="T0" y="T1"/>
                  </a:cxn>
                  <a:cxn ang="0">
                    <a:pos x="T2" y="T3"/>
                  </a:cxn>
                  <a:cxn ang="0">
                    <a:pos x="T4" y="T5"/>
                  </a:cxn>
                  <a:cxn ang="0">
                    <a:pos x="T6" y="T7"/>
                  </a:cxn>
                  <a:cxn ang="0">
                    <a:pos x="T8" y="T9"/>
                  </a:cxn>
                </a:cxnLst>
                <a:rect l="0" t="0" r="r" b="b"/>
                <a:pathLst>
                  <a:path w="104" h="104">
                    <a:moveTo>
                      <a:pt x="95" y="0"/>
                    </a:moveTo>
                    <a:lnTo>
                      <a:pt x="0" y="94"/>
                    </a:lnTo>
                    <a:lnTo>
                      <a:pt x="10" y="104"/>
                    </a:lnTo>
                    <a:lnTo>
                      <a:pt x="104" y="9"/>
                    </a:lnTo>
                    <a:lnTo>
                      <a:pt x="95"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sp>
            <p:nvSpPr>
              <p:cNvPr id="71" name="Freeform 11">
                <a:extLst>
                  <a:ext uri="{FF2B5EF4-FFF2-40B4-BE49-F238E27FC236}">
                    <a16:creationId xmlns:a16="http://schemas.microsoft.com/office/drawing/2014/main" id="{30E7B0A1-0E68-4768-9AB6-313E8341B611}"/>
                  </a:ext>
                </a:extLst>
              </p:cNvPr>
              <p:cNvSpPr>
                <a:spLocks/>
              </p:cNvSpPr>
              <p:nvPr/>
            </p:nvSpPr>
            <p:spPr bwMode="auto">
              <a:xfrm>
                <a:off x="942975" y="3198813"/>
                <a:ext cx="50800" cy="49213"/>
              </a:xfrm>
              <a:custGeom>
                <a:avLst/>
                <a:gdLst>
                  <a:gd name="T0" fmla="*/ 17 w 26"/>
                  <a:gd name="T1" fmla="*/ 8 h 26"/>
                  <a:gd name="T2" fmla="*/ 0 w 26"/>
                  <a:gd name="T3" fmla="*/ 7 h 26"/>
                  <a:gd name="T4" fmla="*/ 19 w 26"/>
                  <a:gd name="T5" fmla="*/ 26 h 26"/>
                  <a:gd name="T6" fmla="*/ 17 w 26"/>
                  <a:gd name="T7" fmla="*/ 8 h 26"/>
                </a:gdLst>
                <a:ahLst/>
                <a:cxnLst>
                  <a:cxn ang="0">
                    <a:pos x="T0" y="T1"/>
                  </a:cxn>
                  <a:cxn ang="0">
                    <a:pos x="T2" y="T3"/>
                  </a:cxn>
                  <a:cxn ang="0">
                    <a:pos x="T4" y="T5"/>
                  </a:cxn>
                  <a:cxn ang="0">
                    <a:pos x="T6" y="T7"/>
                  </a:cxn>
                </a:cxnLst>
                <a:rect l="0" t="0" r="r" b="b"/>
                <a:pathLst>
                  <a:path w="26" h="26">
                    <a:moveTo>
                      <a:pt x="17" y="8"/>
                    </a:moveTo>
                    <a:cubicBezTo>
                      <a:pt x="9" y="0"/>
                      <a:pt x="0" y="7"/>
                      <a:pt x="0" y="7"/>
                    </a:cubicBezTo>
                    <a:cubicBezTo>
                      <a:pt x="19" y="26"/>
                      <a:pt x="19" y="26"/>
                      <a:pt x="19" y="26"/>
                    </a:cubicBezTo>
                    <a:cubicBezTo>
                      <a:pt x="19" y="26"/>
                      <a:pt x="26" y="17"/>
                      <a:pt x="17" y="8"/>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en-US" sz="3200"/>
              </a:p>
            </p:txBody>
          </p:sp>
        </p:grpSp>
      </p:grpSp>
      <p:grpSp>
        <p:nvGrpSpPr>
          <p:cNvPr id="151" name="组合 150">
            <a:extLst>
              <a:ext uri="{FF2B5EF4-FFF2-40B4-BE49-F238E27FC236}">
                <a16:creationId xmlns:a16="http://schemas.microsoft.com/office/drawing/2014/main" id="{02515779-EDFF-4AA3-9E46-718711F6CB7B}"/>
              </a:ext>
            </a:extLst>
          </p:cNvPr>
          <p:cNvGrpSpPr/>
          <p:nvPr/>
        </p:nvGrpSpPr>
        <p:grpSpPr>
          <a:xfrm>
            <a:off x="5069826" y="4212786"/>
            <a:ext cx="613119" cy="716869"/>
            <a:chOff x="6067425" y="4380909"/>
            <a:chExt cx="613119" cy="716869"/>
          </a:xfrm>
        </p:grpSpPr>
        <p:sp>
          <p:nvSpPr>
            <p:cNvPr id="152" name="Shape 516">
              <a:extLst>
                <a:ext uri="{FF2B5EF4-FFF2-40B4-BE49-F238E27FC236}">
                  <a16:creationId xmlns:a16="http://schemas.microsoft.com/office/drawing/2014/main" id="{61BD6FBC-4794-4208-AEA0-B16A13E2F44F}"/>
                </a:ext>
              </a:extLst>
            </p:cNvPr>
            <p:cNvSpPr/>
            <p:nvPr/>
          </p:nvSpPr>
          <p:spPr>
            <a:xfrm>
              <a:off x="6067425" y="4380909"/>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chemeClr val="accent3"/>
            </a:solidFill>
            <a:ln w="12700" cap="flat">
              <a:noFill/>
              <a:miter lim="400000"/>
            </a:ln>
            <a:effectLst/>
          </p:spPr>
          <p:txBody>
            <a:bodyPr wrap="square" lIns="0" tIns="0" rIns="0" bIns="0" numCol="1" anchor="ctr">
              <a:noAutofit/>
            </a:bodyPr>
            <a:lstStyle/>
            <a:p>
              <a:pPr lvl="0">
                <a:defRPr sz="3200"/>
              </a:pPr>
              <a:endParaRPr sz="1600"/>
            </a:p>
          </p:txBody>
        </p:sp>
        <p:sp>
          <p:nvSpPr>
            <p:cNvPr id="153" name="Shape 1023">
              <a:extLst>
                <a:ext uri="{FF2B5EF4-FFF2-40B4-BE49-F238E27FC236}">
                  <a16:creationId xmlns:a16="http://schemas.microsoft.com/office/drawing/2014/main" id="{07659A0B-699A-4F72-83CD-D58CF64FA5E3}"/>
                </a:ext>
              </a:extLst>
            </p:cNvPr>
            <p:cNvSpPr/>
            <p:nvPr/>
          </p:nvSpPr>
          <p:spPr>
            <a:xfrm>
              <a:off x="6243704" y="4578876"/>
              <a:ext cx="260560" cy="320934"/>
            </a:xfrm>
            <a:custGeom>
              <a:avLst/>
              <a:gdLst/>
              <a:ahLst/>
              <a:cxnLst>
                <a:cxn ang="0">
                  <a:pos x="wd2" y="hd2"/>
                </a:cxn>
                <a:cxn ang="5400000">
                  <a:pos x="wd2" y="hd2"/>
                </a:cxn>
                <a:cxn ang="10800000">
                  <a:pos x="wd2" y="hd2"/>
                </a:cxn>
                <a:cxn ang="16200000">
                  <a:pos x="wd2" y="hd2"/>
                </a:cxn>
              </a:cxnLst>
              <a:rect l="0" t="0" r="r" b="b"/>
              <a:pathLst>
                <a:path w="21600" h="21600" extrusionOk="0">
                  <a:moveTo>
                    <a:pt x="18277" y="13500"/>
                  </a:moveTo>
                  <a:cubicBezTo>
                    <a:pt x="19731" y="12150"/>
                    <a:pt x="20769" y="10125"/>
                    <a:pt x="20769" y="8100"/>
                  </a:cubicBezTo>
                  <a:cubicBezTo>
                    <a:pt x="20769" y="3713"/>
                    <a:pt x="16408" y="0"/>
                    <a:pt x="10800" y="0"/>
                  </a:cubicBezTo>
                  <a:cubicBezTo>
                    <a:pt x="5192" y="0"/>
                    <a:pt x="831" y="3713"/>
                    <a:pt x="831" y="8100"/>
                  </a:cubicBezTo>
                  <a:cubicBezTo>
                    <a:pt x="831" y="10125"/>
                    <a:pt x="1869" y="12150"/>
                    <a:pt x="3323" y="13500"/>
                  </a:cubicBezTo>
                  <a:cubicBezTo>
                    <a:pt x="1869" y="15694"/>
                    <a:pt x="0" y="18225"/>
                    <a:pt x="0" y="18225"/>
                  </a:cubicBezTo>
                  <a:cubicBezTo>
                    <a:pt x="4362" y="18731"/>
                    <a:pt x="4362" y="18731"/>
                    <a:pt x="4362" y="18731"/>
                  </a:cubicBezTo>
                  <a:cubicBezTo>
                    <a:pt x="7062" y="21600"/>
                    <a:pt x="7062" y="21600"/>
                    <a:pt x="7062" y="21600"/>
                  </a:cubicBezTo>
                  <a:cubicBezTo>
                    <a:pt x="7062" y="21600"/>
                    <a:pt x="9138" y="18731"/>
                    <a:pt x="10800" y="16369"/>
                  </a:cubicBezTo>
                  <a:cubicBezTo>
                    <a:pt x="12462" y="18731"/>
                    <a:pt x="14538" y="21600"/>
                    <a:pt x="14538" y="21600"/>
                  </a:cubicBezTo>
                  <a:cubicBezTo>
                    <a:pt x="17238" y="18731"/>
                    <a:pt x="17238" y="18731"/>
                    <a:pt x="17238" y="18731"/>
                  </a:cubicBezTo>
                  <a:cubicBezTo>
                    <a:pt x="21600" y="18225"/>
                    <a:pt x="21600" y="18225"/>
                    <a:pt x="21600" y="18225"/>
                  </a:cubicBezTo>
                  <a:cubicBezTo>
                    <a:pt x="21600" y="18225"/>
                    <a:pt x="19731" y="15694"/>
                    <a:pt x="18277" y="13500"/>
                  </a:cubicBezTo>
                  <a:close/>
                  <a:moveTo>
                    <a:pt x="6646" y="19575"/>
                  </a:moveTo>
                  <a:cubicBezTo>
                    <a:pt x="5400" y="17381"/>
                    <a:pt x="5400" y="17381"/>
                    <a:pt x="5400" y="17381"/>
                  </a:cubicBezTo>
                  <a:cubicBezTo>
                    <a:pt x="2492" y="17550"/>
                    <a:pt x="2492" y="17550"/>
                    <a:pt x="2492" y="17550"/>
                  </a:cubicBezTo>
                  <a:cubicBezTo>
                    <a:pt x="2492" y="17550"/>
                    <a:pt x="3531" y="16031"/>
                    <a:pt x="4569" y="14344"/>
                  </a:cubicBezTo>
                  <a:cubicBezTo>
                    <a:pt x="5815" y="15188"/>
                    <a:pt x="7269" y="15862"/>
                    <a:pt x="9138" y="16031"/>
                  </a:cubicBezTo>
                  <a:cubicBezTo>
                    <a:pt x="7892" y="17888"/>
                    <a:pt x="6646" y="19575"/>
                    <a:pt x="6646" y="19575"/>
                  </a:cubicBezTo>
                  <a:close/>
                  <a:moveTo>
                    <a:pt x="2492" y="8100"/>
                  </a:moveTo>
                  <a:cubicBezTo>
                    <a:pt x="2492" y="4388"/>
                    <a:pt x="6231" y="1350"/>
                    <a:pt x="10800" y="1350"/>
                  </a:cubicBezTo>
                  <a:cubicBezTo>
                    <a:pt x="15369" y="1350"/>
                    <a:pt x="19108" y="4388"/>
                    <a:pt x="19108" y="8100"/>
                  </a:cubicBezTo>
                  <a:cubicBezTo>
                    <a:pt x="19108" y="11813"/>
                    <a:pt x="15369" y="14850"/>
                    <a:pt x="10800" y="14850"/>
                  </a:cubicBezTo>
                  <a:cubicBezTo>
                    <a:pt x="6231" y="14850"/>
                    <a:pt x="2492" y="11813"/>
                    <a:pt x="2492" y="8100"/>
                  </a:cubicBezTo>
                  <a:close/>
                  <a:moveTo>
                    <a:pt x="16200" y="17381"/>
                  </a:moveTo>
                  <a:cubicBezTo>
                    <a:pt x="14954" y="19575"/>
                    <a:pt x="14954" y="19575"/>
                    <a:pt x="14954" y="19575"/>
                  </a:cubicBezTo>
                  <a:cubicBezTo>
                    <a:pt x="14954" y="19575"/>
                    <a:pt x="13708" y="17888"/>
                    <a:pt x="12462" y="16031"/>
                  </a:cubicBezTo>
                  <a:cubicBezTo>
                    <a:pt x="14331" y="15862"/>
                    <a:pt x="15785" y="15188"/>
                    <a:pt x="17031" y="14344"/>
                  </a:cubicBezTo>
                  <a:cubicBezTo>
                    <a:pt x="18069" y="16031"/>
                    <a:pt x="19108" y="17550"/>
                    <a:pt x="19108" y="17550"/>
                  </a:cubicBezTo>
                  <a:cubicBezTo>
                    <a:pt x="16200" y="17381"/>
                    <a:pt x="16200" y="17381"/>
                    <a:pt x="16200" y="17381"/>
                  </a:cubicBezTo>
                  <a:close/>
                  <a:moveTo>
                    <a:pt x="10800" y="3375"/>
                  </a:moveTo>
                  <a:cubicBezTo>
                    <a:pt x="7685" y="3375"/>
                    <a:pt x="4985" y="5569"/>
                    <a:pt x="4985" y="8100"/>
                  </a:cubicBezTo>
                  <a:cubicBezTo>
                    <a:pt x="4985" y="10800"/>
                    <a:pt x="7685" y="12825"/>
                    <a:pt x="10800" y="12825"/>
                  </a:cubicBezTo>
                  <a:cubicBezTo>
                    <a:pt x="13915" y="12825"/>
                    <a:pt x="16615" y="10800"/>
                    <a:pt x="16615" y="8100"/>
                  </a:cubicBezTo>
                  <a:cubicBezTo>
                    <a:pt x="16615" y="5569"/>
                    <a:pt x="13915" y="3375"/>
                    <a:pt x="10800" y="3375"/>
                  </a:cubicBezTo>
                  <a:close/>
                  <a:moveTo>
                    <a:pt x="10800" y="11475"/>
                  </a:moveTo>
                  <a:cubicBezTo>
                    <a:pt x="8515" y="11475"/>
                    <a:pt x="6646" y="9956"/>
                    <a:pt x="6646" y="8100"/>
                  </a:cubicBezTo>
                  <a:cubicBezTo>
                    <a:pt x="6646" y="6244"/>
                    <a:pt x="8515" y="4725"/>
                    <a:pt x="10800" y="4725"/>
                  </a:cubicBezTo>
                  <a:cubicBezTo>
                    <a:pt x="13085" y="4725"/>
                    <a:pt x="14954" y="6244"/>
                    <a:pt x="14954" y="8100"/>
                  </a:cubicBezTo>
                  <a:cubicBezTo>
                    <a:pt x="14954" y="9956"/>
                    <a:pt x="13085" y="11475"/>
                    <a:pt x="10800" y="1147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154" name="组合 153">
            <a:extLst>
              <a:ext uri="{FF2B5EF4-FFF2-40B4-BE49-F238E27FC236}">
                <a16:creationId xmlns:a16="http://schemas.microsoft.com/office/drawing/2014/main" id="{2134F730-C867-48BB-8B65-5388EB77AD4D}"/>
              </a:ext>
            </a:extLst>
          </p:cNvPr>
          <p:cNvGrpSpPr/>
          <p:nvPr/>
        </p:nvGrpSpPr>
        <p:grpSpPr>
          <a:xfrm>
            <a:off x="8262042" y="4212786"/>
            <a:ext cx="613119" cy="716869"/>
            <a:chOff x="9259641" y="4380909"/>
            <a:chExt cx="613119" cy="716869"/>
          </a:xfrm>
        </p:grpSpPr>
        <p:sp>
          <p:nvSpPr>
            <p:cNvPr id="155" name="Shape 512">
              <a:extLst>
                <a:ext uri="{FF2B5EF4-FFF2-40B4-BE49-F238E27FC236}">
                  <a16:creationId xmlns:a16="http://schemas.microsoft.com/office/drawing/2014/main" id="{5D05F8FF-08ED-408F-9C98-F637F220E1F9}"/>
                </a:ext>
              </a:extLst>
            </p:cNvPr>
            <p:cNvSpPr/>
            <p:nvPr/>
          </p:nvSpPr>
          <p:spPr>
            <a:xfrm>
              <a:off x="9259641" y="4380909"/>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chemeClr val="accent4"/>
            </a:solidFill>
            <a:ln w="12700" cap="flat">
              <a:noFill/>
              <a:miter lim="400000"/>
            </a:ln>
            <a:effectLst/>
          </p:spPr>
          <p:txBody>
            <a:bodyPr wrap="square" lIns="0" tIns="0" rIns="0" bIns="0" numCol="1" anchor="ctr">
              <a:noAutofit/>
            </a:bodyPr>
            <a:lstStyle/>
            <a:p>
              <a:pPr lvl="0">
                <a:defRPr sz="3200"/>
              </a:pPr>
              <a:endParaRPr sz="1600"/>
            </a:p>
          </p:txBody>
        </p:sp>
        <p:sp>
          <p:nvSpPr>
            <p:cNvPr id="156" name="Shape 1024">
              <a:extLst>
                <a:ext uri="{FF2B5EF4-FFF2-40B4-BE49-F238E27FC236}">
                  <a16:creationId xmlns:a16="http://schemas.microsoft.com/office/drawing/2014/main" id="{3A9DA8FC-E520-49E8-A911-A91318B18108}"/>
                </a:ext>
              </a:extLst>
            </p:cNvPr>
            <p:cNvSpPr/>
            <p:nvPr/>
          </p:nvSpPr>
          <p:spPr>
            <a:xfrm>
              <a:off x="9405733" y="4578876"/>
              <a:ext cx="320934" cy="320934"/>
            </a:xfrm>
            <a:custGeom>
              <a:avLst/>
              <a:gdLst/>
              <a:ahLst/>
              <a:cxnLst>
                <a:cxn ang="0">
                  <a:pos x="wd2" y="hd2"/>
                </a:cxn>
                <a:cxn ang="5400000">
                  <a:pos x="wd2" y="hd2"/>
                </a:cxn>
                <a:cxn ang="10800000">
                  <a:pos x="wd2" y="hd2"/>
                </a:cxn>
                <a:cxn ang="16200000">
                  <a:pos x="wd2" y="hd2"/>
                </a:cxn>
              </a:cxnLst>
              <a:rect l="0" t="0" r="r" b="b"/>
              <a:pathLst>
                <a:path w="21600" h="21600" extrusionOk="0">
                  <a:moveTo>
                    <a:pt x="17550" y="2700"/>
                  </a:moveTo>
                  <a:cubicBezTo>
                    <a:pt x="17550" y="1350"/>
                    <a:pt x="17550" y="1350"/>
                    <a:pt x="17550" y="1350"/>
                  </a:cubicBezTo>
                  <a:cubicBezTo>
                    <a:pt x="17550" y="675"/>
                    <a:pt x="16875" y="0"/>
                    <a:pt x="16200" y="0"/>
                  </a:cubicBezTo>
                  <a:cubicBezTo>
                    <a:pt x="5400" y="0"/>
                    <a:pt x="5400" y="0"/>
                    <a:pt x="5400" y="0"/>
                  </a:cubicBezTo>
                  <a:cubicBezTo>
                    <a:pt x="4725" y="0"/>
                    <a:pt x="4050" y="675"/>
                    <a:pt x="4050" y="1350"/>
                  </a:cubicBezTo>
                  <a:cubicBezTo>
                    <a:pt x="4050" y="2700"/>
                    <a:pt x="4050" y="2700"/>
                    <a:pt x="4050" y="2700"/>
                  </a:cubicBezTo>
                  <a:cubicBezTo>
                    <a:pt x="1856" y="2700"/>
                    <a:pt x="0" y="4725"/>
                    <a:pt x="0" y="7088"/>
                  </a:cubicBezTo>
                  <a:cubicBezTo>
                    <a:pt x="0" y="9450"/>
                    <a:pt x="1856" y="11475"/>
                    <a:pt x="4050" y="11475"/>
                  </a:cubicBezTo>
                  <a:cubicBezTo>
                    <a:pt x="4050" y="11475"/>
                    <a:pt x="4219" y="11475"/>
                    <a:pt x="4219" y="11475"/>
                  </a:cubicBezTo>
                  <a:cubicBezTo>
                    <a:pt x="4725" y="14344"/>
                    <a:pt x="7088" y="16537"/>
                    <a:pt x="10125" y="16875"/>
                  </a:cubicBezTo>
                  <a:cubicBezTo>
                    <a:pt x="10125" y="20250"/>
                    <a:pt x="10125" y="20250"/>
                    <a:pt x="10125" y="20250"/>
                  </a:cubicBezTo>
                  <a:cubicBezTo>
                    <a:pt x="7425" y="20250"/>
                    <a:pt x="7425" y="20250"/>
                    <a:pt x="7425" y="20250"/>
                  </a:cubicBezTo>
                  <a:cubicBezTo>
                    <a:pt x="7088" y="20250"/>
                    <a:pt x="6750" y="20588"/>
                    <a:pt x="6750" y="20925"/>
                  </a:cubicBezTo>
                  <a:cubicBezTo>
                    <a:pt x="6750" y="21263"/>
                    <a:pt x="7088" y="21600"/>
                    <a:pt x="7425" y="21600"/>
                  </a:cubicBezTo>
                  <a:cubicBezTo>
                    <a:pt x="14175" y="21600"/>
                    <a:pt x="14175" y="21600"/>
                    <a:pt x="14175" y="21600"/>
                  </a:cubicBezTo>
                  <a:cubicBezTo>
                    <a:pt x="14513" y="21600"/>
                    <a:pt x="14850" y="21263"/>
                    <a:pt x="14850" y="20925"/>
                  </a:cubicBezTo>
                  <a:cubicBezTo>
                    <a:pt x="14850" y="20588"/>
                    <a:pt x="14513" y="20250"/>
                    <a:pt x="14175" y="20250"/>
                  </a:cubicBezTo>
                  <a:cubicBezTo>
                    <a:pt x="11475" y="20250"/>
                    <a:pt x="11475" y="20250"/>
                    <a:pt x="11475" y="20250"/>
                  </a:cubicBezTo>
                  <a:cubicBezTo>
                    <a:pt x="11475" y="16875"/>
                    <a:pt x="11475" y="16875"/>
                    <a:pt x="11475" y="16875"/>
                  </a:cubicBezTo>
                  <a:cubicBezTo>
                    <a:pt x="14513" y="16537"/>
                    <a:pt x="16875" y="14344"/>
                    <a:pt x="17381" y="11475"/>
                  </a:cubicBezTo>
                  <a:cubicBezTo>
                    <a:pt x="17381" y="11475"/>
                    <a:pt x="17550" y="11475"/>
                    <a:pt x="17550" y="11475"/>
                  </a:cubicBezTo>
                  <a:cubicBezTo>
                    <a:pt x="19744" y="11475"/>
                    <a:pt x="21600" y="9450"/>
                    <a:pt x="21600" y="7088"/>
                  </a:cubicBezTo>
                  <a:cubicBezTo>
                    <a:pt x="21600" y="4725"/>
                    <a:pt x="19744" y="2700"/>
                    <a:pt x="17550" y="2700"/>
                  </a:cubicBezTo>
                  <a:close/>
                  <a:moveTo>
                    <a:pt x="4050" y="10125"/>
                  </a:moveTo>
                  <a:cubicBezTo>
                    <a:pt x="2531" y="10125"/>
                    <a:pt x="1350" y="8775"/>
                    <a:pt x="1350" y="7088"/>
                  </a:cubicBezTo>
                  <a:cubicBezTo>
                    <a:pt x="1350" y="5400"/>
                    <a:pt x="2531" y="4050"/>
                    <a:pt x="4050" y="4050"/>
                  </a:cubicBezTo>
                  <a:cubicBezTo>
                    <a:pt x="4050" y="10125"/>
                    <a:pt x="4050" y="10125"/>
                    <a:pt x="4050" y="10125"/>
                  </a:cubicBezTo>
                  <a:close/>
                  <a:moveTo>
                    <a:pt x="16200" y="9956"/>
                  </a:moveTo>
                  <a:cubicBezTo>
                    <a:pt x="16200" y="12994"/>
                    <a:pt x="13838" y="15525"/>
                    <a:pt x="10800" y="15525"/>
                  </a:cubicBezTo>
                  <a:cubicBezTo>
                    <a:pt x="7762" y="15525"/>
                    <a:pt x="5400" y="12994"/>
                    <a:pt x="5400" y="9956"/>
                  </a:cubicBezTo>
                  <a:cubicBezTo>
                    <a:pt x="5400" y="2700"/>
                    <a:pt x="5400" y="2700"/>
                    <a:pt x="5400" y="2700"/>
                  </a:cubicBezTo>
                  <a:cubicBezTo>
                    <a:pt x="5400" y="2025"/>
                    <a:pt x="6075" y="1350"/>
                    <a:pt x="6750" y="1350"/>
                  </a:cubicBezTo>
                  <a:cubicBezTo>
                    <a:pt x="14850" y="1350"/>
                    <a:pt x="14850" y="1350"/>
                    <a:pt x="14850" y="1350"/>
                  </a:cubicBezTo>
                  <a:cubicBezTo>
                    <a:pt x="15525" y="1350"/>
                    <a:pt x="16200" y="2025"/>
                    <a:pt x="16200" y="2700"/>
                  </a:cubicBezTo>
                  <a:cubicBezTo>
                    <a:pt x="16200" y="9956"/>
                    <a:pt x="16200" y="9956"/>
                    <a:pt x="16200" y="9956"/>
                  </a:cubicBezTo>
                  <a:close/>
                  <a:moveTo>
                    <a:pt x="17550" y="10125"/>
                  </a:moveTo>
                  <a:cubicBezTo>
                    <a:pt x="17550" y="4050"/>
                    <a:pt x="17550" y="4050"/>
                    <a:pt x="17550" y="4050"/>
                  </a:cubicBezTo>
                  <a:cubicBezTo>
                    <a:pt x="19069" y="4050"/>
                    <a:pt x="20250" y="5400"/>
                    <a:pt x="20250" y="7088"/>
                  </a:cubicBezTo>
                  <a:cubicBezTo>
                    <a:pt x="20250" y="8775"/>
                    <a:pt x="19069" y="10125"/>
                    <a:pt x="17550" y="1012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157" name="组合 156">
            <a:extLst>
              <a:ext uri="{FF2B5EF4-FFF2-40B4-BE49-F238E27FC236}">
                <a16:creationId xmlns:a16="http://schemas.microsoft.com/office/drawing/2014/main" id="{C75C9FA7-0763-41A6-8DEB-895169A27E87}"/>
              </a:ext>
            </a:extLst>
          </p:cNvPr>
          <p:cNvGrpSpPr/>
          <p:nvPr/>
        </p:nvGrpSpPr>
        <p:grpSpPr>
          <a:xfrm>
            <a:off x="8262042" y="2312893"/>
            <a:ext cx="613119" cy="716869"/>
            <a:chOff x="9259641" y="2481016"/>
            <a:chExt cx="613119" cy="716869"/>
          </a:xfrm>
        </p:grpSpPr>
        <p:sp>
          <p:nvSpPr>
            <p:cNvPr id="158" name="Shape 533">
              <a:extLst>
                <a:ext uri="{FF2B5EF4-FFF2-40B4-BE49-F238E27FC236}">
                  <a16:creationId xmlns:a16="http://schemas.microsoft.com/office/drawing/2014/main" id="{F117AC5B-40F0-491E-B71B-742BBE311963}"/>
                </a:ext>
              </a:extLst>
            </p:cNvPr>
            <p:cNvSpPr/>
            <p:nvPr/>
          </p:nvSpPr>
          <p:spPr>
            <a:xfrm>
              <a:off x="9259641" y="2481016"/>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chemeClr val="accent2"/>
            </a:solidFill>
            <a:ln w="12700" cap="flat">
              <a:noFill/>
              <a:miter lim="400000"/>
            </a:ln>
            <a:effectLst/>
          </p:spPr>
          <p:txBody>
            <a:bodyPr wrap="square" lIns="0" tIns="0" rIns="0" bIns="0" numCol="1" anchor="ctr">
              <a:noAutofit/>
            </a:bodyPr>
            <a:lstStyle/>
            <a:p>
              <a:pPr lvl="0">
                <a:defRPr sz="3200"/>
              </a:pPr>
              <a:endParaRPr sz="1600"/>
            </a:p>
          </p:txBody>
        </p:sp>
        <p:sp>
          <p:nvSpPr>
            <p:cNvPr id="159" name="Shape 1025">
              <a:extLst>
                <a:ext uri="{FF2B5EF4-FFF2-40B4-BE49-F238E27FC236}">
                  <a16:creationId xmlns:a16="http://schemas.microsoft.com/office/drawing/2014/main" id="{836D31FE-4CBF-4530-A851-EA73562BA025}"/>
                </a:ext>
              </a:extLst>
            </p:cNvPr>
            <p:cNvSpPr/>
            <p:nvPr/>
          </p:nvSpPr>
          <p:spPr>
            <a:xfrm>
              <a:off x="9405733" y="2679513"/>
              <a:ext cx="320934" cy="319874"/>
            </a:xfrm>
            <a:custGeom>
              <a:avLst/>
              <a:gdLst/>
              <a:ahLst/>
              <a:cxnLst>
                <a:cxn ang="0">
                  <a:pos x="wd2" y="hd2"/>
                </a:cxn>
                <a:cxn ang="5400000">
                  <a:pos x="wd2" y="hd2"/>
                </a:cxn>
                <a:cxn ang="10800000">
                  <a:pos x="wd2" y="hd2"/>
                </a:cxn>
                <a:cxn ang="16200000">
                  <a:pos x="wd2" y="hd2"/>
                </a:cxn>
              </a:cxnLst>
              <a:rect l="0" t="0" r="r" b="b"/>
              <a:pathLst>
                <a:path w="21600" h="21600" extrusionOk="0">
                  <a:moveTo>
                    <a:pt x="21600" y="14850"/>
                  </a:moveTo>
                  <a:cubicBezTo>
                    <a:pt x="21600" y="16537"/>
                    <a:pt x="20419" y="17887"/>
                    <a:pt x="18900" y="18225"/>
                  </a:cubicBezTo>
                  <a:cubicBezTo>
                    <a:pt x="18900" y="21600"/>
                    <a:pt x="18900" y="21600"/>
                    <a:pt x="18900" y="21600"/>
                  </a:cubicBezTo>
                  <a:cubicBezTo>
                    <a:pt x="17550" y="21600"/>
                    <a:pt x="17550" y="21600"/>
                    <a:pt x="17550" y="21600"/>
                  </a:cubicBezTo>
                  <a:cubicBezTo>
                    <a:pt x="17550" y="18225"/>
                    <a:pt x="17550" y="18225"/>
                    <a:pt x="17550" y="18225"/>
                  </a:cubicBezTo>
                  <a:cubicBezTo>
                    <a:pt x="16031" y="17887"/>
                    <a:pt x="14850" y="16537"/>
                    <a:pt x="14850" y="14850"/>
                  </a:cubicBezTo>
                  <a:cubicBezTo>
                    <a:pt x="14850" y="12994"/>
                    <a:pt x="16369" y="11475"/>
                    <a:pt x="18225" y="11475"/>
                  </a:cubicBezTo>
                  <a:cubicBezTo>
                    <a:pt x="20081" y="11475"/>
                    <a:pt x="21600" y="12994"/>
                    <a:pt x="21600" y="14850"/>
                  </a:cubicBezTo>
                  <a:close/>
                  <a:moveTo>
                    <a:pt x="18225" y="12825"/>
                  </a:moveTo>
                  <a:cubicBezTo>
                    <a:pt x="17044" y="12825"/>
                    <a:pt x="16200" y="13838"/>
                    <a:pt x="16200" y="14850"/>
                  </a:cubicBezTo>
                  <a:cubicBezTo>
                    <a:pt x="16200" y="16031"/>
                    <a:pt x="17044" y="16875"/>
                    <a:pt x="18225" y="16875"/>
                  </a:cubicBezTo>
                  <a:cubicBezTo>
                    <a:pt x="19406" y="16875"/>
                    <a:pt x="20250" y="16031"/>
                    <a:pt x="20250" y="14850"/>
                  </a:cubicBezTo>
                  <a:cubicBezTo>
                    <a:pt x="20250" y="13838"/>
                    <a:pt x="19406" y="12825"/>
                    <a:pt x="18225" y="12825"/>
                  </a:cubicBezTo>
                  <a:close/>
                  <a:moveTo>
                    <a:pt x="17550" y="0"/>
                  </a:moveTo>
                  <a:cubicBezTo>
                    <a:pt x="18900" y="0"/>
                    <a:pt x="18900" y="0"/>
                    <a:pt x="18900" y="0"/>
                  </a:cubicBezTo>
                  <a:cubicBezTo>
                    <a:pt x="18900" y="11475"/>
                    <a:pt x="18900" y="11475"/>
                    <a:pt x="18900" y="11475"/>
                  </a:cubicBezTo>
                  <a:cubicBezTo>
                    <a:pt x="18225" y="11475"/>
                    <a:pt x="18225" y="11475"/>
                    <a:pt x="18225" y="11475"/>
                  </a:cubicBezTo>
                  <a:cubicBezTo>
                    <a:pt x="17550" y="11475"/>
                    <a:pt x="17550" y="11475"/>
                    <a:pt x="17550" y="11475"/>
                  </a:cubicBezTo>
                  <a:cubicBezTo>
                    <a:pt x="17550" y="0"/>
                    <a:pt x="17550" y="0"/>
                    <a:pt x="17550" y="0"/>
                  </a:cubicBezTo>
                  <a:close/>
                  <a:moveTo>
                    <a:pt x="11475" y="10125"/>
                  </a:moveTo>
                  <a:cubicBezTo>
                    <a:pt x="11475" y="21600"/>
                    <a:pt x="11475" y="21600"/>
                    <a:pt x="11475" y="21600"/>
                  </a:cubicBezTo>
                  <a:cubicBezTo>
                    <a:pt x="10125" y="21600"/>
                    <a:pt x="10125" y="21600"/>
                    <a:pt x="10125" y="21600"/>
                  </a:cubicBezTo>
                  <a:cubicBezTo>
                    <a:pt x="10125" y="10125"/>
                    <a:pt x="10125" y="10125"/>
                    <a:pt x="10125" y="10125"/>
                  </a:cubicBezTo>
                  <a:cubicBezTo>
                    <a:pt x="8606" y="9788"/>
                    <a:pt x="7425" y="8437"/>
                    <a:pt x="7425" y="6750"/>
                  </a:cubicBezTo>
                  <a:cubicBezTo>
                    <a:pt x="7425" y="5062"/>
                    <a:pt x="8606" y="3712"/>
                    <a:pt x="10125" y="3544"/>
                  </a:cubicBezTo>
                  <a:cubicBezTo>
                    <a:pt x="10125" y="0"/>
                    <a:pt x="10125" y="0"/>
                    <a:pt x="10125" y="0"/>
                  </a:cubicBezTo>
                  <a:cubicBezTo>
                    <a:pt x="11475" y="0"/>
                    <a:pt x="11475" y="0"/>
                    <a:pt x="11475" y="0"/>
                  </a:cubicBezTo>
                  <a:cubicBezTo>
                    <a:pt x="11475" y="3544"/>
                    <a:pt x="11475" y="3544"/>
                    <a:pt x="11475" y="3544"/>
                  </a:cubicBezTo>
                  <a:cubicBezTo>
                    <a:pt x="12994" y="3712"/>
                    <a:pt x="14175" y="5062"/>
                    <a:pt x="14175" y="6750"/>
                  </a:cubicBezTo>
                  <a:cubicBezTo>
                    <a:pt x="14175" y="8437"/>
                    <a:pt x="12994" y="9788"/>
                    <a:pt x="11475" y="10125"/>
                  </a:cubicBezTo>
                  <a:close/>
                  <a:moveTo>
                    <a:pt x="10800" y="4725"/>
                  </a:moveTo>
                  <a:cubicBezTo>
                    <a:pt x="9619" y="4725"/>
                    <a:pt x="8775" y="5737"/>
                    <a:pt x="8775" y="6750"/>
                  </a:cubicBezTo>
                  <a:cubicBezTo>
                    <a:pt x="8775" y="7931"/>
                    <a:pt x="9619" y="8775"/>
                    <a:pt x="10800" y="8775"/>
                  </a:cubicBezTo>
                  <a:cubicBezTo>
                    <a:pt x="11981" y="8775"/>
                    <a:pt x="12825" y="7931"/>
                    <a:pt x="12825" y="6750"/>
                  </a:cubicBezTo>
                  <a:cubicBezTo>
                    <a:pt x="12825" y="5737"/>
                    <a:pt x="11981" y="4725"/>
                    <a:pt x="10800" y="4725"/>
                  </a:cubicBezTo>
                  <a:close/>
                  <a:moveTo>
                    <a:pt x="4050" y="18225"/>
                  </a:moveTo>
                  <a:cubicBezTo>
                    <a:pt x="4050" y="21600"/>
                    <a:pt x="4050" y="21600"/>
                    <a:pt x="4050" y="21600"/>
                  </a:cubicBezTo>
                  <a:cubicBezTo>
                    <a:pt x="2700" y="21600"/>
                    <a:pt x="2700" y="21600"/>
                    <a:pt x="2700" y="21600"/>
                  </a:cubicBezTo>
                  <a:cubicBezTo>
                    <a:pt x="2700" y="18225"/>
                    <a:pt x="2700" y="18225"/>
                    <a:pt x="2700" y="18225"/>
                  </a:cubicBezTo>
                  <a:cubicBezTo>
                    <a:pt x="1181" y="17887"/>
                    <a:pt x="0" y="16537"/>
                    <a:pt x="0" y="14850"/>
                  </a:cubicBezTo>
                  <a:cubicBezTo>
                    <a:pt x="0" y="12994"/>
                    <a:pt x="1519" y="11475"/>
                    <a:pt x="3375" y="11475"/>
                  </a:cubicBezTo>
                  <a:cubicBezTo>
                    <a:pt x="5231" y="11475"/>
                    <a:pt x="6750" y="12994"/>
                    <a:pt x="6750" y="14850"/>
                  </a:cubicBezTo>
                  <a:cubicBezTo>
                    <a:pt x="6750" y="16537"/>
                    <a:pt x="5569" y="17887"/>
                    <a:pt x="4050" y="18225"/>
                  </a:cubicBezTo>
                  <a:close/>
                  <a:moveTo>
                    <a:pt x="3375" y="12825"/>
                  </a:moveTo>
                  <a:cubicBezTo>
                    <a:pt x="2194" y="12825"/>
                    <a:pt x="1350" y="13838"/>
                    <a:pt x="1350" y="14850"/>
                  </a:cubicBezTo>
                  <a:cubicBezTo>
                    <a:pt x="1350" y="16031"/>
                    <a:pt x="2194" y="16875"/>
                    <a:pt x="3375" y="16875"/>
                  </a:cubicBezTo>
                  <a:cubicBezTo>
                    <a:pt x="4556" y="16875"/>
                    <a:pt x="5400" y="16031"/>
                    <a:pt x="5400" y="14850"/>
                  </a:cubicBezTo>
                  <a:cubicBezTo>
                    <a:pt x="5400" y="13838"/>
                    <a:pt x="4556" y="12825"/>
                    <a:pt x="3375" y="12825"/>
                  </a:cubicBezTo>
                  <a:close/>
                  <a:moveTo>
                    <a:pt x="2700" y="0"/>
                  </a:moveTo>
                  <a:cubicBezTo>
                    <a:pt x="4050" y="0"/>
                    <a:pt x="4050" y="0"/>
                    <a:pt x="4050" y="0"/>
                  </a:cubicBezTo>
                  <a:cubicBezTo>
                    <a:pt x="4050" y="11475"/>
                    <a:pt x="4050" y="11475"/>
                    <a:pt x="4050" y="11475"/>
                  </a:cubicBezTo>
                  <a:cubicBezTo>
                    <a:pt x="3375" y="11475"/>
                    <a:pt x="3375" y="11475"/>
                    <a:pt x="3375" y="11475"/>
                  </a:cubicBezTo>
                  <a:cubicBezTo>
                    <a:pt x="2700" y="11475"/>
                    <a:pt x="2700" y="11475"/>
                    <a:pt x="2700" y="11475"/>
                  </a:cubicBezTo>
                  <a:cubicBezTo>
                    <a:pt x="2700" y="0"/>
                    <a:pt x="2700" y="0"/>
                    <a:pt x="2700" y="0"/>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nvGrpSpPr>
          <p:cNvPr id="160" name="组合 159">
            <a:extLst>
              <a:ext uri="{FF2B5EF4-FFF2-40B4-BE49-F238E27FC236}">
                <a16:creationId xmlns:a16="http://schemas.microsoft.com/office/drawing/2014/main" id="{978A7A00-37FE-42BB-8D9B-9D94A226F2F2}"/>
              </a:ext>
            </a:extLst>
          </p:cNvPr>
          <p:cNvGrpSpPr/>
          <p:nvPr/>
        </p:nvGrpSpPr>
        <p:grpSpPr>
          <a:xfrm>
            <a:off x="5069826" y="2312893"/>
            <a:ext cx="613119" cy="716869"/>
            <a:chOff x="6067425" y="2481016"/>
            <a:chExt cx="613119" cy="716869"/>
          </a:xfrm>
        </p:grpSpPr>
        <p:sp>
          <p:nvSpPr>
            <p:cNvPr id="161" name="Shape 530">
              <a:extLst>
                <a:ext uri="{FF2B5EF4-FFF2-40B4-BE49-F238E27FC236}">
                  <a16:creationId xmlns:a16="http://schemas.microsoft.com/office/drawing/2014/main" id="{EEC26816-9652-4A0A-9A9F-6D6C2DE2A91B}"/>
                </a:ext>
              </a:extLst>
            </p:cNvPr>
            <p:cNvSpPr/>
            <p:nvPr/>
          </p:nvSpPr>
          <p:spPr>
            <a:xfrm>
              <a:off x="6067425" y="2481016"/>
              <a:ext cx="613119" cy="716869"/>
            </a:xfrm>
            <a:custGeom>
              <a:avLst/>
              <a:gdLst/>
              <a:ahLst/>
              <a:cxnLst>
                <a:cxn ang="0">
                  <a:pos x="wd2" y="hd2"/>
                </a:cxn>
                <a:cxn ang="5400000">
                  <a:pos x="wd2" y="hd2"/>
                </a:cxn>
                <a:cxn ang="10800000">
                  <a:pos x="wd2" y="hd2"/>
                </a:cxn>
                <a:cxn ang="16200000">
                  <a:pos x="wd2" y="hd2"/>
                </a:cxn>
              </a:cxnLst>
              <a:rect l="0" t="0" r="r" b="b"/>
              <a:pathLst>
                <a:path w="21600" h="21600" extrusionOk="0">
                  <a:moveTo>
                    <a:pt x="0" y="5402"/>
                  </a:moveTo>
                  <a:lnTo>
                    <a:pt x="10762" y="0"/>
                  </a:lnTo>
                  <a:lnTo>
                    <a:pt x="21600" y="5343"/>
                  </a:lnTo>
                  <a:lnTo>
                    <a:pt x="21600" y="16160"/>
                  </a:lnTo>
                  <a:lnTo>
                    <a:pt x="10640" y="21600"/>
                  </a:lnTo>
                  <a:lnTo>
                    <a:pt x="65" y="16243"/>
                  </a:lnTo>
                  <a:lnTo>
                    <a:pt x="0" y="5402"/>
                  </a:lnTo>
                  <a:close/>
                </a:path>
              </a:pathLst>
            </a:custGeom>
            <a:solidFill>
              <a:schemeClr val="accent1"/>
            </a:solidFill>
            <a:ln w="12700" cap="flat">
              <a:noFill/>
              <a:miter lim="400000"/>
            </a:ln>
            <a:effectLst/>
          </p:spPr>
          <p:txBody>
            <a:bodyPr wrap="square" lIns="0" tIns="0" rIns="0" bIns="0" numCol="1" anchor="ctr">
              <a:noAutofit/>
            </a:bodyPr>
            <a:lstStyle/>
            <a:p>
              <a:pPr lvl="0">
                <a:defRPr sz="3200"/>
              </a:pPr>
              <a:endParaRPr sz="1600"/>
            </a:p>
          </p:txBody>
        </p:sp>
        <p:sp>
          <p:nvSpPr>
            <p:cNvPr id="162" name="Shape 1026">
              <a:extLst>
                <a:ext uri="{FF2B5EF4-FFF2-40B4-BE49-F238E27FC236}">
                  <a16:creationId xmlns:a16="http://schemas.microsoft.com/office/drawing/2014/main" id="{E0A3B43A-F473-45AD-A17C-42860B0ADB0A}"/>
                </a:ext>
              </a:extLst>
            </p:cNvPr>
            <p:cNvSpPr/>
            <p:nvPr/>
          </p:nvSpPr>
          <p:spPr>
            <a:xfrm>
              <a:off x="6213517" y="2678983"/>
              <a:ext cx="320934" cy="32093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94" y="0"/>
                    <a:pt x="0" y="4894"/>
                    <a:pt x="0" y="10800"/>
                  </a:cubicBezTo>
                  <a:cubicBezTo>
                    <a:pt x="0" y="16706"/>
                    <a:pt x="4894" y="21600"/>
                    <a:pt x="10800" y="21600"/>
                  </a:cubicBezTo>
                  <a:cubicBezTo>
                    <a:pt x="16706" y="21600"/>
                    <a:pt x="21600" y="16706"/>
                    <a:pt x="21600" y="10800"/>
                  </a:cubicBezTo>
                  <a:cubicBezTo>
                    <a:pt x="21600" y="4894"/>
                    <a:pt x="16706" y="0"/>
                    <a:pt x="10800" y="0"/>
                  </a:cubicBezTo>
                  <a:close/>
                  <a:moveTo>
                    <a:pt x="18562" y="5569"/>
                  </a:moveTo>
                  <a:cubicBezTo>
                    <a:pt x="15694" y="7256"/>
                    <a:pt x="15694" y="7256"/>
                    <a:pt x="15694" y="7256"/>
                  </a:cubicBezTo>
                  <a:cubicBezTo>
                    <a:pt x="15356" y="6750"/>
                    <a:pt x="14850" y="6244"/>
                    <a:pt x="14513" y="5906"/>
                  </a:cubicBezTo>
                  <a:cubicBezTo>
                    <a:pt x="16200" y="3038"/>
                    <a:pt x="16200" y="3038"/>
                    <a:pt x="16200" y="3038"/>
                  </a:cubicBezTo>
                  <a:cubicBezTo>
                    <a:pt x="17044" y="3713"/>
                    <a:pt x="17888" y="4556"/>
                    <a:pt x="18562" y="5569"/>
                  </a:cubicBezTo>
                  <a:close/>
                  <a:moveTo>
                    <a:pt x="15525" y="10800"/>
                  </a:moveTo>
                  <a:cubicBezTo>
                    <a:pt x="15525" y="13500"/>
                    <a:pt x="13331" y="15525"/>
                    <a:pt x="10800" y="15525"/>
                  </a:cubicBezTo>
                  <a:cubicBezTo>
                    <a:pt x="8269" y="15525"/>
                    <a:pt x="6075" y="13500"/>
                    <a:pt x="6075" y="10800"/>
                  </a:cubicBezTo>
                  <a:cubicBezTo>
                    <a:pt x="6075" y="8269"/>
                    <a:pt x="8269" y="6075"/>
                    <a:pt x="10800" y="6075"/>
                  </a:cubicBezTo>
                  <a:cubicBezTo>
                    <a:pt x="13331" y="6075"/>
                    <a:pt x="15525" y="8269"/>
                    <a:pt x="15525" y="10800"/>
                  </a:cubicBezTo>
                  <a:close/>
                  <a:moveTo>
                    <a:pt x="10800" y="1350"/>
                  </a:moveTo>
                  <a:cubicBezTo>
                    <a:pt x="12319" y="1350"/>
                    <a:pt x="13669" y="1688"/>
                    <a:pt x="15019" y="2363"/>
                  </a:cubicBezTo>
                  <a:cubicBezTo>
                    <a:pt x="13331" y="5231"/>
                    <a:pt x="13331" y="5231"/>
                    <a:pt x="13331" y="5231"/>
                  </a:cubicBezTo>
                  <a:cubicBezTo>
                    <a:pt x="12488" y="4894"/>
                    <a:pt x="11644" y="4725"/>
                    <a:pt x="10800" y="4725"/>
                  </a:cubicBezTo>
                  <a:cubicBezTo>
                    <a:pt x="10125" y="4725"/>
                    <a:pt x="9450" y="4894"/>
                    <a:pt x="8775" y="5063"/>
                  </a:cubicBezTo>
                  <a:cubicBezTo>
                    <a:pt x="7088" y="2194"/>
                    <a:pt x="7088" y="2194"/>
                    <a:pt x="7088" y="2194"/>
                  </a:cubicBezTo>
                  <a:cubicBezTo>
                    <a:pt x="8269" y="1688"/>
                    <a:pt x="9450" y="1350"/>
                    <a:pt x="10800" y="1350"/>
                  </a:cubicBezTo>
                  <a:close/>
                  <a:moveTo>
                    <a:pt x="5906" y="2700"/>
                  </a:moveTo>
                  <a:cubicBezTo>
                    <a:pt x="7594" y="5738"/>
                    <a:pt x="7594" y="5738"/>
                    <a:pt x="7594" y="5738"/>
                  </a:cubicBezTo>
                  <a:cubicBezTo>
                    <a:pt x="7088" y="5906"/>
                    <a:pt x="6581" y="6412"/>
                    <a:pt x="6244" y="6919"/>
                  </a:cubicBezTo>
                  <a:cubicBezTo>
                    <a:pt x="3206" y="5231"/>
                    <a:pt x="3206" y="5231"/>
                    <a:pt x="3206" y="5231"/>
                  </a:cubicBezTo>
                  <a:cubicBezTo>
                    <a:pt x="4050" y="4219"/>
                    <a:pt x="4894" y="3375"/>
                    <a:pt x="5906" y="2700"/>
                  </a:cubicBezTo>
                  <a:close/>
                  <a:moveTo>
                    <a:pt x="1350" y="10800"/>
                  </a:moveTo>
                  <a:cubicBezTo>
                    <a:pt x="1350" y="9113"/>
                    <a:pt x="1856" y="7594"/>
                    <a:pt x="2531" y="6244"/>
                  </a:cubicBezTo>
                  <a:cubicBezTo>
                    <a:pt x="5400" y="7931"/>
                    <a:pt x="5400" y="7931"/>
                    <a:pt x="5400" y="7931"/>
                  </a:cubicBezTo>
                  <a:cubicBezTo>
                    <a:pt x="5062" y="8775"/>
                    <a:pt x="4725" y="9788"/>
                    <a:pt x="4725" y="10800"/>
                  </a:cubicBezTo>
                  <a:cubicBezTo>
                    <a:pt x="4725" y="11644"/>
                    <a:pt x="4894" y="12488"/>
                    <a:pt x="5231" y="13162"/>
                  </a:cubicBezTo>
                  <a:cubicBezTo>
                    <a:pt x="2363" y="14850"/>
                    <a:pt x="2363" y="14850"/>
                    <a:pt x="2363" y="14850"/>
                  </a:cubicBezTo>
                  <a:cubicBezTo>
                    <a:pt x="1688" y="13669"/>
                    <a:pt x="1350" y="12319"/>
                    <a:pt x="1350" y="10800"/>
                  </a:cubicBezTo>
                  <a:close/>
                  <a:moveTo>
                    <a:pt x="3038" y="16031"/>
                  </a:moveTo>
                  <a:cubicBezTo>
                    <a:pt x="5906" y="14344"/>
                    <a:pt x="5906" y="14344"/>
                    <a:pt x="5906" y="14344"/>
                  </a:cubicBezTo>
                  <a:cubicBezTo>
                    <a:pt x="6244" y="14850"/>
                    <a:pt x="6750" y="15356"/>
                    <a:pt x="7256" y="15694"/>
                  </a:cubicBezTo>
                  <a:cubicBezTo>
                    <a:pt x="5569" y="18731"/>
                    <a:pt x="5569" y="18731"/>
                    <a:pt x="5569" y="18731"/>
                  </a:cubicBezTo>
                  <a:cubicBezTo>
                    <a:pt x="4556" y="18056"/>
                    <a:pt x="3713" y="17044"/>
                    <a:pt x="3038" y="16031"/>
                  </a:cubicBezTo>
                  <a:close/>
                  <a:moveTo>
                    <a:pt x="10800" y="20250"/>
                  </a:moveTo>
                  <a:cubicBezTo>
                    <a:pt x="9281" y="20250"/>
                    <a:pt x="7931" y="19913"/>
                    <a:pt x="6750" y="19406"/>
                  </a:cubicBezTo>
                  <a:cubicBezTo>
                    <a:pt x="8438" y="16369"/>
                    <a:pt x="8438" y="16369"/>
                    <a:pt x="8438" y="16369"/>
                  </a:cubicBezTo>
                  <a:cubicBezTo>
                    <a:pt x="9113" y="16706"/>
                    <a:pt x="9956" y="16875"/>
                    <a:pt x="10800" y="16875"/>
                  </a:cubicBezTo>
                  <a:cubicBezTo>
                    <a:pt x="11813" y="16875"/>
                    <a:pt x="12825" y="16706"/>
                    <a:pt x="13669" y="16200"/>
                  </a:cubicBezTo>
                  <a:cubicBezTo>
                    <a:pt x="15356" y="19069"/>
                    <a:pt x="15356" y="19069"/>
                    <a:pt x="15356" y="19069"/>
                  </a:cubicBezTo>
                  <a:cubicBezTo>
                    <a:pt x="14006" y="19913"/>
                    <a:pt x="12488" y="20250"/>
                    <a:pt x="10800" y="20250"/>
                  </a:cubicBezTo>
                  <a:close/>
                  <a:moveTo>
                    <a:pt x="16538" y="18394"/>
                  </a:moveTo>
                  <a:cubicBezTo>
                    <a:pt x="14681" y="15356"/>
                    <a:pt x="14681" y="15356"/>
                    <a:pt x="14681" y="15356"/>
                  </a:cubicBezTo>
                  <a:cubicBezTo>
                    <a:pt x="15188" y="15019"/>
                    <a:pt x="15694" y="14513"/>
                    <a:pt x="16031" y="14006"/>
                  </a:cubicBezTo>
                  <a:cubicBezTo>
                    <a:pt x="18900" y="15694"/>
                    <a:pt x="18900" y="15694"/>
                    <a:pt x="18900" y="15694"/>
                  </a:cubicBezTo>
                  <a:cubicBezTo>
                    <a:pt x="18225" y="16706"/>
                    <a:pt x="17381" y="17719"/>
                    <a:pt x="16538" y="18394"/>
                  </a:cubicBezTo>
                  <a:close/>
                  <a:moveTo>
                    <a:pt x="16538" y="12825"/>
                  </a:moveTo>
                  <a:cubicBezTo>
                    <a:pt x="16706" y="12150"/>
                    <a:pt x="16875" y="11475"/>
                    <a:pt x="16875" y="10800"/>
                  </a:cubicBezTo>
                  <a:cubicBezTo>
                    <a:pt x="16875" y="9956"/>
                    <a:pt x="16706" y="9113"/>
                    <a:pt x="16369" y="8438"/>
                  </a:cubicBezTo>
                  <a:cubicBezTo>
                    <a:pt x="19238" y="6581"/>
                    <a:pt x="19238" y="6581"/>
                    <a:pt x="19238" y="6581"/>
                  </a:cubicBezTo>
                  <a:cubicBezTo>
                    <a:pt x="19913" y="7931"/>
                    <a:pt x="20250" y="9281"/>
                    <a:pt x="20250" y="10800"/>
                  </a:cubicBezTo>
                  <a:cubicBezTo>
                    <a:pt x="20250" y="12150"/>
                    <a:pt x="19913" y="13331"/>
                    <a:pt x="19575" y="14513"/>
                  </a:cubicBezTo>
                  <a:cubicBezTo>
                    <a:pt x="16538" y="12825"/>
                    <a:pt x="16538" y="12825"/>
                    <a:pt x="16538" y="12825"/>
                  </a:cubicBezTo>
                  <a:close/>
                </a:path>
              </a:pathLst>
            </a:custGeom>
            <a:solidFill>
              <a:srgbClr val="FFFFFF"/>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sp>
        <p:nvSpPr>
          <p:cNvPr id="167" name="添加标题">
            <a:extLst>
              <a:ext uri="{FF2B5EF4-FFF2-40B4-BE49-F238E27FC236}">
                <a16:creationId xmlns:a16="http://schemas.microsoft.com/office/drawing/2014/main" id="{33E6C8A5-3180-4A3D-93B5-DC4D95396E10}"/>
              </a:ext>
            </a:extLst>
          </p:cNvPr>
          <p:cNvSpPr txBox="1"/>
          <p:nvPr/>
        </p:nvSpPr>
        <p:spPr>
          <a:xfrm>
            <a:off x="4977001" y="3036853"/>
            <a:ext cx="2337807" cy="942887"/>
          </a:xfrm>
          <a:prstGeom prst="rect">
            <a:avLst/>
          </a:prstGeom>
          <a:noFill/>
        </p:spPr>
        <p:txBody>
          <a:bodyPr wrap="square" rtlCol="0">
            <a:spAutoFit/>
          </a:bodyPr>
          <a:lstStyle/>
          <a:p>
            <a:pPr algn="just">
              <a:lnSpc>
                <a:spcPct val="150000"/>
              </a:lnSpc>
            </a:pPr>
            <a:r>
              <a:rPr lang="zh-CN" altLang="en-US" sz="1600" b="1" dirty="0">
                <a:solidFill>
                  <a:schemeClr val="accent1"/>
                </a:solidFill>
                <a:latin typeface="+mj-ea"/>
                <a:ea typeface="+mj-ea"/>
              </a:rPr>
              <a:t>添加标题</a:t>
            </a:r>
            <a:endParaRPr lang="en-US" altLang="zh-CN" sz="1600" b="1" dirty="0">
              <a:solidFill>
                <a:schemeClr val="accent1"/>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
        <p:nvSpPr>
          <p:cNvPr id="168" name="添加标题">
            <a:extLst>
              <a:ext uri="{FF2B5EF4-FFF2-40B4-BE49-F238E27FC236}">
                <a16:creationId xmlns:a16="http://schemas.microsoft.com/office/drawing/2014/main" id="{10ABDC30-C822-400C-86CE-191196EF6780}"/>
              </a:ext>
            </a:extLst>
          </p:cNvPr>
          <p:cNvSpPr txBox="1"/>
          <p:nvPr/>
        </p:nvSpPr>
        <p:spPr>
          <a:xfrm>
            <a:off x="8161775" y="3036853"/>
            <a:ext cx="2337807" cy="942887"/>
          </a:xfrm>
          <a:prstGeom prst="rect">
            <a:avLst/>
          </a:prstGeom>
          <a:noFill/>
        </p:spPr>
        <p:txBody>
          <a:bodyPr wrap="square" rtlCol="0">
            <a:spAutoFit/>
          </a:bodyPr>
          <a:lstStyle/>
          <a:p>
            <a:pPr algn="just">
              <a:lnSpc>
                <a:spcPct val="150000"/>
              </a:lnSpc>
            </a:pPr>
            <a:r>
              <a:rPr lang="zh-CN" altLang="en-US" sz="1600" b="1" dirty="0">
                <a:solidFill>
                  <a:schemeClr val="accent2"/>
                </a:solidFill>
                <a:latin typeface="+mj-ea"/>
                <a:ea typeface="+mj-ea"/>
              </a:rPr>
              <a:t>添加标题</a:t>
            </a:r>
            <a:endParaRPr lang="en-US" altLang="zh-CN" sz="1600" b="1" dirty="0">
              <a:solidFill>
                <a:schemeClr val="accent2"/>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p>
        </p:txBody>
      </p:sp>
      <p:sp>
        <p:nvSpPr>
          <p:cNvPr id="169" name="添加标题">
            <a:extLst>
              <a:ext uri="{FF2B5EF4-FFF2-40B4-BE49-F238E27FC236}">
                <a16:creationId xmlns:a16="http://schemas.microsoft.com/office/drawing/2014/main" id="{01E26466-AF68-48A0-BD7E-D061475B13E0}"/>
              </a:ext>
            </a:extLst>
          </p:cNvPr>
          <p:cNvSpPr txBox="1"/>
          <p:nvPr/>
        </p:nvSpPr>
        <p:spPr>
          <a:xfrm>
            <a:off x="4977001" y="4924855"/>
            <a:ext cx="2337807" cy="942887"/>
          </a:xfrm>
          <a:prstGeom prst="rect">
            <a:avLst/>
          </a:prstGeom>
          <a:noFill/>
        </p:spPr>
        <p:txBody>
          <a:bodyPr wrap="square" rtlCol="0">
            <a:spAutoFit/>
          </a:bodyPr>
          <a:lstStyle/>
          <a:p>
            <a:pPr algn="just">
              <a:lnSpc>
                <a:spcPct val="150000"/>
              </a:lnSpc>
            </a:pPr>
            <a:r>
              <a:rPr lang="zh-CN" altLang="en-US" sz="1600" b="1" dirty="0">
                <a:solidFill>
                  <a:schemeClr val="accent3"/>
                </a:solidFill>
                <a:latin typeface="+mj-ea"/>
                <a:ea typeface="+mj-ea"/>
              </a:rPr>
              <a:t>添加标题</a:t>
            </a:r>
            <a:endParaRPr lang="en-US" altLang="zh-CN" sz="1600" b="1" dirty="0">
              <a:solidFill>
                <a:schemeClr val="accent3"/>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
        <p:nvSpPr>
          <p:cNvPr id="170" name="添加标题">
            <a:extLst>
              <a:ext uri="{FF2B5EF4-FFF2-40B4-BE49-F238E27FC236}">
                <a16:creationId xmlns:a16="http://schemas.microsoft.com/office/drawing/2014/main" id="{7D1452A5-A57A-4112-BC16-495576C4B7C1}"/>
              </a:ext>
            </a:extLst>
          </p:cNvPr>
          <p:cNvSpPr txBox="1"/>
          <p:nvPr/>
        </p:nvSpPr>
        <p:spPr>
          <a:xfrm>
            <a:off x="8161775" y="4924855"/>
            <a:ext cx="2337807" cy="942887"/>
          </a:xfrm>
          <a:prstGeom prst="rect">
            <a:avLst/>
          </a:prstGeom>
          <a:noFill/>
        </p:spPr>
        <p:txBody>
          <a:bodyPr wrap="square" rtlCol="0">
            <a:spAutoFit/>
          </a:bodyPr>
          <a:lstStyle/>
          <a:p>
            <a:pPr algn="just">
              <a:lnSpc>
                <a:spcPct val="150000"/>
              </a:lnSpc>
            </a:pPr>
            <a:r>
              <a:rPr lang="zh-CN" altLang="en-US" sz="1600" b="1" dirty="0">
                <a:solidFill>
                  <a:schemeClr val="accent4"/>
                </a:solidFill>
                <a:latin typeface="+mj-ea"/>
                <a:ea typeface="+mj-ea"/>
              </a:rPr>
              <a:t>添加标题</a:t>
            </a:r>
            <a:endParaRPr lang="en-US" altLang="zh-CN" sz="1600" b="1" dirty="0">
              <a:solidFill>
                <a:schemeClr val="accent4"/>
              </a:solidFill>
              <a:latin typeface="+mj-ea"/>
              <a:ea typeface="+mj-ea"/>
            </a:endParaRPr>
          </a:p>
          <a:p>
            <a:pPr algn="just">
              <a:lnSpc>
                <a:spcPct val="150000"/>
              </a:lnSpc>
            </a:pPr>
            <a:r>
              <a:rPr lang="zh-CN" altLang="en-US" sz="1100" dirty="0">
                <a:solidFill>
                  <a:schemeClr val="tx2"/>
                </a:solidFill>
                <a:latin typeface="+mn-ea"/>
              </a:rPr>
              <a:t>点击此处添加标题点击此处添加标题点击此处添加标题</a:t>
            </a:r>
            <a:r>
              <a:rPr lang="en-US" altLang="zh-CN" sz="1100" dirty="0">
                <a:solidFill>
                  <a:schemeClr val="tx2"/>
                </a:solidFill>
                <a:latin typeface="+mn-ea"/>
              </a:rPr>
              <a:t> </a:t>
            </a:r>
            <a:endParaRPr lang="zh-CN" altLang="en-US" sz="1100" dirty="0">
              <a:solidFill>
                <a:schemeClr val="tx2"/>
              </a:solidFill>
              <a:latin typeface="+mn-ea"/>
            </a:endParaRPr>
          </a:p>
        </p:txBody>
      </p:sp>
    </p:spTree>
    <p:extLst>
      <p:ext uri="{BB962C8B-B14F-4D97-AF65-F5344CB8AC3E}">
        <p14:creationId xmlns:p14="http://schemas.microsoft.com/office/powerpoint/2010/main" val="2065108972"/>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42" fill="hold" nodeType="after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barn(outHorizontal)">
                                      <p:cBhvr>
                                        <p:cTn id="7" dur="500"/>
                                        <p:tgtEl>
                                          <p:spTgt spid="27"/>
                                        </p:tgtEl>
                                      </p:cBhvr>
                                    </p:animEffect>
                                  </p:childTnLst>
                                </p:cTn>
                              </p:par>
                            </p:childTnLst>
                          </p:cTn>
                        </p:par>
                        <p:par>
                          <p:cTn id="8" fill="hold">
                            <p:stCondLst>
                              <p:cond delay="500"/>
                            </p:stCondLst>
                            <p:childTnLst>
                              <p:par>
                                <p:cTn id="9" presetID="2" presetClass="entr" presetSubtype="4" fill="hold" nodeType="afterEffect">
                                  <p:stCondLst>
                                    <p:cond delay="0"/>
                                  </p:stCondLst>
                                  <p:childTnLst>
                                    <p:set>
                                      <p:cBhvr>
                                        <p:cTn id="10" dur="1" fill="hold">
                                          <p:stCondLst>
                                            <p:cond delay="0"/>
                                          </p:stCondLst>
                                        </p:cTn>
                                        <p:tgtEl>
                                          <p:spTgt spid="151"/>
                                        </p:tgtEl>
                                        <p:attrNameLst>
                                          <p:attrName>style.visibility</p:attrName>
                                        </p:attrNameLst>
                                      </p:cBhvr>
                                      <p:to>
                                        <p:strVal val="visible"/>
                                      </p:to>
                                    </p:set>
                                    <p:anim calcmode="lin" valueType="num">
                                      <p:cBhvr additive="base">
                                        <p:cTn id="11" dur="500" fill="hold"/>
                                        <p:tgtEl>
                                          <p:spTgt spid="151"/>
                                        </p:tgtEl>
                                        <p:attrNameLst>
                                          <p:attrName>ppt_x</p:attrName>
                                        </p:attrNameLst>
                                      </p:cBhvr>
                                      <p:tavLst>
                                        <p:tav tm="0">
                                          <p:val>
                                            <p:strVal val="#ppt_x"/>
                                          </p:val>
                                        </p:tav>
                                        <p:tav tm="100000">
                                          <p:val>
                                            <p:strVal val="#ppt_x"/>
                                          </p:val>
                                        </p:tav>
                                      </p:tavLst>
                                    </p:anim>
                                    <p:anim calcmode="lin" valueType="num">
                                      <p:cBhvr additive="base">
                                        <p:cTn id="12" dur="500" fill="hold"/>
                                        <p:tgtEl>
                                          <p:spTgt spid="151"/>
                                        </p:tgtEl>
                                        <p:attrNameLst>
                                          <p:attrName>ppt_y</p:attrName>
                                        </p:attrNameLst>
                                      </p:cBhvr>
                                      <p:tavLst>
                                        <p:tav tm="0">
                                          <p:val>
                                            <p:strVal val="1+#ppt_h/2"/>
                                          </p:val>
                                        </p:tav>
                                        <p:tav tm="100000">
                                          <p:val>
                                            <p:strVal val="#ppt_y"/>
                                          </p:val>
                                        </p:tav>
                                      </p:tavLst>
                                    </p:anim>
                                  </p:childTnLst>
                                </p:cTn>
                              </p:par>
                            </p:childTnLst>
                          </p:cTn>
                        </p:par>
                        <p:par>
                          <p:cTn id="13" fill="hold">
                            <p:stCondLst>
                              <p:cond delay="1000"/>
                            </p:stCondLst>
                            <p:childTnLst>
                              <p:par>
                                <p:cTn id="14" presetID="2" presetClass="entr" presetSubtype="4" fill="hold" nodeType="afterEffect">
                                  <p:stCondLst>
                                    <p:cond delay="0"/>
                                  </p:stCondLst>
                                  <p:childTnLst>
                                    <p:set>
                                      <p:cBhvr>
                                        <p:cTn id="15" dur="1" fill="hold">
                                          <p:stCondLst>
                                            <p:cond delay="0"/>
                                          </p:stCondLst>
                                        </p:cTn>
                                        <p:tgtEl>
                                          <p:spTgt spid="154"/>
                                        </p:tgtEl>
                                        <p:attrNameLst>
                                          <p:attrName>style.visibility</p:attrName>
                                        </p:attrNameLst>
                                      </p:cBhvr>
                                      <p:to>
                                        <p:strVal val="visible"/>
                                      </p:to>
                                    </p:set>
                                    <p:anim calcmode="lin" valueType="num">
                                      <p:cBhvr additive="base">
                                        <p:cTn id="16" dur="500" fill="hold"/>
                                        <p:tgtEl>
                                          <p:spTgt spid="154"/>
                                        </p:tgtEl>
                                        <p:attrNameLst>
                                          <p:attrName>ppt_x</p:attrName>
                                        </p:attrNameLst>
                                      </p:cBhvr>
                                      <p:tavLst>
                                        <p:tav tm="0">
                                          <p:val>
                                            <p:strVal val="#ppt_x"/>
                                          </p:val>
                                        </p:tav>
                                        <p:tav tm="100000">
                                          <p:val>
                                            <p:strVal val="#ppt_x"/>
                                          </p:val>
                                        </p:tav>
                                      </p:tavLst>
                                    </p:anim>
                                    <p:anim calcmode="lin" valueType="num">
                                      <p:cBhvr additive="base">
                                        <p:cTn id="17" dur="500" fill="hold"/>
                                        <p:tgtEl>
                                          <p:spTgt spid="154"/>
                                        </p:tgtEl>
                                        <p:attrNameLst>
                                          <p:attrName>ppt_y</p:attrName>
                                        </p:attrNameLst>
                                      </p:cBhvr>
                                      <p:tavLst>
                                        <p:tav tm="0">
                                          <p:val>
                                            <p:strVal val="1+#ppt_h/2"/>
                                          </p:val>
                                        </p:tav>
                                        <p:tav tm="100000">
                                          <p:val>
                                            <p:strVal val="#ppt_y"/>
                                          </p:val>
                                        </p:tav>
                                      </p:tavLst>
                                    </p:anim>
                                  </p:childTnLst>
                                </p:cTn>
                              </p:par>
                            </p:childTnLst>
                          </p:cTn>
                        </p:par>
                        <p:par>
                          <p:cTn id="18" fill="hold">
                            <p:stCondLst>
                              <p:cond delay="1500"/>
                            </p:stCondLst>
                            <p:childTnLst>
                              <p:par>
                                <p:cTn id="19" presetID="2" presetClass="entr" presetSubtype="4" fill="hold" nodeType="afterEffect">
                                  <p:stCondLst>
                                    <p:cond delay="0"/>
                                  </p:stCondLst>
                                  <p:childTnLst>
                                    <p:set>
                                      <p:cBhvr>
                                        <p:cTn id="20" dur="1" fill="hold">
                                          <p:stCondLst>
                                            <p:cond delay="0"/>
                                          </p:stCondLst>
                                        </p:cTn>
                                        <p:tgtEl>
                                          <p:spTgt spid="157"/>
                                        </p:tgtEl>
                                        <p:attrNameLst>
                                          <p:attrName>style.visibility</p:attrName>
                                        </p:attrNameLst>
                                      </p:cBhvr>
                                      <p:to>
                                        <p:strVal val="visible"/>
                                      </p:to>
                                    </p:set>
                                    <p:anim calcmode="lin" valueType="num">
                                      <p:cBhvr additive="base">
                                        <p:cTn id="21" dur="500" fill="hold"/>
                                        <p:tgtEl>
                                          <p:spTgt spid="157"/>
                                        </p:tgtEl>
                                        <p:attrNameLst>
                                          <p:attrName>ppt_x</p:attrName>
                                        </p:attrNameLst>
                                      </p:cBhvr>
                                      <p:tavLst>
                                        <p:tav tm="0">
                                          <p:val>
                                            <p:strVal val="#ppt_x"/>
                                          </p:val>
                                        </p:tav>
                                        <p:tav tm="100000">
                                          <p:val>
                                            <p:strVal val="#ppt_x"/>
                                          </p:val>
                                        </p:tav>
                                      </p:tavLst>
                                    </p:anim>
                                    <p:anim calcmode="lin" valueType="num">
                                      <p:cBhvr additive="base">
                                        <p:cTn id="22" dur="500" fill="hold"/>
                                        <p:tgtEl>
                                          <p:spTgt spid="157"/>
                                        </p:tgtEl>
                                        <p:attrNameLst>
                                          <p:attrName>ppt_y</p:attrName>
                                        </p:attrNameLst>
                                      </p:cBhvr>
                                      <p:tavLst>
                                        <p:tav tm="0">
                                          <p:val>
                                            <p:strVal val="1+#ppt_h/2"/>
                                          </p:val>
                                        </p:tav>
                                        <p:tav tm="100000">
                                          <p:val>
                                            <p:strVal val="#ppt_y"/>
                                          </p:val>
                                        </p:tav>
                                      </p:tavLst>
                                    </p:anim>
                                  </p:childTnLst>
                                </p:cTn>
                              </p:par>
                            </p:childTnLst>
                          </p:cTn>
                        </p:par>
                        <p:par>
                          <p:cTn id="23" fill="hold">
                            <p:stCondLst>
                              <p:cond delay="2000"/>
                            </p:stCondLst>
                            <p:childTnLst>
                              <p:par>
                                <p:cTn id="24" presetID="2" presetClass="entr" presetSubtype="4" fill="hold" nodeType="afterEffect">
                                  <p:stCondLst>
                                    <p:cond delay="0"/>
                                  </p:stCondLst>
                                  <p:childTnLst>
                                    <p:set>
                                      <p:cBhvr>
                                        <p:cTn id="25" dur="1" fill="hold">
                                          <p:stCondLst>
                                            <p:cond delay="0"/>
                                          </p:stCondLst>
                                        </p:cTn>
                                        <p:tgtEl>
                                          <p:spTgt spid="160"/>
                                        </p:tgtEl>
                                        <p:attrNameLst>
                                          <p:attrName>style.visibility</p:attrName>
                                        </p:attrNameLst>
                                      </p:cBhvr>
                                      <p:to>
                                        <p:strVal val="visible"/>
                                      </p:to>
                                    </p:set>
                                    <p:anim calcmode="lin" valueType="num">
                                      <p:cBhvr additive="base">
                                        <p:cTn id="26" dur="500" fill="hold"/>
                                        <p:tgtEl>
                                          <p:spTgt spid="160"/>
                                        </p:tgtEl>
                                        <p:attrNameLst>
                                          <p:attrName>ppt_x</p:attrName>
                                        </p:attrNameLst>
                                      </p:cBhvr>
                                      <p:tavLst>
                                        <p:tav tm="0">
                                          <p:val>
                                            <p:strVal val="#ppt_x"/>
                                          </p:val>
                                        </p:tav>
                                        <p:tav tm="100000">
                                          <p:val>
                                            <p:strVal val="#ppt_x"/>
                                          </p:val>
                                        </p:tav>
                                      </p:tavLst>
                                    </p:anim>
                                    <p:anim calcmode="lin" valueType="num">
                                      <p:cBhvr additive="base">
                                        <p:cTn id="27" dur="500" fill="hold"/>
                                        <p:tgtEl>
                                          <p:spTgt spid="160"/>
                                        </p:tgtEl>
                                        <p:attrNameLst>
                                          <p:attrName>ppt_y</p:attrName>
                                        </p:attrNameLst>
                                      </p:cBhvr>
                                      <p:tavLst>
                                        <p:tav tm="0">
                                          <p:val>
                                            <p:strVal val="1+#ppt_h/2"/>
                                          </p:val>
                                        </p:tav>
                                        <p:tav tm="100000">
                                          <p:val>
                                            <p:strVal val="#ppt_y"/>
                                          </p:val>
                                        </p:tav>
                                      </p:tavLst>
                                    </p:anim>
                                  </p:childTnLst>
                                </p:cTn>
                              </p:par>
                            </p:childTnLst>
                          </p:cTn>
                        </p:par>
                        <p:par>
                          <p:cTn id="28" fill="hold">
                            <p:stCondLst>
                              <p:cond delay="2500"/>
                            </p:stCondLst>
                            <p:childTnLst>
                              <p:par>
                                <p:cTn id="29" presetID="2" presetClass="entr" presetSubtype="4" fill="hold" grpId="0" nodeType="afterEffect">
                                  <p:stCondLst>
                                    <p:cond delay="0"/>
                                  </p:stCondLst>
                                  <p:childTnLst>
                                    <p:set>
                                      <p:cBhvr>
                                        <p:cTn id="30" dur="1" fill="hold">
                                          <p:stCondLst>
                                            <p:cond delay="0"/>
                                          </p:stCondLst>
                                        </p:cTn>
                                        <p:tgtEl>
                                          <p:spTgt spid="167"/>
                                        </p:tgtEl>
                                        <p:attrNameLst>
                                          <p:attrName>style.visibility</p:attrName>
                                        </p:attrNameLst>
                                      </p:cBhvr>
                                      <p:to>
                                        <p:strVal val="visible"/>
                                      </p:to>
                                    </p:set>
                                    <p:anim calcmode="lin" valueType="num">
                                      <p:cBhvr additive="base">
                                        <p:cTn id="31" dur="500" fill="hold"/>
                                        <p:tgtEl>
                                          <p:spTgt spid="167"/>
                                        </p:tgtEl>
                                        <p:attrNameLst>
                                          <p:attrName>ppt_x</p:attrName>
                                        </p:attrNameLst>
                                      </p:cBhvr>
                                      <p:tavLst>
                                        <p:tav tm="0">
                                          <p:val>
                                            <p:strVal val="#ppt_x"/>
                                          </p:val>
                                        </p:tav>
                                        <p:tav tm="100000">
                                          <p:val>
                                            <p:strVal val="#ppt_x"/>
                                          </p:val>
                                        </p:tav>
                                      </p:tavLst>
                                    </p:anim>
                                    <p:anim calcmode="lin" valueType="num">
                                      <p:cBhvr additive="base">
                                        <p:cTn id="32" dur="500" fill="hold"/>
                                        <p:tgtEl>
                                          <p:spTgt spid="167"/>
                                        </p:tgtEl>
                                        <p:attrNameLst>
                                          <p:attrName>ppt_y</p:attrName>
                                        </p:attrNameLst>
                                      </p:cBhvr>
                                      <p:tavLst>
                                        <p:tav tm="0">
                                          <p:val>
                                            <p:strVal val="1+#ppt_h/2"/>
                                          </p:val>
                                        </p:tav>
                                        <p:tav tm="100000">
                                          <p:val>
                                            <p:strVal val="#ppt_y"/>
                                          </p:val>
                                        </p:tav>
                                      </p:tavLst>
                                    </p:anim>
                                  </p:childTnLst>
                                </p:cTn>
                              </p:par>
                            </p:childTnLst>
                          </p:cTn>
                        </p:par>
                        <p:par>
                          <p:cTn id="33" fill="hold">
                            <p:stCondLst>
                              <p:cond delay="3000"/>
                            </p:stCondLst>
                            <p:childTnLst>
                              <p:par>
                                <p:cTn id="34" presetID="2" presetClass="entr" presetSubtype="4" fill="hold" grpId="0" nodeType="afterEffect">
                                  <p:stCondLst>
                                    <p:cond delay="0"/>
                                  </p:stCondLst>
                                  <p:childTnLst>
                                    <p:set>
                                      <p:cBhvr>
                                        <p:cTn id="35" dur="1" fill="hold">
                                          <p:stCondLst>
                                            <p:cond delay="0"/>
                                          </p:stCondLst>
                                        </p:cTn>
                                        <p:tgtEl>
                                          <p:spTgt spid="168"/>
                                        </p:tgtEl>
                                        <p:attrNameLst>
                                          <p:attrName>style.visibility</p:attrName>
                                        </p:attrNameLst>
                                      </p:cBhvr>
                                      <p:to>
                                        <p:strVal val="visible"/>
                                      </p:to>
                                    </p:set>
                                    <p:anim calcmode="lin" valueType="num">
                                      <p:cBhvr additive="base">
                                        <p:cTn id="36" dur="500" fill="hold"/>
                                        <p:tgtEl>
                                          <p:spTgt spid="168"/>
                                        </p:tgtEl>
                                        <p:attrNameLst>
                                          <p:attrName>ppt_x</p:attrName>
                                        </p:attrNameLst>
                                      </p:cBhvr>
                                      <p:tavLst>
                                        <p:tav tm="0">
                                          <p:val>
                                            <p:strVal val="#ppt_x"/>
                                          </p:val>
                                        </p:tav>
                                        <p:tav tm="100000">
                                          <p:val>
                                            <p:strVal val="#ppt_x"/>
                                          </p:val>
                                        </p:tav>
                                      </p:tavLst>
                                    </p:anim>
                                    <p:anim calcmode="lin" valueType="num">
                                      <p:cBhvr additive="base">
                                        <p:cTn id="37" dur="500" fill="hold"/>
                                        <p:tgtEl>
                                          <p:spTgt spid="168"/>
                                        </p:tgtEl>
                                        <p:attrNameLst>
                                          <p:attrName>ppt_y</p:attrName>
                                        </p:attrNameLst>
                                      </p:cBhvr>
                                      <p:tavLst>
                                        <p:tav tm="0">
                                          <p:val>
                                            <p:strVal val="1+#ppt_h/2"/>
                                          </p:val>
                                        </p:tav>
                                        <p:tav tm="100000">
                                          <p:val>
                                            <p:strVal val="#ppt_y"/>
                                          </p:val>
                                        </p:tav>
                                      </p:tavLst>
                                    </p:anim>
                                  </p:childTnLst>
                                </p:cTn>
                              </p:par>
                            </p:childTnLst>
                          </p:cTn>
                        </p:par>
                        <p:par>
                          <p:cTn id="38" fill="hold">
                            <p:stCondLst>
                              <p:cond delay="3500"/>
                            </p:stCondLst>
                            <p:childTnLst>
                              <p:par>
                                <p:cTn id="39" presetID="2" presetClass="entr" presetSubtype="4" fill="hold" grpId="0" nodeType="afterEffect">
                                  <p:stCondLst>
                                    <p:cond delay="0"/>
                                  </p:stCondLst>
                                  <p:childTnLst>
                                    <p:set>
                                      <p:cBhvr>
                                        <p:cTn id="40" dur="1" fill="hold">
                                          <p:stCondLst>
                                            <p:cond delay="0"/>
                                          </p:stCondLst>
                                        </p:cTn>
                                        <p:tgtEl>
                                          <p:spTgt spid="169"/>
                                        </p:tgtEl>
                                        <p:attrNameLst>
                                          <p:attrName>style.visibility</p:attrName>
                                        </p:attrNameLst>
                                      </p:cBhvr>
                                      <p:to>
                                        <p:strVal val="visible"/>
                                      </p:to>
                                    </p:set>
                                    <p:anim calcmode="lin" valueType="num">
                                      <p:cBhvr additive="base">
                                        <p:cTn id="41" dur="500" fill="hold"/>
                                        <p:tgtEl>
                                          <p:spTgt spid="169"/>
                                        </p:tgtEl>
                                        <p:attrNameLst>
                                          <p:attrName>ppt_x</p:attrName>
                                        </p:attrNameLst>
                                      </p:cBhvr>
                                      <p:tavLst>
                                        <p:tav tm="0">
                                          <p:val>
                                            <p:strVal val="#ppt_x"/>
                                          </p:val>
                                        </p:tav>
                                        <p:tav tm="100000">
                                          <p:val>
                                            <p:strVal val="#ppt_x"/>
                                          </p:val>
                                        </p:tav>
                                      </p:tavLst>
                                    </p:anim>
                                    <p:anim calcmode="lin" valueType="num">
                                      <p:cBhvr additive="base">
                                        <p:cTn id="42" dur="500" fill="hold"/>
                                        <p:tgtEl>
                                          <p:spTgt spid="169"/>
                                        </p:tgtEl>
                                        <p:attrNameLst>
                                          <p:attrName>ppt_y</p:attrName>
                                        </p:attrNameLst>
                                      </p:cBhvr>
                                      <p:tavLst>
                                        <p:tav tm="0">
                                          <p:val>
                                            <p:strVal val="1+#ppt_h/2"/>
                                          </p:val>
                                        </p:tav>
                                        <p:tav tm="100000">
                                          <p:val>
                                            <p:strVal val="#ppt_y"/>
                                          </p:val>
                                        </p:tav>
                                      </p:tavLst>
                                    </p:anim>
                                  </p:childTnLst>
                                </p:cTn>
                              </p:par>
                            </p:childTnLst>
                          </p:cTn>
                        </p:par>
                        <p:par>
                          <p:cTn id="43" fill="hold">
                            <p:stCondLst>
                              <p:cond delay="4000"/>
                            </p:stCondLst>
                            <p:childTnLst>
                              <p:par>
                                <p:cTn id="44" presetID="2" presetClass="entr" presetSubtype="4" fill="hold" grpId="0" nodeType="afterEffect">
                                  <p:stCondLst>
                                    <p:cond delay="0"/>
                                  </p:stCondLst>
                                  <p:childTnLst>
                                    <p:set>
                                      <p:cBhvr>
                                        <p:cTn id="45" dur="1" fill="hold">
                                          <p:stCondLst>
                                            <p:cond delay="0"/>
                                          </p:stCondLst>
                                        </p:cTn>
                                        <p:tgtEl>
                                          <p:spTgt spid="170"/>
                                        </p:tgtEl>
                                        <p:attrNameLst>
                                          <p:attrName>style.visibility</p:attrName>
                                        </p:attrNameLst>
                                      </p:cBhvr>
                                      <p:to>
                                        <p:strVal val="visible"/>
                                      </p:to>
                                    </p:set>
                                    <p:anim calcmode="lin" valueType="num">
                                      <p:cBhvr additive="base">
                                        <p:cTn id="46" dur="500" fill="hold"/>
                                        <p:tgtEl>
                                          <p:spTgt spid="170"/>
                                        </p:tgtEl>
                                        <p:attrNameLst>
                                          <p:attrName>ppt_x</p:attrName>
                                        </p:attrNameLst>
                                      </p:cBhvr>
                                      <p:tavLst>
                                        <p:tav tm="0">
                                          <p:val>
                                            <p:strVal val="#ppt_x"/>
                                          </p:val>
                                        </p:tav>
                                        <p:tav tm="100000">
                                          <p:val>
                                            <p:strVal val="#ppt_x"/>
                                          </p:val>
                                        </p:tav>
                                      </p:tavLst>
                                    </p:anim>
                                    <p:anim calcmode="lin" valueType="num">
                                      <p:cBhvr additive="base">
                                        <p:cTn id="47" dur="500" fill="hold"/>
                                        <p:tgtEl>
                                          <p:spTgt spid="17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 grpId="0"/>
      <p:bldP spid="168" grpId="0"/>
      <p:bldP spid="169" grpId="0"/>
      <p:bldP spid="170"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dirty="0"/>
              <a:t>单击此处添加标题</a:t>
            </a:r>
            <a:endParaRPr lang="en-US" altLang="zh-CN" dirty="0"/>
          </a:p>
        </p:txBody>
      </p:sp>
      <p:pic>
        <p:nvPicPr>
          <p:cNvPr id="3" name="Picture Placeholder 2">
            <a:extLst>
              <a:ext uri="{FF2B5EF4-FFF2-40B4-BE49-F238E27FC236}">
                <a16:creationId xmlns:a16="http://schemas.microsoft.com/office/drawing/2014/main" id="{3C020153-BA08-4482-B8FA-25FF1C4CC5FE}"/>
              </a:ext>
            </a:extLst>
          </p:cNvPr>
          <p:cNvPicPr>
            <a:picLocks noChangeAspect="1"/>
          </p:cNvPicPr>
          <p:nvPr/>
        </p:nvPicPr>
        <p:blipFill rotWithShape="1">
          <a:blip r:embed="rId3">
            <a:extLst>
              <a:ext uri="{BEBA8EAE-BF5A-486C-A8C5-ECC9F3942E4B}">
                <a14:imgProps xmlns:a14="http://schemas.microsoft.com/office/drawing/2010/main">
                  <a14:imgLayer r:embed="rId4">
                    <a14:imgEffect>
                      <a14:artisticBlur radius="30"/>
                    </a14:imgEffect>
                  </a14:imgLayer>
                </a14:imgProps>
              </a:ext>
              <a:ext uri="{28A0092B-C50C-407E-A947-70E740481C1C}">
                <a14:useLocalDpi xmlns:a14="http://schemas.microsoft.com/office/drawing/2010/main" val="0"/>
              </a:ext>
            </a:extLst>
          </a:blip>
          <a:srcRect l="2791" t="37936" r="1593" b="37936"/>
          <a:stretch/>
        </p:blipFill>
        <p:spPr>
          <a:xfrm>
            <a:off x="-1" y="2044701"/>
            <a:ext cx="12192002" cy="2052638"/>
          </a:xfrm>
          <a:prstGeom prst="rect">
            <a:avLst/>
          </a:prstGeom>
        </p:spPr>
      </p:pic>
      <p:grpSp>
        <p:nvGrpSpPr>
          <p:cNvPr id="4" name="组合 3">
            <a:extLst>
              <a:ext uri="{FF2B5EF4-FFF2-40B4-BE49-F238E27FC236}">
                <a16:creationId xmlns:a16="http://schemas.microsoft.com/office/drawing/2014/main" id="{9A2180E0-361A-49AE-95B8-CE8F37DE5C60}"/>
              </a:ext>
            </a:extLst>
          </p:cNvPr>
          <p:cNvGrpSpPr/>
          <p:nvPr/>
        </p:nvGrpSpPr>
        <p:grpSpPr>
          <a:xfrm>
            <a:off x="3407930" y="1681467"/>
            <a:ext cx="5152696" cy="2881060"/>
            <a:chOff x="3407930" y="1478267"/>
            <a:chExt cx="5152696" cy="2881060"/>
          </a:xfrm>
        </p:grpSpPr>
        <p:grpSp>
          <p:nvGrpSpPr>
            <p:cNvPr id="5" name="Group 60">
              <a:extLst>
                <a:ext uri="{FF2B5EF4-FFF2-40B4-BE49-F238E27FC236}">
                  <a16:creationId xmlns:a16="http://schemas.microsoft.com/office/drawing/2014/main" id="{F816D62C-08B7-4064-936C-7F88CA404026}"/>
                </a:ext>
              </a:extLst>
            </p:cNvPr>
            <p:cNvGrpSpPr/>
            <p:nvPr/>
          </p:nvGrpSpPr>
          <p:grpSpPr>
            <a:xfrm>
              <a:off x="3407930" y="1478267"/>
              <a:ext cx="5152696" cy="2881060"/>
              <a:chOff x="1763688" y="1124744"/>
              <a:chExt cx="5652564" cy="3166095"/>
            </a:xfrm>
          </p:grpSpPr>
          <p:sp>
            <p:nvSpPr>
              <p:cNvPr id="7" name="Rectangle 61">
                <a:extLst>
                  <a:ext uri="{FF2B5EF4-FFF2-40B4-BE49-F238E27FC236}">
                    <a16:creationId xmlns:a16="http://schemas.microsoft.com/office/drawing/2014/main" id="{D3DD8764-2839-43B8-8666-F233B8981821}"/>
                  </a:ext>
                </a:extLst>
              </p:cNvPr>
              <p:cNvSpPr/>
              <p:nvPr/>
            </p:nvSpPr>
            <p:spPr>
              <a:xfrm>
                <a:off x="2699792" y="1397918"/>
                <a:ext cx="3744416" cy="2304256"/>
              </a:xfrm>
              <a:prstGeom prst="rect">
                <a:avLst/>
              </a:prstGeom>
              <a:solidFill>
                <a:schemeClr val="bg1">
                  <a:lumMod val="6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3" descr="F:\Trabajos\Envato\Graphic River\Duckson\Elements\laptop.png">
                <a:extLst>
                  <a:ext uri="{FF2B5EF4-FFF2-40B4-BE49-F238E27FC236}">
                    <a16:creationId xmlns:a16="http://schemas.microsoft.com/office/drawing/2014/main" id="{407B4E03-DB7E-4620-A49B-2B7FB640578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63688" y="1124744"/>
                <a:ext cx="5652564" cy="3166095"/>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图片占位符 3">
              <a:extLst>
                <a:ext uri="{FF2B5EF4-FFF2-40B4-BE49-F238E27FC236}">
                  <a16:creationId xmlns:a16="http://schemas.microsoft.com/office/drawing/2014/main" id="{C4A1A351-26A2-4770-BD76-64C412061A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4366824" y="1690688"/>
              <a:ext cx="3227776" cy="2016125"/>
            </a:xfrm>
            <a:prstGeom prst="rect">
              <a:avLst/>
            </a:prstGeom>
          </p:spPr>
        </p:pic>
      </p:grpSp>
      <p:sp>
        <p:nvSpPr>
          <p:cNvPr id="9" name="Shape 988">
            <a:extLst>
              <a:ext uri="{FF2B5EF4-FFF2-40B4-BE49-F238E27FC236}">
                <a16:creationId xmlns:a16="http://schemas.microsoft.com/office/drawing/2014/main" id="{1F73C4B7-7045-441C-BDC9-612DFA4F0263}"/>
              </a:ext>
            </a:extLst>
          </p:cNvPr>
          <p:cNvSpPr/>
          <p:nvPr/>
        </p:nvSpPr>
        <p:spPr>
          <a:xfrm>
            <a:off x="655201" y="5153254"/>
            <a:ext cx="460838" cy="460837"/>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18225" y="21600"/>
                  <a:pt x="18225" y="21600"/>
                  <a:pt x="18225" y="21600"/>
                </a:cubicBezTo>
                <a:cubicBezTo>
                  <a:pt x="17044" y="21600"/>
                  <a:pt x="16200" y="20756"/>
                  <a:pt x="16200" y="19575"/>
                </a:cubicBezTo>
                <a:cubicBezTo>
                  <a:pt x="16200" y="6075"/>
                  <a:pt x="16200" y="6075"/>
                  <a:pt x="16200" y="6075"/>
                </a:cubicBezTo>
                <a:cubicBezTo>
                  <a:pt x="16200" y="4894"/>
                  <a:pt x="17044" y="4050"/>
                  <a:pt x="18225" y="4050"/>
                </a:cubicBezTo>
                <a:cubicBezTo>
                  <a:pt x="19575" y="4050"/>
                  <a:pt x="19575" y="4050"/>
                  <a:pt x="19575" y="4050"/>
                </a:cubicBezTo>
                <a:cubicBezTo>
                  <a:pt x="20756" y="4050"/>
                  <a:pt x="21600" y="4894"/>
                  <a:pt x="21600" y="6075"/>
                </a:cubicBezTo>
                <a:cubicBezTo>
                  <a:pt x="21600" y="19575"/>
                  <a:pt x="21600" y="19575"/>
                  <a:pt x="21600" y="19575"/>
                </a:cubicBezTo>
                <a:cubicBezTo>
                  <a:pt x="21600" y="20756"/>
                  <a:pt x="20756" y="21600"/>
                  <a:pt x="19575" y="21600"/>
                </a:cubicBezTo>
                <a:close/>
                <a:moveTo>
                  <a:pt x="20250" y="6750"/>
                </a:moveTo>
                <a:cubicBezTo>
                  <a:pt x="20250" y="6075"/>
                  <a:pt x="19575" y="5400"/>
                  <a:pt x="18900" y="5400"/>
                </a:cubicBezTo>
                <a:cubicBezTo>
                  <a:pt x="18225" y="5400"/>
                  <a:pt x="17550" y="6075"/>
                  <a:pt x="17550" y="6750"/>
                </a:cubicBezTo>
                <a:cubicBezTo>
                  <a:pt x="17550" y="18900"/>
                  <a:pt x="17550" y="18900"/>
                  <a:pt x="17550" y="18900"/>
                </a:cubicBezTo>
                <a:cubicBezTo>
                  <a:pt x="17550" y="19744"/>
                  <a:pt x="18225" y="20250"/>
                  <a:pt x="18900" y="20250"/>
                </a:cubicBezTo>
                <a:cubicBezTo>
                  <a:pt x="19575" y="20250"/>
                  <a:pt x="20250" y="19744"/>
                  <a:pt x="20250" y="18900"/>
                </a:cubicBezTo>
                <a:cubicBezTo>
                  <a:pt x="20250" y="6750"/>
                  <a:pt x="20250" y="6750"/>
                  <a:pt x="20250" y="6750"/>
                </a:cubicBezTo>
                <a:close/>
                <a:moveTo>
                  <a:pt x="11475" y="21600"/>
                </a:moveTo>
                <a:cubicBezTo>
                  <a:pt x="10125" y="21600"/>
                  <a:pt x="10125" y="21600"/>
                  <a:pt x="10125" y="21600"/>
                </a:cubicBezTo>
                <a:cubicBezTo>
                  <a:pt x="8944" y="21600"/>
                  <a:pt x="8100" y="20756"/>
                  <a:pt x="8100" y="19575"/>
                </a:cubicBezTo>
                <a:cubicBezTo>
                  <a:pt x="8100" y="10125"/>
                  <a:pt x="8100" y="10125"/>
                  <a:pt x="8100" y="10125"/>
                </a:cubicBezTo>
                <a:cubicBezTo>
                  <a:pt x="8100" y="8944"/>
                  <a:pt x="8944" y="8100"/>
                  <a:pt x="10125" y="8100"/>
                </a:cubicBezTo>
                <a:cubicBezTo>
                  <a:pt x="11475" y="8100"/>
                  <a:pt x="11475" y="8100"/>
                  <a:pt x="11475" y="8100"/>
                </a:cubicBezTo>
                <a:cubicBezTo>
                  <a:pt x="12656" y="8100"/>
                  <a:pt x="13500" y="8944"/>
                  <a:pt x="13500" y="10125"/>
                </a:cubicBezTo>
                <a:cubicBezTo>
                  <a:pt x="13500" y="19575"/>
                  <a:pt x="13500" y="19575"/>
                  <a:pt x="13500" y="19575"/>
                </a:cubicBezTo>
                <a:cubicBezTo>
                  <a:pt x="13500" y="20756"/>
                  <a:pt x="12656" y="21600"/>
                  <a:pt x="11475" y="21600"/>
                </a:cubicBezTo>
                <a:close/>
                <a:moveTo>
                  <a:pt x="12150" y="10800"/>
                </a:moveTo>
                <a:cubicBezTo>
                  <a:pt x="12150" y="10125"/>
                  <a:pt x="11475" y="9450"/>
                  <a:pt x="10800" y="9450"/>
                </a:cubicBezTo>
                <a:cubicBezTo>
                  <a:pt x="10125" y="9450"/>
                  <a:pt x="9450" y="10125"/>
                  <a:pt x="9450" y="10800"/>
                </a:cubicBezTo>
                <a:cubicBezTo>
                  <a:pt x="9450" y="18900"/>
                  <a:pt x="9450" y="18900"/>
                  <a:pt x="9450" y="18900"/>
                </a:cubicBezTo>
                <a:cubicBezTo>
                  <a:pt x="9450" y="19744"/>
                  <a:pt x="10125" y="20250"/>
                  <a:pt x="10800" y="20250"/>
                </a:cubicBezTo>
                <a:cubicBezTo>
                  <a:pt x="11475" y="20250"/>
                  <a:pt x="12150" y="19744"/>
                  <a:pt x="12150" y="18900"/>
                </a:cubicBezTo>
                <a:cubicBezTo>
                  <a:pt x="12150" y="10800"/>
                  <a:pt x="12150" y="10800"/>
                  <a:pt x="12150" y="10800"/>
                </a:cubicBezTo>
                <a:close/>
                <a:moveTo>
                  <a:pt x="33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3375" y="0"/>
                  <a:pt x="3375" y="0"/>
                  <a:pt x="3375" y="0"/>
                </a:cubicBezTo>
                <a:cubicBezTo>
                  <a:pt x="4556" y="0"/>
                  <a:pt x="5400" y="844"/>
                  <a:pt x="5400" y="2025"/>
                </a:cubicBezTo>
                <a:cubicBezTo>
                  <a:pt x="5400" y="19575"/>
                  <a:pt x="5400" y="19575"/>
                  <a:pt x="5400" y="19575"/>
                </a:cubicBezTo>
                <a:cubicBezTo>
                  <a:pt x="5400" y="20756"/>
                  <a:pt x="4556" y="21600"/>
                  <a:pt x="3375" y="21600"/>
                </a:cubicBezTo>
                <a:close/>
                <a:moveTo>
                  <a:pt x="4050" y="2700"/>
                </a:moveTo>
                <a:cubicBezTo>
                  <a:pt x="4050" y="2025"/>
                  <a:pt x="3375" y="1350"/>
                  <a:pt x="2700" y="1350"/>
                </a:cubicBezTo>
                <a:cubicBezTo>
                  <a:pt x="2025" y="1350"/>
                  <a:pt x="1350" y="2025"/>
                  <a:pt x="1350" y="2700"/>
                </a:cubicBezTo>
                <a:cubicBezTo>
                  <a:pt x="1350" y="18900"/>
                  <a:pt x="1350" y="18900"/>
                  <a:pt x="1350" y="18900"/>
                </a:cubicBezTo>
                <a:cubicBezTo>
                  <a:pt x="1350" y="19744"/>
                  <a:pt x="2025" y="20250"/>
                  <a:pt x="2700" y="20250"/>
                </a:cubicBezTo>
                <a:cubicBezTo>
                  <a:pt x="3375" y="20250"/>
                  <a:pt x="4050" y="19744"/>
                  <a:pt x="4050" y="18900"/>
                </a:cubicBezTo>
                <a:cubicBezTo>
                  <a:pt x="4050" y="2700"/>
                  <a:pt x="4050" y="2700"/>
                  <a:pt x="4050" y="2700"/>
                </a:cubicBezTo>
                <a:close/>
              </a:path>
            </a:pathLst>
          </a:custGeom>
          <a:solidFill>
            <a:schemeClr val="accent1"/>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sp>
        <p:nvSpPr>
          <p:cNvPr id="10" name="Shape 468">
            <a:extLst>
              <a:ext uri="{FF2B5EF4-FFF2-40B4-BE49-F238E27FC236}">
                <a16:creationId xmlns:a16="http://schemas.microsoft.com/office/drawing/2014/main" id="{42825582-2615-44E3-86D9-095AB33C1713}"/>
              </a:ext>
            </a:extLst>
          </p:cNvPr>
          <p:cNvSpPr/>
          <p:nvPr/>
        </p:nvSpPr>
        <p:spPr>
          <a:xfrm>
            <a:off x="1357879" y="4774948"/>
            <a:ext cx="241931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11" name="Shape 989">
            <a:extLst>
              <a:ext uri="{FF2B5EF4-FFF2-40B4-BE49-F238E27FC236}">
                <a16:creationId xmlns:a16="http://schemas.microsoft.com/office/drawing/2014/main" id="{6009A790-2B82-45CE-96C6-515C961A461C}"/>
              </a:ext>
            </a:extLst>
          </p:cNvPr>
          <p:cNvSpPr/>
          <p:nvPr/>
        </p:nvSpPr>
        <p:spPr>
          <a:xfrm>
            <a:off x="4517209" y="5153253"/>
            <a:ext cx="462365" cy="460839"/>
          </a:xfrm>
          <a:custGeom>
            <a:avLst/>
            <a:gdLst/>
            <a:ahLst/>
            <a:cxnLst>
              <a:cxn ang="0">
                <a:pos x="wd2" y="hd2"/>
              </a:cxn>
              <a:cxn ang="5400000">
                <a:pos x="wd2" y="hd2"/>
              </a:cxn>
              <a:cxn ang="10800000">
                <a:pos x="wd2" y="hd2"/>
              </a:cxn>
              <a:cxn ang="16200000">
                <a:pos x="wd2" y="hd2"/>
              </a:cxn>
            </a:cxnLst>
            <a:rect l="0" t="0" r="r" b="b"/>
            <a:pathLst>
              <a:path w="21600" h="21600" extrusionOk="0">
                <a:moveTo>
                  <a:pt x="4219" y="13838"/>
                </a:moveTo>
                <a:cubicBezTo>
                  <a:pt x="4219" y="14006"/>
                  <a:pt x="4219" y="14006"/>
                  <a:pt x="4219" y="14006"/>
                </a:cubicBezTo>
                <a:cubicBezTo>
                  <a:pt x="4219" y="14006"/>
                  <a:pt x="4219" y="14006"/>
                  <a:pt x="4219" y="14006"/>
                </a:cubicBezTo>
                <a:cubicBezTo>
                  <a:pt x="4219" y="14006"/>
                  <a:pt x="4388" y="14006"/>
                  <a:pt x="4388" y="14006"/>
                </a:cubicBezTo>
                <a:cubicBezTo>
                  <a:pt x="6412" y="16031"/>
                  <a:pt x="6412" y="16031"/>
                  <a:pt x="6412" y="16031"/>
                </a:cubicBezTo>
                <a:cubicBezTo>
                  <a:pt x="6581" y="16200"/>
                  <a:pt x="7088" y="16200"/>
                  <a:pt x="7256" y="16031"/>
                </a:cubicBezTo>
                <a:cubicBezTo>
                  <a:pt x="7425" y="15862"/>
                  <a:pt x="7425" y="15356"/>
                  <a:pt x="7256" y="15188"/>
                </a:cubicBezTo>
                <a:cubicBezTo>
                  <a:pt x="5569" y="13500"/>
                  <a:pt x="5569" y="13500"/>
                  <a:pt x="5569" y="13500"/>
                </a:cubicBezTo>
                <a:cubicBezTo>
                  <a:pt x="7256" y="11812"/>
                  <a:pt x="7256" y="11812"/>
                  <a:pt x="7256" y="11812"/>
                </a:cubicBezTo>
                <a:cubicBezTo>
                  <a:pt x="7425" y="11644"/>
                  <a:pt x="7425" y="11306"/>
                  <a:pt x="7256" y="10969"/>
                </a:cubicBezTo>
                <a:cubicBezTo>
                  <a:pt x="7088" y="10800"/>
                  <a:pt x="6581" y="10800"/>
                  <a:pt x="6412" y="10969"/>
                </a:cubicBezTo>
                <a:cubicBezTo>
                  <a:pt x="4219" y="13162"/>
                  <a:pt x="4219" y="13162"/>
                  <a:pt x="4219" y="13162"/>
                </a:cubicBezTo>
                <a:cubicBezTo>
                  <a:pt x="4050" y="13331"/>
                  <a:pt x="4050" y="13669"/>
                  <a:pt x="4050" y="13838"/>
                </a:cubicBezTo>
                <a:cubicBezTo>
                  <a:pt x="4050" y="13838"/>
                  <a:pt x="4219" y="13838"/>
                  <a:pt x="4219" y="13838"/>
                </a:cubicBezTo>
                <a:close/>
                <a:moveTo>
                  <a:pt x="14344" y="16031"/>
                </a:moveTo>
                <a:cubicBezTo>
                  <a:pt x="14681" y="16200"/>
                  <a:pt x="15019" y="16200"/>
                  <a:pt x="15188" y="16031"/>
                </a:cubicBezTo>
                <a:cubicBezTo>
                  <a:pt x="17213" y="14006"/>
                  <a:pt x="17213" y="14006"/>
                  <a:pt x="17213" y="14006"/>
                </a:cubicBezTo>
                <a:cubicBezTo>
                  <a:pt x="17381" y="14006"/>
                  <a:pt x="17381" y="14006"/>
                  <a:pt x="17381" y="14006"/>
                </a:cubicBezTo>
                <a:cubicBezTo>
                  <a:pt x="17381" y="14006"/>
                  <a:pt x="17381" y="14006"/>
                  <a:pt x="17381" y="14006"/>
                </a:cubicBezTo>
                <a:cubicBezTo>
                  <a:pt x="17381" y="13838"/>
                  <a:pt x="17381" y="13838"/>
                  <a:pt x="17381" y="13838"/>
                </a:cubicBezTo>
                <a:cubicBezTo>
                  <a:pt x="17550" y="13838"/>
                  <a:pt x="17550" y="13838"/>
                  <a:pt x="17550" y="13838"/>
                </a:cubicBezTo>
                <a:cubicBezTo>
                  <a:pt x="17550" y="13669"/>
                  <a:pt x="17550" y="13331"/>
                  <a:pt x="17381" y="13162"/>
                </a:cubicBezTo>
                <a:cubicBezTo>
                  <a:pt x="15188" y="10969"/>
                  <a:pt x="15188" y="10969"/>
                  <a:pt x="15188" y="10969"/>
                </a:cubicBezTo>
                <a:cubicBezTo>
                  <a:pt x="15019" y="10800"/>
                  <a:pt x="14681" y="10800"/>
                  <a:pt x="14344" y="10969"/>
                </a:cubicBezTo>
                <a:cubicBezTo>
                  <a:pt x="14175" y="11306"/>
                  <a:pt x="14175" y="11644"/>
                  <a:pt x="14344" y="11812"/>
                </a:cubicBezTo>
                <a:cubicBezTo>
                  <a:pt x="16031" y="13500"/>
                  <a:pt x="16031" y="13500"/>
                  <a:pt x="16031" y="13500"/>
                </a:cubicBezTo>
                <a:cubicBezTo>
                  <a:pt x="14344" y="15188"/>
                  <a:pt x="14344" y="15188"/>
                  <a:pt x="14344" y="15188"/>
                </a:cubicBezTo>
                <a:cubicBezTo>
                  <a:pt x="14175" y="15356"/>
                  <a:pt x="14175" y="15862"/>
                  <a:pt x="14344" y="16031"/>
                </a:cubicBezTo>
                <a:close/>
                <a:moveTo>
                  <a:pt x="3375" y="2700"/>
                </a:moveTo>
                <a:cubicBezTo>
                  <a:pt x="3038" y="2700"/>
                  <a:pt x="2700" y="3038"/>
                  <a:pt x="2700" y="3375"/>
                </a:cubicBezTo>
                <a:cubicBezTo>
                  <a:pt x="2700" y="3713"/>
                  <a:pt x="3038" y="4050"/>
                  <a:pt x="3375" y="4050"/>
                </a:cubicBezTo>
                <a:cubicBezTo>
                  <a:pt x="3713" y="4050"/>
                  <a:pt x="4050" y="3713"/>
                  <a:pt x="4050" y="3375"/>
                </a:cubicBezTo>
                <a:cubicBezTo>
                  <a:pt x="4050" y="3038"/>
                  <a:pt x="3713" y="2700"/>
                  <a:pt x="3375" y="2700"/>
                </a:cubicBezTo>
                <a:close/>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20250" y="18900"/>
                </a:moveTo>
                <a:cubicBezTo>
                  <a:pt x="20250" y="19744"/>
                  <a:pt x="19575" y="20250"/>
                  <a:pt x="18900" y="20250"/>
                </a:cubicBezTo>
                <a:cubicBezTo>
                  <a:pt x="2700" y="20250"/>
                  <a:pt x="2700" y="20250"/>
                  <a:pt x="2700" y="20250"/>
                </a:cubicBezTo>
                <a:cubicBezTo>
                  <a:pt x="2025" y="20250"/>
                  <a:pt x="1350" y="19744"/>
                  <a:pt x="1350" y="18900"/>
                </a:cubicBezTo>
                <a:cubicBezTo>
                  <a:pt x="1350" y="6750"/>
                  <a:pt x="1350" y="6750"/>
                  <a:pt x="1350" y="6750"/>
                </a:cubicBezTo>
                <a:cubicBezTo>
                  <a:pt x="20250" y="6750"/>
                  <a:pt x="20250" y="6750"/>
                  <a:pt x="20250" y="6750"/>
                </a:cubicBezTo>
                <a:cubicBezTo>
                  <a:pt x="20250" y="18900"/>
                  <a:pt x="20250" y="18900"/>
                  <a:pt x="20250" y="18900"/>
                </a:cubicBezTo>
                <a:close/>
                <a:moveTo>
                  <a:pt x="20250" y="5400"/>
                </a:moveTo>
                <a:cubicBezTo>
                  <a:pt x="1350" y="5400"/>
                  <a:pt x="1350" y="5400"/>
                  <a:pt x="1350" y="5400"/>
                </a:cubicBezTo>
                <a:cubicBezTo>
                  <a:pt x="1350" y="2700"/>
                  <a:pt x="1350" y="2700"/>
                  <a:pt x="1350" y="2700"/>
                </a:cubicBezTo>
                <a:cubicBezTo>
                  <a:pt x="1350" y="2025"/>
                  <a:pt x="2025" y="1350"/>
                  <a:pt x="2700" y="1350"/>
                </a:cubicBezTo>
                <a:cubicBezTo>
                  <a:pt x="18900" y="1350"/>
                  <a:pt x="18900" y="1350"/>
                  <a:pt x="18900" y="1350"/>
                </a:cubicBezTo>
                <a:cubicBezTo>
                  <a:pt x="19575" y="1350"/>
                  <a:pt x="20250" y="2025"/>
                  <a:pt x="20250" y="2700"/>
                </a:cubicBezTo>
                <a:cubicBezTo>
                  <a:pt x="20250" y="5400"/>
                  <a:pt x="20250" y="5400"/>
                  <a:pt x="20250" y="5400"/>
                </a:cubicBezTo>
                <a:close/>
                <a:moveTo>
                  <a:pt x="6075" y="2700"/>
                </a:moveTo>
                <a:cubicBezTo>
                  <a:pt x="5738" y="2700"/>
                  <a:pt x="5400" y="3038"/>
                  <a:pt x="5400" y="3375"/>
                </a:cubicBezTo>
                <a:cubicBezTo>
                  <a:pt x="5400" y="3713"/>
                  <a:pt x="5738" y="4050"/>
                  <a:pt x="6075" y="4050"/>
                </a:cubicBezTo>
                <a:cubicBezTo>
                  <a:pt x="6412" y="4050"/>
                  <a:pt x="6750" y="3713"/>
                  <a:pt x="6750" y="3375"/>
                </a:cubicBezTo>
                <a:cubicBezTo>
                  <a:pt x="6750" y="3038"/>
                  <a:pt x="6412" y="2700"/>
                  <a:pt x="6075" y="2700"/>
                </a:cubicBezTo>
                <a:close/>
                <a:moveTo>
                  <a:pt x="8775" y="2700"/>
                </a:moveTo>
                <a:cubicBezTo>
                  <a:pt x="8438" y="2700"/>
                  <a:pt x="8100" y="3038"/>
                  <a:pt x="8100" y="3375"/>
                </a:cubicBezTo>
                <a:cubicBezTo>
                  <a:pt x="8100" y="3713"/>
                  <a:pt x="8438" y="4050"/>
                  <a:pt x="8775" y="4050"/>
                </a:cubicBezTo>
                <a:cubicBezTo>
                  <a:pt x="9113" y="4050"/>
                  <a:pt x="9450" y="3713"/>
                  <a:pt x="9450" y="3375"/>
                </a:cubicBezTo>
                <a:cubicBezTo>
                  <a:pt x="9450" y="3038"/>
                  <a:pt x="9113" y="2700"/>
                  <a:pt x="8775" y="2700"/>
                </a:cubicBezTo>
                <a:close/>
                <a:moveTo>
                  <a:pt x="9956" y="16031"/>
                </a:moveTo>
                <a:cubicBezTo>
                  <a:pt x="12656" y="11981"/>
                  <a:pt x="12656" y="11981"/>
                  <a:pt x="12656" y="11981"/>
                </a:cubicBezTo>
                <a:cubicBezTo>
                  <a:pt x="12825" y="11644"/>
                  <a:pt x="12825" y="11306"/>
                  <a:pt x="12656" y="10969"/>
                </a:cubicBezTo>
                <a:cubicBezTo>
                  <a:pt x="12319" y="10800"/>
                  <a:pt x="11981" y="10800"/>
                  <a:pt x="11644" y="10969"/>
                </a:cubicBezTo>
                <a:cubicBezTo>
                  <a:pt x="8944" y="15188"/>
                  <a:pt x="8944" y="15188"/>
                  <a:pt x="8944" y="15188"/>
                </a:cubicBezTo>
                <a:cubicBezTo>
                  <a:pt x="8775" y="15356"/>
                  <a:pt x="8775" y="15694"/>
                  <a:pt x="8944" y="16031"/>
                </a:cubicBezTo>
                <a:cubicBezTo>
                  <a:pt x="9281" y="16200"/>
                  <a:pt x="9619" y="16200"/>
                  <a:pt x="9956" y="16031"/>
                </a:cubicBezTo>
                <a:close/>
              </a:path>
            </a:pathLst>
          </a:custGeom>
          <a:solidFill>
            <a:schemeClr val="accent2"/>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sp>
        <p:nvSpPr>
          <p:cNvPr id="12" name="Shape 468">
            <a:extLst>
              <a:ext uri="{FF2B5EF4-FFF2-40B4-BE49-F238E27FC236}">
                <a16:creationId xmlns:a16="http://schemas.microsoft.com/office/drawing/2014/main" id="{0EFC8C85-8DEC-4530-84AD-028CDCCECE4B}"/>
              </a:ext>
            </a:extLst>
          </p:cNvPr>
          <p:cNvSpPr/>
          <p:nvPr/>
        </p:nvSpPr>
        <p:spPr>
          <a:xfrm>
            <a:off x="5250144" y="4774948"/>
            <a:ext cx="241931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13" name="Shape 990">
            <a:extLst>
              <a:ext uri="{FF2B5EF4-FFF2-40B4-BE49-F238E27FC236}">
                <a16:creationId xmlns:a16="http://schemas.microsoft.com/office/drawing/2014/main" id="{1B0D8C4E-EC2E-41D6-BB23-45D1D2BFA29B}"/>
              </a:ext>
            </a:extLst>
          </p:cNvPr>
          <p:cNvSpPr/>
          <p:nvPr/>
        </p:nvSpPr>
        <p:spPr>
          <a:xfrm>
            <a:off x="8409473" y="5153253"/>
            <a:ext cx="463270" cy="460838"/>
          </a:xfrm>
          <a:custGeom>
            <a:avLst/>
            <a:gdLst/>
            <a:ahLst/>
            <a:cxnLst>
              <a:cxn ang="0">
                <a:pos x="wd2" y="hd2"/>
              </a:cxn>
              <a:cxn ang="5400000">
                <a:pos x="wd2" y="hd2"/>
              </a:cxn>
              <a:cxn ang="10800000">
                <a:pos x="wd2" y="hd2"/>
              </a:cxn>
              <a:cxn ang="16200000">
                <a:pos x="wd2" y="hd2"/>
              </a:cxn>
            </a:cxnLst>
            <a:rect l="0" t="0" r="r" b="b"/>
            <a:pathLst>
              <a:path w="21600" h="21558" extrusionOk="0">
                <a:moveTo>
                  <a:pt x="20925" y="15525"/>
                </a:moveTo>
                <a:cubicBezTo>
                  <a:pt x="20250" y="15525"/>
                  <a:pt x="20250" y="15525"/>
                  <a:pt x="20250" y="15525"/>
                </a:cubicBezTo>
                <a:cubicBezTo>
                  <a:pt x="20250" y="1350"/>
                  <a:pt x="20250" y="1350"/>
                  <a:pt x="20250" y="1350"/>
                </a:cubicBezTo>
                <a:cubicBezTo>
                  <a:pt x="20925" y="1350"/>
                  <a:pt x="20925" y="1350"/>
                  <a:pt x="20925" y="1350"/>
                </a:cubicBezTo>
                <a:cubicBezTo>
                  <a:pt x="21263" y="1350"/>
                  <a:pt x="21600" y="1013"/>
                  <a:pt x="21600" y="675"/>
                </a:cubicBezTo>
                <a:cubicBezTo>
                  <a:pt x="21600" y="338"/>
                  <a:pt x="21263" y="0"/>
                  <a:pt x="20925" y="0"/>
                </a:cubicBezTo>
                <a:cubicBezTo>
                  <a:pt x="675" y="0"/>
                  <a:pt x="675" y="0"/>
                  <a:pt x="675" y="0"/>
                </a:cubicBezTo>
                <a:cubicBezTo>
                  <a:pt x="337" y="0"/>
                  <a:pt x="0" y="338"/>
                  <a:pt x="0" y="675"/>
                </a:cubicBezTo>
                <a:cubicBezTo>
                  <a:pt x="0" y="1013"/>
                  <a:pt x="337" y="1350"/>
                  <a:pt x="675" y="1350"/>
                </a:cubicBezTo>
                <a:cubicBezTo>
                  <a:pt x="1350" y="1350"/>
                  <a:pt x="1350" y="1350"/>
                  <a:pt x="1350" y="1350"/>
                </a:cubicBezTo>
                <a:cubicBezTo>
                  <a:pt x="1350" y="15525"/>
                  <a:pt x="1350" y="15525"/>
                  <a:pt x="1350" y="15525"/>
                </a:cubicBezTo>
                <a:cubicBezTo>
                  <a:pt x="675" y="15525"/>
                  <a:pt x="675" y="15525"/>
                  <a:pt x="675" y="15525"/>
                </a:cubicBezTo>
                <a:cubicBezTo>
                  <a:pt x="337" y="15525"/>
                  <a:pt x="0" y="15862"/>
                  <a:pt x="0" y="16200"/>
                </a:cubicBezTo>
                <a:cubicBezTo>
                  <a:pt x="0" y="16537"/>
                  <a:pt x="337" y="16875"/>
                  <a:pt x="675" y="16875"/>
                </a:cubicBezTo>
                <a:cubicBezTo>
                  <a:pt x="7088" y="16875"/>
                  <a:pt x="7088" y="16875"/>
                  <a:pt x="7088" y="16875"/>
                </a:cubicBezTo>
                <a:cubicBezTo>
                  <a:pt x="3544" y="20419"/>
                  <a:pt x="3544" y="20419"/>
                  <a:pt x="3544" y="20419"/>
                </a:cubicBezTo>
                <a:cubicBezTo>
                  <a:pt x="3375" y="20587"/>
                  <a:pt x="3375" y="21094"/>
                  <a:pt x="3544" y="21431"/>
                </a:cubicBezTo>
                <a:cubicBezTo>
                  <a:pt x="3881" y="21600"/>
                  <a:pt x="4219" y="21600"/>
                  <a:pt x="4556" y="21431"/>
                </a:cubicBezTo>
                <a:cubicBezTo>
                  <a:pt x="9113" y="16875"/>
                  <a:pt x="9113" y="16875"/>
                  <a:pt x="9113" y="16875"/>
                </a:cubicBezTo>
                <a:cubicBezTo>
                  <a:pt x="10125" y="16875"/>
                  <a:pt x="10125" y="16875"/>
                  <a:pt x="10125" y="16875"/>
                </a:cubicBezTo>
                <a:cubicBezTo>
                  <a:pt x="10125" y="19575"/>
                  <a:pt x="10125" y="19575"/>
                  <a:pt x="10125" y="19575"/>
                </a:cubicBezTo>
                <a:cubicBezTo>
                  <a:pt x="10125" y="19912"/>
                  <a:pt x="10462" y="20250"/>
                  <a:pt x="10800" y="20250"/>
                </a:cubicBezTo>
                <a:cubicBezTo>
                  <a:pt x="11138" y="20250"/>
                  <a:pt x="11475" y="19912"/>
                  <a:pt x="11475" y="19575"/>
                </a:cubicBezTo>
                <a:cubicBezTo>
                  <a:pt x="11475" y="16875"/>
                  <a:pt x="11475" y="16875"/>
                  <a:pt x="11475" y="16875"/>
                </a:cubicBezTo>
                <a:cubicBezTo>
                  <a:pt x="12488" y="16875"/>
                  <a:pt x="12488" y="16875"/>
                  <a:pt x="12488" y="16875"/>
                </a:cubicBezTo>
                <a:cubicBezTo>
                  <a:pt x="17044" y="21431"/>
                  <a:pt x="17044" y="21431"/>
                  <a:pt x="17044" y="21431"/>
                </a:cubicBezTo>
                <a:cubicBezTo>
                  <a:pt x="17381" y="21600"/>
                  <a:pt x="17719" y="21600"/>
                  <a:pt x="18056" y="21431"/>
                </a:cubicBezTo>
                <a:cubicBezTo>
                  <a:pt x="18225" y="21094"/>
                  <a:pt x="18225" y="20587"/>
                  <a:pt x="18056" y="20419"/>
                </a:cubicBezTo>
                <a:cubicBezTo>
                  <a:pt x="14513" y="16875"/>
                  <a:pt x="14513" y="16875"/>
                  <a:pt x="14513" y="16875"/>
                </a:cubicBezTo>
                <a:cubicBezTo>
                  <a:pt x="20925" y="16875"/>
                  <a:pt x="20925" y="16875"/>
                  <a:pt x="20925" y="16875"/>
                </a:cubicBezTo>
                <a:cubicBezTo>
                  <a:pt x="21263" y="16875"/>
                  <a:pt x="21600" y="16537"/>
                  <a:pt x="21600" y="16200"/>
                </a:cubicBezTo>
                <a:cubicBezTo>
                  <a:pt x="21600" y="15862"/>
                  <a:pt x="21263" y="15525"/>
                  <a:pt x="20925" y="15525"/>
                </a:cubicBezTo>
                <a:close/>
                <a:moveTo>
                  <a:pt x="18900" y="15525"/>
                </a:moveTo>
                <a:cubicBezTo>
                  <a:pt x="12825" y="15525"/>
                  <a:pt x="12825" y="15525"/>
                  <a:pt x="12825" y="15525"/>
                </a:cubicBezTo>
                <a:cubicBezTo>
                  <a:pt x="12825" y="15525"/>
                  <a:pt x="12825" y="15525"/>
                  <a:pt x="12825" y="15525"/>
                </a:cubicBezTo>
                <a:cubicBezTo>
                  <a:pt x="8775" y="15525"/>
                  <a:pt x="8775" y="15525"/>
                  <a:pt x="8775" y="15525"/>
                </a:cubicBezTo>
                <a:cubicBezTo>
                  <a:pt x="8775" y="15525"/>
                  <a:pt x="8775" y="15525"/>
                  <a:pt x="8775" y="15525"/>
                </a:cubicBezTo>
                <a:cubicBezTo>
                  <a:pt x="2700" y="15525"/>
                  <a:pt x="2700" y="15525"/>
                  <a:pt x="2700" y="15525"/>
                </a:cubicBezTo>
                <a:cubicBezTo>
                  <a:pt x="2700" y="1350"/>
                  <a:pt x="2700" y="1350"/>
                  <a:pt x="2700" y="1350"/>
                </a:cubicBezTo>
                <a:cubicBezTo>
                  <a:pt x="18900" y="1350"/>
                  <a:pt x="18900" y="1350"/>
                  <a:pt x="18900" y="1350"/>
                </a:cubicBezTo>
                <a:cubicBezTo>
                  <a:pt x="18900" y="15525"/>
                  <a:pt x="18900" y="15525"/>
                  <a:pt x="18900" y="15525"/>
                </a:cubicBezTo>
                <a:close/>
                <a:moveTo>
                  <a:pt x="7256" y="9956"/>
                </a:moveTo>
                <a:cubicBezTo>
                  <a:pt x="8775" y="8437"/>
                  <a:pt x="8775" y="8437"/>
                  <a:pt x="8775" y="8437"/>
                </a:cubicBezTo>
                <a:cubicBezTo>
                  <a:pt x="10969" y="10631"/>
                  <a:pt x="10969" y="10631"/>
                  <a:pt x="10969" y="10631"/>
                </a:cubicBezTo>
                <a:cubicBezTo>
                  <a:pt x="11138" y="10800"/>
                  <a:pt x="11306" y="10800"/>
                  <a:pt x="11475" y="10800"/>
                </a:cubicBezTo>
                <a:cubicBezTo>
                  <a:pt x="11644" y="10800"/>
                  <a:pt x="11813" y="10800"/>
                  <a:pt x="11981" y="10631"/>
                </a:cubicBezTo>
                <a:cubicBezTo>
                  <a:pt x="15356" y="7256"/>
                  <a:pt x="15356" y="7256"/>
                  <a:pt x="15356" y="7256"/>
                </a:cubicBezTo>
                <a:cubicBezTo>
                  <a:pt x="15525" y="6919"/>
                  <a:pt x="15525" y="6581"/>
                  <a:pt x="15356" y="6244"/>
                </a:cubicBezTo>
                <a:cubicBezTo>
                  <a:pt x="15019" y="6075"/>
                  <a:pt x="14681" y="6075"/>
                  <a:pt x="14344" y="6244"/>
                </a:cubicBezTo>
                <a:cubicBezTo>
                  <a:pt x="11475" y="9112"/>
                  <a:pt x="11475" y="9112"/>
                  <a:pt x="11475" y="9112"/>
                </a:cubicBezTo>
                <a:cubicBezTo>
                  <a:pt x="9281" y="6919"/>
                  <a:pt x="9281" y="6919"/>
                  <a:pt x="9281" y="6919"/>
                </a:cubicBezTo>
                <a:cubicBezTo>
                  <a:pt x="9281" y="6919"/>
                  <a:pt x="9113" y="6919"/>
                  <a:pt x="9113" y="6750"/>
                </a:cubicBezTo>
                <a:cubicBezTo>
                  <a:pt x="8775" y="6750"/>
                  <a:pt x="8438" y="6750"/>
                  <a:pt x="8269" y="6919"/>
                </a:cubicBezTo>
                <a:cubicBezTo>
                  <a:pt x="6244" y="8944"/>
                  <a:pt x="6244" y="8944"/>
                  <a:pt x="6244" y="8944"/>
                </a:cubicBezTo>
                <a:cubicBezTo>
                  <a:pt x="6075" y="9112"/>
                  <a:pt x="6075" y="9619"/>
                  <a:pt x="6244" y="9956"/>
                </a:cubicBezTo>
                <a:cubicBezTo>
                  <a:pt x="6581" y="10125"/>
                  <a:pt x="6919" y="10125"/>
                  <a:pt x="7256" y="9956"/>
                </a:cubicBezTo>
                <a:close/>
              </a:path>
            </a:pathLst>
          </a:custGeom>
          <a:solidFill>
            <a:schemeClr val="accent3"/>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sp>
        <p:nvSpPr>
          <p:cNvPr id="14" name="Shape 468">
            <a:extLst>
              <a:ext uri="{FF2B5EF4-FFF2-40B4-BE49-F238E27FC236}">
                <a16:creationId xmlns:a16="http://schemas.microsoft.com/office/drawing/2014/main" id="{3AB549A0-F0B3-4E28-85EA-D666A6EDEEBD}"/>
              </a:ext>
            </a:extLst>
          </p:cNvPr>
          <p:cNvSpPr/>
          <p:nvPr/>
        </p:nvSpPr>
        <p:spPr>
          <a:xfrm>
            <a:off x="9117482" y="4774948"/>
            <a:ext cx="241931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r>
              <a:rPr lang="en-US" altLang="zh-CN" sz="1200" dirty="0">
                <a:solidFill>
                  <a:schemeClr val="tx2"/>
                </a:solidFill>
                <a:latin typeface="+mn-ea"/>
              </a:rPr>
              <a:t> </a:t>
            </a:r>
            <a:r>
              <a:rPr lang="zh-CN" altLang="en-US" sz="1200" dirty="0">
                <a:solidFill>
                  <a:schemeClr val="tx2"/>
                </a:solidFill>
                <a:latin typeface="+mn-ea"/>
              </a:rPr>
              <a:t>添加标题</a:t>
            </a:r>
          </a:p>
        </p:txBody>
      </p:sp>
    </p:spTree>
    <p:extLst>
      <p:ext uri="{BB962C8B-B14F-4D97-AF65-F5344CB8AC3E}">
        <p14:creationId xmlns:p14="http://schemas.microsoft.com/office/powerpoint/2010/main" val="4171184789"/>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outVertical)">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 presetClass="entr" presetSubtype="4" fill="hold" grpId="0" nodeType="after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par>
                          <p:cTn id="17" fill="hold">
                            <p:stCondLst>
                              <p:cond delay="1500"/>
                            </p:stCondLst>
                            <p:childTnLst>
                              <p:par>
                                <p:cTn id="18" presetID="2" presetClass="entr" presetSubtype="4" fill="hold" grpId="0" nodeType="after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500" fill="hold"/>
                                        <p:tgtEl>
                                          <p:spTgt spid="10"/>
                                        </p:tgtEl>
                                        <p:attrNameLst>
                                          <p:attrName>ppt_x</p:attrName>
                                        </p:attrNameLst>
                                      </p:cBhvr>
                                      <p:tavLst>
                                        <p:tav tm="0">
                                          <p:val>
                                            <p:strVal val="#ppt_x"/>
                                          </p:val>
                                        </p:tav>
                                        <p:tav tm="100000">
                                          <p:val>
                                            <p:strVal val="#ppt_x"/>
                                          </p:val>
                                        </p:tav>
                                      </p:tavLst>
                                    </p:anim>
                                    <p:anim calcmode="lin" valueType="num">
                                      <p:cBhvr additive="base">
                                        <p:cTn id="21" dur="500" fill="hold"/>
                                        <p:tgtEl>
                                          <p:spTgt spid="10"/>
                                        </p:tgtEl>
                                        <p:attrNameLst>
                                          <p:attrName>ppt_y</p:attrName>
                                        </p:attrNameLst>
                                      </p:cBhvr>
                                      <p:tavLst>
                                        <p:tav tm="0">
                                          <p:val>
                                            <p:strVal val="1+#ppt_h/2"/>
                                          </p:val>
                                        </p:tav>
                                        <p:tav tm="100000">
                                          <p:val>
                                            <p:strVal val="#ppt_y"/>
                                          </p:val>
                                        </p:tav>
                                      </p:tavLst>
                                    </p:anim>
                                  </p:childTnLst>
                                </p:cTn>
                              </p:par>
                            </p:childTnLst>
                          </p:cTn>
                        </p:par>
                        <p:par>
                          <p:cTn id="22" fill="hold">
                            <p:stCondLst>
                              <p:cond delay="2000"/>
                            </p:stCondLst>
                            <p:childTnLst>
                              <p:par>
                                <p:cTn id="23" presetID="2" presetClass="entr" presetSubtype="4" fill="hold" grpId="0" nodeType="after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par>
                          <p:cTn id="27" fill="hold">
                            <p:stCondLst>
                              <p:cond delay="2500"/>
                            </p:stCondLst>
                            <p:childTnLst>
                              <p:par>
                                <p:cTn id="28" presetID="2" presetClass="entr" presetSubtype="4" fill="hold" grpId="0" nodeType="afterEffect">
                                  <p:stCondLst>
                                    <p:cond delay="0"/>
                                  </p:stCondLst>
                                  <p:childTnLst>
                                    <p:set>
                                      <p:cBhvr>
                                        <p:cTn id="29" dur="1" fill="hold">
                                          <p:stCondLst>
                                            <p:cond delay="0"/>
                                          </p:stCondLst>
                                        </p:cTn>
                                        <p:tgtEl>
                                          <p:spTgt spid="12"/>
                                        </p:tgtEl>
                                        <p:attrNameLst>
                                          <p:attrName>style.visibility</p:attrName>
                                        </p:attrNameLst>
                                      </p:cBhvr>
                                      <p:to>
                                        <p:strVal val="visible"/>
                                      </p:to>
                                    </p:set>
                                    <p:anim calcmode="lin" valueType="num">
                                      <p:cBhvr additive="base">
                                        <p:cTn id="30" dur="500" fill="hold"/>
                                        <p:tgtEl>
                                          <p:spTgt spid="12"/>
                                        </p:tgtEl>
                                        <p:attrNameLst>
                                          <p:attrName>ppt_x</p:attrName>
                                        </p:attrNameLst>
                                      </p:cBhvr>
                                      <p:tavLst>
                                        <p:tav tm="0">
                                          <p:val>
                                            <p:strVal val="#ppt_x"/>
                                          </p:val>
                                        </p:tav>
                                        <p:tav tm="100000">
                                          <p:val>
                                            <p:strVal val="#ppt_x"/>
                                          </p:val>
                                        </p:tav>
                                      </p:tavLst>
                                    </p:anim>
                                    <p:anim calcmode="lin" valueType="num">
                                      <p:cBhvr additive="base">
                                        <p:cTn id="31" dur="500" fill="hold"/>
                                        <p:tgtEl>
                                          <p:spTgt spid="12"/>
                                        </p:tgtEl>
                                        <p:attrNameLst>
                                          <p:attrName>ppt_y</p:attrName>
                                        </p:attrNameLst>
                                      </p:cBhvr>
                                      <p:tavLst>
                                        <p:tav tm="0">
                                          <p:val>
                                            <p:strVal val="1+#ppt_h/2"/>
                                          </p:val>
                                        </p:tav>
                                        <p:tav tm="100000">
                                          <p:val>
                                            <p:strVal val="#ppt_y"/>
                                          </p:val>
                                        </p:tav>
                                      </p:tavLst>
                                    </p:anim>
                                  </p:childTnLst>
                                </p:cTn>
                              </p:par>
                            </p:childTnLst>
                          </p:cTn>
                        </p:par>
                        <p:par>
                          <p:cTn id="32" fill="hold">
                            <p:stCondLst>
                              <p:cond delay="3000"/>
                            </p:stCondLst>
                            <p:childTnLst>
                              <p:par>
                                <p:cTn id="33" presetID="2" presetClass="entr" presetSubtype="4" fill="hold" grpId="0" nodeType="afterEffect">
                                  <p:stCondLst>
                                    <p:cond delay="0"/>
                                  </p:stCondLst>
                                  <p:childTnLst>
                                    <p:set>
                                      <p:cBhvr>
                                        <p:cTn id="34" dur="1" fill="hold">
                                          <p:stCondLst>
                                            <p:cond delay="0"/>
                                          </p:stCondLst>
                                        </p:cTn>
                                        <p:tgtEl>
                                          <p:spTgt spid="13"/>
                                        </p:tgtEl>
                                        <p:attrNameLst>
                                          <p:attrName>style.visibility</p:attrName>
                                        </p:attrNameLst>
                                      </p:cBhvr>
                                      <p:to>
                                        <p:strVal val="visible"/>
                                      </p:to>
                                    </p:set>
                                    <p:anim calcmode="lin" valueType="num">
                                      <p:cBhvr additive="base">
                                        <p:cTn id="35" dur="500" fill="hold"/>
                                        <p:tgtEl>
                                          <p:spTgt spid="13"/>
                                        </p:tgtEl>
                                        <p:attrNameLst>
                                          <p:attrName>ppt_x</p:attrName>
                                        </p:attrNameLst>
                                      </p:cBhvr>
                                      <p:tavLst>
                                        <p:tav tm="0">
                                          <p:val>
                                            <p:strVal val="#ppt_x"/>
                                          </p:val>
                                        </p:tav>
                                        <p:tav tm="100000">
                                          <p:val>
                                            <p:strVal val="#ppt_x"/>
                                          </p:val>
                                        </p:tav>
                                      </p:tavLst>
                                    </p:anim>
                                    <p:anim calcmode="lin" valueType="num">
                                      <p:cBhvr additive="base">
                                        <p:cTn id="36" dur="500" fill="hold"/>
                                        <p:tgtEl>
                                          <p:spTgt spid="13"/>
                                        </p:tgtEl>
                                        <p:attrNameLst>
                                          <p:attrName>ppt_y</p:attrName>
                                        </p:attrNameLst>
                                      </p:cBhvr>
                                      <p:tavLst>
                                        <p:tav tm="0">
                                          <p:val>
                                            <p:strVal val="1+#ppt_h/2"/>
                                          </p:val>
                                        </p:tav>
                                        <p:tav tm="100000">
                                          <p:val>
                                            <p:strVal val="#ppt_y"/>
                                          </p:val>
                                        </p:tav>
                                      </p:tavLst>
                                    </p:anim>
                                  </p:childTnLst>
                                </p:cTn>
                              </p:par>
                            </p:childTnLst>
                          </p:cTn>
                        </p:par>
                        <p:par>
                          <p:cTn id="37" fill="hold">
                            <p:stCondLst>
                              <p:cond delay="3500"/>
                            </p:stCondLst>
                            <p:childTnLst>
                              <p:par>
                                <p:cTn id="38" presetID="2" presetClass="entr" presetSubtype="4" fill="hold" grpId="0" nodeType="afterEffect">
                                  <p:stCondLst>
                                    <p:cond delay="0"/>
                                  </p:stCondLst>
                                  <p:childTnLst>
                                    <p:set>
                                      <p:cBhvr>
                                        <p:cTn id="39" dur="1" fill="hold">
                                          <p:stCondLst>
                                            <p:cond delay="0"/>
                                          </p:stCondLst>
                                        </p:cTn>
                                        <p:tgtEl>
                                          <p:spTgt spid="14"/>
                                        </p:tgtEl>
                                        <p:attrNameLst>
                                          <p:attrName>style.visibility</p:attrName>
                                        </p:attrNameLst>
                                      </p:cBhvr>
                                      <p:to>
                                        <p:strVal val="visible"/>
                                      </p:to>
                                    </p:set>
                                    <p:anim calcmode="lin" valueType="num">
                                      <p:cBhvr additive="base">
                                        <p:cTn id="40" dur="500" fill="hold"/>
                                        <p:tgtEl>
                                          <p:spTgt spid="14"/>
                                        </p:tgtEl>
                                        <p:attrNameLst>
                                          <p:attrName>ppt_x</p:attrName>
                                        </p:attrNameLst>
                                      </p:cBhvr>
                                      <p:tavLst>
                                        <p:tav tm="0">
                                          <p:val>
                                            <p:strVal val="#ppt_x"/>
                                          </p:val>
                                        </p:tav>
                                        <p:tav tm="100000">
                                          <p:val>
                                            <p:strVal val="#ppt_x"/>
                                          </p:val>
                                        </p:tav>
                                      </p:tavLst>
                                    </p:anim>
                                    <p:anim calcmode="lin" valueType="num">
                                      <p:cBhvr additive="base">
                                        <p:cTn id="41"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p:bldP spid="11" grpId="0" animBg="1"/>
      <p:bldP spid="12" grpId="0"/>
      <p:bldP spid="13" grpId="0" animBg="1"/>
      <p:bldP spid="1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7279020-E852-44B0-B00A-B5DACAFD19BE}"/>
              </a:ext>
            </a:extLst>
          </p:cNvPr>
          <p:cNvSpPr>
            <a:spLocks noGrp="1"/>
          </p:cNvSpPr>
          <p:nvPr>
            <p:ph type="title"/>
          </p:nvPr>
        </p:nvSpPr>
        <p:spPr/>
        <p:txBody>
          <a:bodyPr/>
          <a:lstStyle/>
          <a:p>
            <a:r>
              <a:rPr lang="zh-CN" altLang="en-US" dirty="0"/>
              <a:t>单击此处添加标题</a:t>
            </a:r>
            <a:endParaRPr lang="en-US" altLang="zh-CN" dirty="0"/>
          </a:p>
        </p:txBody>
      </p:sp>
      <p:sp>
        <p:nvSpPr>
          <p:cNvPr id="3" name="Flowchart: Process 47">
            <a:extLst>
              <a:ext uri="{FF2B5EF4-FFF2-40B4-BE49-F238E27FC236}">
                <a16:creationId xmlns:a16="http://schemas.microsoft.com/office/drawing/2014/main" id="{1C1D7F69-FC6D-49C2-95FA-3AF9CDF85A5C}"/>
              </a:ext>
            </a:extLst>
          </p:cNvPr>
          <p:cNvSpPr/>
          <p:nvPr/>
        </p:nvSpPr>
        <p:spPr>
          <a:xfrm>
            <a:off x="0" y="3952014"/>
            <a:ext cx="12192000" cy="854837"/>
          </a:xfrm>
          <a:prstGeom prst="flowChartProcess">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a:p>
        </p:txBody>
      </p:sp>
      <p:pic>
        <p:nvPicPr>
          <p:cNvPr id="4" name="图片占位符 3">
            <a:extLst>
              <a:ext uri="{FF2B5EF4-FFF2-40B4-BE49-F238E27FC236}">
                <a16:creationId xmlns:a16="http://schemas.microsoft.com/office/drawing/2014/main" id="{F38AE28C-B101-40A0-8DE1-D34BABAEDF5B}"/>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24924" t="12399" r="24924" b="12399"/>
          <a:stretch/>
        </p:blipFill>
        <p:spPr>
          <a:xfrm>
            <a:off x="1393323" y="1502072"/>
            <a:ext cx="2267661" cy="2268670"/>
          </a:xfrm>
          <a:prstGeom prst="rect">
            <a:avLst/>
          </a:prstGeom>
        </p:spPr>
      </p:pic>
      <p:grpSp>
        <p:nvGrpSpPr>
          <p:cNvPr id="5" name="组合 4">
            <a:extLst>
              <a:ext uri="{FF2B5EF4-FFF2-40B4-BE49-F238E27FC236}">
                <a16:creationId xmlns:a16="http://schemas.microsoft.com/office/drawing/2014/main" id="{DE68EB6F-3542-4C9A-AA3C-2954E61083E9}"/>
              </a:ext>
            </a:extLst>
          </p:cNvPr>
          <p:cNvGrpSpPr/>
          <p:nvPr/>
        </p:nvGrpSpPr>
        <p:grpSpPr>
          <a:xfrm>
            <a:off x="1561953" y="4163385"/>
            <a:ext cx="406400" cy="1683073"/>
            <a:chOff x="2235200" y="3858585"/>
            <a:chExt cx="406400" cy="1683073"/>
          </a:xfrm>
        </p:grpSpPr>
        <p:cxnSp>
          <p:nvCxnSpPr>
            <p:cNvPr id="6" name="Straight Connector 37">
              <a:extLst>
                <a:ext uri="{FF2B5EF4-FFF2-40B4-BE49-F238E27FC236}">
                  <a16:creationId xmlns:a16="http://schemas.microsoft.com/office/drawing/2014/main" id="{CE424E64-5B27-43D2-88DD-435DF85BF0F6}"/>
                </a:ext>
              </a:extLst>
            </p:cNvPr>
            <p:cNvCxnSpPr/>
            <p:nvPr/>
          </p:nvCxnSpPr>
          <p:spPr>
            <a:xfrm rot="16200000" flipH="1">
              <a:off x="1685813" y="4786680"/>
              <a:ext cx="1505175" cy="4781"/>
            </a:xfrm>
            <a:prstGeom prst="line">
              <a:avLst/>
            </a:prstGeom>
            <a:ln w="19050">
              <a:solidFill>
                <a:schemeClr val="accent1"/>
              </a:solidFill>
              <a:prstDash val="sysDash"/>
              <a:tailEnd type="oval" w="lg" len="lg"/>
            </a:ln>
          </p:spPr>
          <p:style>
            <a:lnRef idx="1">
              <a:schemeClr val="accent1"/>
            </a:lnRef>
            <a:fillRef idx="0">
              <a:schemeClr val="accent1"/>
            </a:fillRef>
            <a:effectRef idx="0">
              <a:schemeClr val="accent1"/>
            </a:effectRef>
            <a:fontRef idx="minor">
              <a:schemeClr val="tx1"/>
            </a:fontRef>
          </p:style>
        </p:cxnSp>
        <p:grpSp>
          <p:nvGrpSpPr>
            <p:cNvPr id="7" name="组合 6">
              <a:extLst>
                <a:ext uri="{FF2B5EF4-FFF2-40B4-BE49-F238E27FC236}">
                  <a16:creationId xmlns:a16="http://schemas.microsoft.com/office/drawing/2014/main" id="{0AE24516-AA76-461B-B36E-C97EFA1EC943}"/>
                </a:ext>
              </a:extLst>
            </p:cNvPr>
            <p:cNvGrpSpPr/>
            <p:nvPr/>
          </p:nvGrpSpPr>
          <p:grpSpPr>
            <a:xfrm>
              <a:off x="2235200" y="3858585"/>
              <a:ext cx="406400" cy="406400"/>
              <a:chOff x="2235200" y="3858585"/>
              <a:chExt cx="406400" cy="406400"/>
            </a:xfrm>
          </p:grpSpPr>
          <p:sp>
            <p:nvSpPr>
              <p:cNvPr id="8" name="Flowchart: Connector 43">
                <a:extLst>
                  <a:ext uri="{FF2B5EF4-FFF2-40B4-BE49-F238E27FC236}">
                    <a16:creationId xmlns:a16="http://schemas.microsoft.com/office/drawing/2014/main" id="{3E48653D-BC26-4109-8F3D-8DEB001CE267}"/>
                  </a:ext>
                </a:extLst>
              </p:cNvPr>
              <p:cNvSpPr/>
              <p:nvPr/>
            </p:nvSpPr>
            <p:spPr>
              <a:xfrm rot="16200000">
                <a:off x="2235200" y="3858585"/>
                <a:ext cx="406400" cy="4064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9" name="Shape 988">
                <a:extLst>
                  <a:ext uri="{FF2B5EF4-FFF2-40B4-BE49-F238E27FC236}">
                    <a16:creationId xmlns:a16="http://schemas.microsoft.com/office/drawing/2014/main" id="{22EE9D6F-6B88-430C-B27E-D87C474F907C}"/>
                  </a:ext>
                </a:extLst>
              </p:cNvPr>
              <p:cNvSpPr/>
              <p:nvPr/>
            </p:nvSpPr>
            <p:spPr>
              <a:xfrm>
                <a:off x="2342920" y="3966306"/>
                <a:ext cx="190960" cy="190959"/>
              </a:xfrm>
              <a:custGeom>
                <a:avLst/>
                <a:gdLst/>
                <a:ahLst/>
                <a:cxnLst>
                  <a:cxn ang="0">
                    <a:pos x="wd2" y="hd2"/>
                  </a:cxn>
                  <a:cxn ang="5400000">
                    <a:pos x="wd2" y="hd2"/>
                  </a:cxn>
                  <a:cxn ang="10800000">
                    <a:pos x="wd2" y="hd2"/>
                  </a:cxn>
                  <a:cxn ang="16200000">
                    <a:pos x="wd2" y="hd2"/>
                  </a:cxn>
                </a:cxnLst>
                <a:rect l="0" t="0" r="r" b="b"/>
                <a:pathLst>
                  <a:path w="21600" h="21600" extrusionOk="0">
                    <a:moveTo>
                      <a:pt x="19575" y="21600"/>
                    </a:moveTo>
                    <a:cubicBezTo>
                      <a:pt x="18225" y="21600"/>
                      <a:pt x="18225" y="21600"/>
                      <a:pt x="18225" y="21600"/>
                    </a:cubicBezTo>
                    <a:cubicBezTo>
                      <a:pt x="17044" y="21600"/>
                      <a:pt x="16200" y="20756"/>
                      <a:pt x="16200" y="19575"/>
                    </a:cubicBezTo>
                    <a:cubicBezTo>
                      <a:pt x="16200" y="6075"/>
                      <a:pt x="16200" y="6075"/>
                      <a:pt x="16200" y="6075"/>
                    </a:cubicBezTo>
                    <a:cubicBezTo>
                      <a:pt x="16200" y="4894"/>
                      <a:pt x="17044" y="4050"/>
                      <a:pt x="18225" y="4050"/>
                    </a:cubicBezTo>
                    <a:cubicBezTo>
                      <a:pt x="19575" y="4050"/>
                      <a:pt x="19575" y="4050"/>
                      <a:pt x="19575" y="4050"/>
                    </a:cubicBezTo>
                    <a:cubicBezTo>
                      <a:pt x="20756" y="4050"/>
                      <a:pt x="21600" y="4894"/>
                      <a:pt x="21600" y="6075"/>
                    </a:cubicBezTo>
                    <a:cubicBezTo>
                      <a:pt x="21600" y="19575"/>
                      <a:pt x="21600" y="19575"/>
                      <a:pt x="21600" y="19575"/>
                    </a:cubicBezTo>
                    <a:cubicBezTo>
                      <a:pt x="21600" y="20756"/>
                      <a:pt x="20756" y="21600"/>
                      <a:pt x="19575" y="21600"/>
                    </a:cubicBezTo>
                    <a:close/>
                    <a:moveTo>
                      <a:pt x="20250" y="6750"/>
                    </a:moveTo>
                    <a:cubicBezTo>
                      <a:pt x="20250" y="6075"/>
                      <a:pt x="19575" y="5400"/>
                      <a:pt x="18900" y="5400"/>
                    </a:cubicBezTo>
                    <a:cubicBezTo>
                      <a:pt x="18225" y="5400"/>
                      <a:pt x="17550" y="6075"/>
                      <a:pt x="17550" y="6750"/>
                    </a:cubicBezTo>
                    <a:cubicBezTo>
                      <a:pt x="17550" y="18900"/>
                      <a:pt x="17550" y="18900"/>
                      <a:pt x="17550" y="18900"/>
                    </a:cubicBezTo>
                    <a:cubicBezTo>
                      <a:pt x="17550" y="19744"/>
                      <a:pt x="18225" y="20250"/>
                      <a:pt x="18900" y="20250"/>
                    </a:cubicBezTo>
                    <a:cubicBezTo>
                      <a:pt x="19575" y="20250"/>
                      <a:pt x="20250" y="19744"/>
                      <a:pt x="20250" y="18900"/>
                    </a:cubicBezTo>
                    <a:cubicBezTo>
                      <a:pt x="20250" y="6750"/>
                      <a:pt x="20250" y="6750"/>
                      <a:pt x="20250" y="6750"/>
                    </a:cubicBezTo>
                    <a:close/>
                    <a:moveTo>
                      <a:pt x="11475" y="21600"/>
                    </a:moveTo>
                    <a:cubicBezTo>
                      <a:pt x="10125" y="21600"/>
                      <a:pt x="10125" y="21600"/>
                      <a:pt x="10125" y="21600"/>
                    </a:cubicBezTo>
                    <a:cubicBezTo>
                      <a:pt x="8944" y="21600"/>
                      <a:pt x="8100" y="20756"/>
                      <a:pt x="8100" y="19575"/>
                    </a:cubicBezTo>
                    <a:cubicBezTo>
                      <a:pt x="8100" y="10125"/>
                      <a:pt x="8100" y="10125"/>
                      <a:pt x="8100" y="10125"/>
                    </a:cubicBezTo>
                    <a:cubicBezTo>
                      <a:pt x="8100" y="8944"/>
                      <a:pt x="8944" y="8100"/>
                      <a:pt x="10125" y="8100"/>
                    </a:cubicBezTo>
                    <a:cubicBezTo>
                      <a:pt x="11475" y="8100"/>
                      <a:pt x="11475" y="8100"/>
                      <a:pt x="11475" y="8100"/>
                    </a:cubicBezTo>
                    <a:cubicBezTo>
                      <a:pt x="12656" y="8100"/>
                      <a:pt x="13500" y="8944"/>
                      <a:pt x="13500" y="10125"/>
                    </a:cubicBezTo>
                    <a:cubicBezTo>
                      <a:pt x="13500" y="19575"/>
                      <a:pt x="13500" y="19575"/>
                      <a:pt x="13500" y="19575"/>
                    </a:cubicBezTo>
                    <a:cubicBezTo>
                      <a:pt x="13500" y="20756"/>
                      <a:pt x="12656" y="21600"/>
                      <a:pt x="11475" y="21600"/>
                    </a:cubicBezTo>
                    <a:close/>
                    <a:moveTo>
                      <a:pt x="12150" y="10800"/>
                    </a:moveTo>
                    <a:cubicBezTo>
                      <a:pt x="12150" y="10125"/>
                      <a:pt x="11475" y="9450"/>
                      <a:pt x="10800" y="9450"/>
                    </a:cubicBezTo>
                    <a:cubicBezTo>
                      <a:pt x="10125" y="9450"/>
                      <a:pt x="9450" y="10125"/>
                      <a:pt x="9450" y="10800"/>
                    </a:cubicBezTo>
                    <a:cubicBezTo>
                      <a:pt x="9450" y="18900"/>
                      <a:pt x="9450" y="18900"/>
                      <a:pt x="9450" y="18900"/>
                    </a:cubicBezTo>
                    <a:cubicBezTo>
                      <a:pt x="9450" y="19744"/>
                      <a:pt x="10125" y="20250"/>
                      <a:pt x="10800" y="20250"/>
                    </a:cubicBezTo>
                    <a:cubicBezTo>
                      <a:pt x="11475" y="20250"/>
                      <a:pt x="12150" y="19744"/>
                      <a:pt x="12150" y="18900"/>
                    </a:cubicBezTo>
                    <a:cubicBezTo>
                      <a:pt x="12150" y="10800"/>
                      <a:pt x="12150" y="10800"/>
                      <a:pt x="12150" y="10800"/>
                    </a:cubicBezTo>
                    <a:close/>
                    <a:moveTo>
                      <a:pt x="3375" y="21600"/>
                    </a:moveTo>
                    <a:cubicBezTo>
                      <a:pt x="2025" y="21600"/>
                      <a:pt x="2025" y="21600"/>
                      <a:pt x="2025" y="21600"/>
                    </a:cubicBezTo>
                    <a:cubicBezTo>
                      <a:pt x="844" y="21600"/>
                      <a:pt x="0" y="20756"/>
                      <a:pt x="0" y="19575"/>
                    </a:cubicBezTo>
                    <a:cubicBezTo>
                      <a:pt x="0" y="2025"/>
                      <a:pt x="0" y="2025"/>
                      <a:pt x="0" y="2025"/>
                    </a:cubicBezTo>
                    <a:cubicBezTo>
                      <a:pt x="0" y="844"/>
                      <a:pt x="844" y="0"/>
                      <a:pt x="2025" y="0"/>
                    </a:cubicBezTo>
                    <a:cubicBezTo>
                      <a:pt x="3375" y="0"/>
                      <a:pt x="3375" y="0"/>
                      <a:pt x="3375" y="0"/>
                    </a:cubicBezTo>
                    <a:cubicBezTo>
                      <a:pt x="4556" y="0"/>
                      <a:pt x="5400" y="844"/>
                      <a:pt x="5400" y="2025"/>
                    </a:cubicBezTo>
                    <a:cubicBezTo>
                      <a:pt x="5400" y="19575"/>
                      <a:pt x="5400" y="19575"/>
                      <a:pt x="5400" y="19575"/>
                    </a:cubicBezTo>
                    <a:cubicBezTo>
                      <a:pt x="5400" y="20756"/>
                      <a:pt x="4556" y="21600"/>
                      <a:pt x="3375" y="21600"/>
                    </a:cubicBezTo>
                    <a:close/>
                    <a:moveTo>
                      <a:pt x="4050" y="2700"/>
                    </a:moveTo>
                    <a:cubicBezTo>
                      <a:pt x="4050" y="2025"/>
                      <a:pt x="3375" y="1350"/>
                      <a:pt x="2700" y="1350"/>
                    </a:cubicBezTo>
                    <a:cubicBezTo>
                      <a:pt x="2025" y="1350"/>
                      <a:pt x="1350" y="2025"/>
                      <a:pt x="1350" y="2700"/>
                    </a:cubicBezTo>
                    <a:cubicBezTo>
                      <a:pt x="1350" y="18900"/>
                      <a:pt x="1350" y="18900"/>
                      <a:pt x="1350" y="18900"/>
                    </a:cubicBezTo>
                    <a:cubicBezTo>
                      <a:pt x="1350" y="19744"/>
                      <a:pt x="2025" y="20250"/>
                      <a:pt x="2700" y="20250"/>
                    </a:cubicBezTo>
                    <a:cubicBezTo>
                      <a:pt x="3375" y="20250"/>
                      <a:pt x="4050" y="19744"/>
                      <a:pt x="4050" y="18900"/>
                    </a:cubicBezTo>
                    <a:cubicBezTo>
                      <a:pt x="4050" y="2700"/>
                      <a:pt x="4050" y="2700"/>
                      <a:pt x="4050" y="2700"/>
                    </a:cubicBezTo>
                    <a:close/>
                  </a:path>
                </a:pathLst>
              </a:custGeom>
              <a:solidFill>
                <a:schemeClr val="accent1"/>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grpSp>
      <p:cxnSp>
        <p:nvCxnSpPr>
          <p:cNvPr id="10" name="Straight Connector 40">
            <a:extLst>
              <a:ext uri="{FF2B5EF4-FFF2-40B4-BE49-F238E27FC236}">
                <a16:creationId xmlns:a16="http://schemas.microsoft.com/office/drawing/2014/main" id="{59CD8323-B300-4DFD-8723-82A8BE90CB30}"/>
              </a:ext>
            </a:extLst>
          </p:cNvPr>
          <p:cNvCxnSpPr/>
          <p:nvPr/>
        </p:nvCxnSpPr>
        <p:spPr>
          <a:xfrm rot="16200000" flipH="1">
            <a:off x="4455297" y="5091480"/>
            <a:ext cx="1505175" cy="4781"/>
          </a:xfrm>
          <a:prstGeom prst="line">
            <a:avLst/>
          </a:prstGeom>
          <a:ln w="19050">
            <a:solidFill>
              <a:schemeClr val="accent2"/>
            </a:solidFill>
            <a:prstDash val="sysDash"/>
            <a:tailEnd type="oval" w="lg" len="lg"/>
          </a:ln>
        </p:spPr>
        <p:style>
          <a:lnRef idx="1">
            <a:schemeClr val="accent1"/>
          </a:lnRef>
          <a:fillRef idx="0">
            <a:schemeClr val="accent1"/>
          </a:fillRef>
          <a:effectRef idx="0">
            <a:schemeClr val="accent1"/>
          </a:effectRef>
          <a:fontRef idx="minor">
            <a:schemeClr val="tx1"/>
          </a:fontRef>
        </p:style>
      </p:cxnSp>
      <p:pic>
        <p:nvPicPr>
          <p:cNvPr id="11" name="图片占位符 5">
            <a:extLst>
              <a:ext uri="{FF2B5EF4-FFF2-40B4-BE49-F238E27FC236}">
                <a16:creationId xmlns:a16="http://schemas.microsoft.com/office/drawing/2014/main" id="{9771ADBD-498D-4094-987D-606C1802888C}"/>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6854" t="20503" r="13804" b="20503"/>
          <a:stretch/>
        </p:blipFill>
        <p:spPr>
          <a:xfrm>
            <a:off x="5008238" y="1502072"/>
            <a:ext cx="2267661" cy="2268670"/>
          </a:xfrm>
          <a:prstGeom prst="rect">
            <a:avLst/>
          </a:prstGeom>
        </p:spPr>
      </p:pic>
      <p:grpSp>
        <p:nvGrpSpPr>
          <p:cNvPr id="12" name="组合 11">
            <a:extLst>
              <a:ext uri="{FF2B5EF4-FFF2-40B4-BE49-F238E27FC236}">
                <a16:creationId xmlns:a16="http://schemas.microsoft.com/office/drawing/2014/main" id="{4A41747B-52D2-4781-9361-E375165FDFD2}"/>
              </a:ext>
            </a:extLst>
          </p:cNvPr>
          <p:cNvGrpSpPr/>
          <p:nvPr/>
        </p:nvGrpSpPr>
        <p:grpSpPr>
          <a:xfrm>
            <a:off x="5004684" y="4163385"/>
            <a:ext cx="406400" cy="406400"/>
            <a:chOff x="5892800" y="3858585"/>
            <a:chExt cx="406400" cy="406400"/>
          </a:xfrm>
        </p:grpSpPr>
        <p:sp>
          <p:nvSpPr>
            <p:cNvPr id="13" name="Flowchart: Connector 44">
              <a:extLst>
                <a:ext uri="{FF2B5EF4-FFF2-40B4-BE49-F238E27FC236}">
                  <a16:creationId xmlns:a16="http://schemas.microsoft.com/office/drawing/2014/main" id="{7099AF6C-AE98-4297-A8C3-6010310B99B7}"/>
                </a:ext>
              </a:extLst>
            </p:cNvPr>
            <p:cNvSpPr/>
            <p:nvPr/>
          </p:nvSpPr>
          <p:spPr>
            <a:xfrm rot="16200000">
              <a:off x="5892800" y="3858585"/>
              <a:ext cx="406400" cy="4064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4" name="Shape 989">
              <a:extLst>
                <a:ext uri="{FF2B5EF4-FFF2-40B4-BE49-F238E27FC236}">
                  <a16:creationId xmlns:a16="http://schemas.microsoft.com/office/drawing/2014/main" id="{1C4DE60D-A9C8-49C4-AA93-CE0485C20088}"/>
                </a:ext>
              </a:extLst>
            </p:cNvPr>
            <p:cNvSpPr/>
            <p:nvPr/>
          </p:nvSpPr>
          <p:spPr>
            <a:xfrm>
              <a:off x="6000204" y="3966304"/>
              <a:ext cx="191592" cy="190960"/>
            </a:xfrm>
            <a:custGeom>
              <a:avLst/>
              <a:gdLst/>
              <a:ahLst/>
              <a:cxnLst>
                <a:cxn ang="0">
                  <a:pos x="wd2" y="hd2"/>
                </a:cxn>
                <a:cxn ang="5400000">
                  <a:pos x="wd2" y="hd2"/>
                </a:cxn>
                <a:cxn ang="10800000">
                  <a:pos x="wd2" y="hd2"/>
                </a:cxn>
                <a:cxn ang="16200000">
                  <a:pos x="wd2" y="hd2"/>
                </a:cxn>
              </a:cxnLst>
              <a:rect l="0" t="0" r="r" b="b"/>
              <a:pathLst>
                <a:path w="21600" h="21600" extrusionOk="0">
                  <a:moveTo>
                    <a:pt x="4219" y="13838"/>
                  </a:moveTo>
                  <a:cubicBezTo>
                    <a:pt x="4219" y="14006"/>
                    <a:pt x="4219" y="14006"/>
                    <a:pt x="4219" y="14006"/>
                  </a:cubicBezTo>
                  <a:cubicBezTo>
                    <a:pt x="4219" y="14006"/>
                    <a:pt x="4219" y="14006"/>
                    <a:pt x="4219" y="14006"/>
                  </a:cubicBezTo>
                  <a:cubicBezTo>
                    <a:pt x="4219" y="14006"/>
                    <a:pt x="4388" y="14006"/>
                    <a:pt x="4388" y="14006"/>
                  </a:cubicBezTo>
                  <a:cubicBezTo>
                    <a:pt x="6412" y="16031"/>
                    <a:pt x="6412" y="16031"/>
                    <a:pt x="6412" y="16031"/>
                  </a:cubicBezTo>
                  <a:cubicBezTo>
                    <a:pt x="6581" y="16200"/>
                    <a:pt x="7088" y="16200"/>
                    <a:pt x="7256" y="16031"/>
                  </a:cubicBezTo>
                  <a:cubicBezTo>
                    <a:pt x="7425" y="15862"/>
                    <a:pt x="7425" y="15356"/>
                    <a:pt x="7256" y="15188"/>
                  </a:cubicBezTo>
                  <a:cubicBezTo>
                    <a:pt x="5569" y="13500"/>
                    <a:pt x="5569" y="13500"/>
                    <a:pt x="5569" y="13500"/>
                  </a:cubicBezTo>
                  <a:cubicBezTo>
                    <a:pt x="7256" y="11812"/>
                    <a:pt x="7256" y="11812"/>
                    <a:pt x="7256" y="11812"/>
                  </a:cubicBezTo>
                  <a:cubicBezTo>
                    <a:pt x="7425" y="11644"/>
                    <a:pt x="7425" y="11306"/>
                    <a:pt x="7256" y="10969"/>
                  </a:cubicBezTo>
                  <a:cubicBezTo>
                    <a:pt x="7088" y="10800"/>
                    <a:pt x="6581" y="10800"/>
                    <a:pt x="6412" y="10969"/>
                  </a:cubicBezTo>
                  <a:cubicBezTo>
                    <a:pt x="4219" y="13162"/>
                    <a:pt x="4219" y="13162"/>
                    <a:pt x="4219" y="13162"/>
                  </a:cubicBezTo>
                  <a:cubicBezTo>
                    <a:pt x="4050" y="13331"/>
                    <a:pt x="4050" y="13669"/>
                    <a:pt x="4050" y="13838"/>
                  </a:cubicBezTo>
                  <a:cubicBezTo>
                    <a:pt x="4050" y="13838"/>
                    <a:pt x="4219" y="13838"/>
                    <a:pt x="4219" y="13838"/>
                  </a:cubicBezTo>
                  <a:close/>
                  <a:moveTo>
                    <a:pt x="14344" y="16031"/>
                  </a:moveTo>
                  <a:cubicBezTo>
                    <a:pt x="14681" y="16200"/>
                    <a:pt x="15019" y="16200"/>
                    <a:pt x="15188" y="16031"/>
                  </a:cubicBezTo>
                  <a:cubicBezTo>
                    <a:pt x="17213" y="14006"/>
                    <a:pt x="17213" y="14006"/>
                    <a:pt x="17213" y="14006"/>
                  </a:cubicBezTo>
                  <a:cubicBezTo>
                    <a:pt x="17381" y="14006"/>
                    <a:pt x="17381" y="14006"/>
                    <a:pt x="17381" y="14006"/>
                  </a:cubicBezTo>
                  <a:cubicBezTo>
                    <a:pt x="17381" y="14006"/>
                    <a:pt x="17381" y="14006"/>
                    <a:pt x="17381" y="14006"/>
                  </a:cubicBezTo>
                  <a:cubicBezTo>
                    <a:pt x="17381" y="13838"/>
                    <a:pt x="17381" y="13838"/>
                    <a:pt x="17381" y="13838"/>
                  </a:cubicBezTo>
                  <a:cubicBezTo>
                    <a:pt x="17550" y="13838"/>
                    <a:pt x="17550" y="13838"/>
                    <a:pt x="17550" y="13838"/>
                  </a:cubicBezTo>
                  <a:cubicBezTo>
                    <a:pt x="17550" y="13669"/>
                    <a:pt x="17550" y="13331"/>
                    <a:pt x="17381" y="13162"/>
                  </a:cubicBezTo>
                  <a:cubicBezTo>
                    <a:pt x="15188" y="10969"/>
                    <a:pt x="15188" y="10969"/>
                    <a:pt x="15188" y="10969"/>
                  </a:cubicBezTo>
                  <a:cubicBezTo>
                    <a:pt x="15019" y="10800"/>
                    <a:pt x="14681" y="10800"/>
                    <a:pt x="14344" y="10969"/>
                  </a:cubicBezTo>
                  <a:cubicBezTo>
                    <a:pt x="14175" y="11306"/>
                    <a:pt x="14175" y="11644"/>
                    <a:pt x="14344" y="11812"/>
                  </a:cubicBezTo>
                  <a:cubicBezTo>
                    <a:pt x="16031" y="13500"/>
                    <a:pt x="16031" y="13500"/>
                    <a:pt x="16031" y="13500"/>
                  </a:cubicBezTo>
                  <a:cubicBezTo>
                    <a:pt x="14344" y="15188"/>
                    <a:pt x="14344" y="15188"/>
                    <a:pt x="14344" y="15188"/>
                  </a:cubicBezTo>
                  <a:cubicBezTo>
                    <a:pt x="14175" y="15356"/>
                    <a:pt x="14175" y="15862"/>
                    <a:pt x="14344" y="16031"/>
                  </a:cubicBezTo>
                  <a:close/>
                  <a:moveTo>
                    <a:pt x="3375" y="2700"/>
                  </a:moveTo>
                  <a:cubicBezTo>
                    <a:pt x="3038" y="2700"/>
                    <a:pt x="2700" y="3038"/>
                    <a:pt x="2700" y="3375"/>
                  </a:cubicBezTo>
                  <a:cubicBezTo>
                    <a:pt x="2700" y="3713"/>
                    <a:pt x="3038" y="4050"/>
                    <a:pt x="3375" y="4050"/>
                  </a:cubicBezTo>
                  <a:cubicBezTo>
                    <a:pt x="3713" y="4050"/>
                    <a:pt x="4050" y="3713"/>
                    <a:pt x="4050" y="3375"/>
                  </a:cubicBezTo>
                  <a:cubicBezTo>
                    <a:pt x="4050" y="3038"/>
                    <a:pt x="3713" y="2700"/>
                    <a:pt x="3375" y="2700"/>
                  </a:cubicBezTo>
                  <a:close/>
                  <a:moveTo>
                    <a:pt x="19575" y="0"/>
                  </a:moveTo>
                  <a:cubicBezTo>
                    <a:pt x="2025" y="0"/>
                    <a:pt x="2025" y="0"/>
                    <a:pt x="2025" y="0"/>
                  </a:cubicBezTo>
                  <a:cubicBezTo>
                    <a:pt x="844" y="0"/>
                    <a:pt x="0" y="844"/>
                    <a:pt x="0" y="2025"/>
                  </a:cubicBezTo>
                  <a:cubicBezTo>
                    <a:pt x="0" y="19575"/>
                    <a:pt x="0" y="19575"/>
                    <a:pt x="0" y="19575"/>
                  </a:cubicBezTo>
                  <a:cubicBezTo>
                    <a:pt x="0" y="20756"/>
                    <a:pt x="844" y="21600"/>
                    <a:pt x="2025" y="21600"/>
                  </a:cubicBezTo>
                  <a:cubicBezTo>
                    <a:pt x="19575" y="21600"/>
                    <a:pt x="19575" y="21600"/>
                    <a:pt x="19575" y="21600"/>
                  </a:cubicBezTo>
                  <a:cubicBezTo>
                    <a:pt x="20756" y="21600"/>
                    <a:pt x="21600" y="20756"/>
                    <a:pt x="21600" y="19575"/>
                  </a:cubicBezTo>
                  <a:cubicBezTo>
                    <a:pt x="21600" y="2025"/>
                    <a:pt x="21600" y="2025"/>
                    <a:pt x="21600" y="2025"/>
                  </a:cubicBezTo>
                  <a:cubicBezTo>
                    <a:pt x="21600" y="844"/>
                    <a:pt x="20756" y="0"/>
                    <a:pt x="19575" y="0"/>
                  </a:cubicBezTo>
                  <a:close/>
                  <a:moveTo>
                    <a:pt x="20250" y="18900"/>
                  </a:moveTo>
                  <a:cubicBezTo>
                    <a:pt x="20250" y="19744"/>
                    <a:pt x="19575" y="20250"/>
                    <a:pt x="18900" y="20250"/>
                  </a:cubicBezTo>
                  <a:cubicBezTo>
                    <a:pt x="2700" y="20250"/>
                    <a:pt x="2700" y="20250"/>
                    <a:pt x="2700" y="20250"/>
                  </a:cubicBezTo>
                  <a:cubicBezTo>
                    <a:pt x="2025" y="20250"/>
                    <a:pt x="1350" y="19744"/>
                    <a:pt x="1350" y="18900"/>
                  </a:cubicBezTo>
                  <a:cubicBezTo>
                    <a:pt x="1350" y="6750"/>
                    <a:pt x="1350" y="6750"/>
                    <a:pt x="1350" y="6750"/>
                  </a:cubicBezTo>
                  <a:cubicBezTo>
                    <a:pt x="20250" y="6750"/>
                    <a:pt x="20250" y="6750"/>
                    <a:pt x="20250" y="6750"/>
                  </a:cubicBezTo>
                  <a:cubicBezTo>
                    <a:pt x="20250" y="18900"/>
                    <a:pt x="20250" y="18900"/>
                    <a:pt x="20250" y="18900"/>
                  </a:cubicBezTo>
                  <a:close/>
                  <a:moveTo>
                    <a:pt x="20250" y="5400"/>
                  </a:moveTo>
                  <a:cubicBezTo>
                    <a:pt x="1350" y="5400"/>
                    <a:pt x="1350" y="5400"/>
                    <a:pt x="1350" y="5400"/>
                  </a:cubicBezTo>
                  <a:cubicBezTo>
                    <a:pt x="1350" y="2700"/>
                    <a:pt x="1350" y="2700"/>
                    <a:pt x="1350" y="2700"/>
                  </a:cubicBezTo>
                  <a:cubicBezTo>
                    <a:pt x="1350" y="2025"/>
                    <a:pt x="2025" y="1350"/>
                    <a:pt x="2700" y="1350"/>
                  </a:cubicBezTo>
                  <a:cubicBezTo>
                    <a:pt x="18900" y="1350"/>
                    <a:pt x="18900" y="1350"/>
                    <a:pt x="18900" y="1350"/>
                  </a:cubicBezTo>
                  <a:cubicBezTo>
                    <a:pt x="19575" y="1350"/>
                    <a:pt x="20250" y="2025"/>
                    <a:pt x="20250" y="2700"/>
                  </a:cubicBezTo>
                  <a:cubicBezTo>
                    <a:pt x="20250" y="5400"/>
                    <a:pt x="20250" y="5400"/>
                    <a:pt x="20250" y="5400"/>
                  </a:cubicBezTo>
                  <a:close/>
                  <a:moveTo>
                    <a:pt x="6075" y="2700"/>
                  </a:moveTo>
                  <a:cubicBezTo>
                    <a:pt x="5738" y="2700"/>
                    <a:pt x="5400" y="3038"/>
                    <a:pt x="5400" y="3375"/>
                  </a:cubicBezTo>
                  <a:cubicBezTo>
                    <a:pt x="5400" y="3713"/>
                    <a:pt x="5738" y="4050"/>
                    <a:pt x="6075" y="4050"/>
                  </a:cubicBezTo>
                  <a:cubicBezTo>
                    <a:pt x="6412" y="4050"/>
                    <a:pt x="6750" y="3713"/>
                    <a:pt x="6750" y="3375"/>
                  </a:cubicBezTo>
                  <a:cubicBezTo>
                    <a:pt x="6750" y="3038"/>
                    <a:pt x="6412" y="2700"/>
                    <a:pt x="6075" y="2700"/>
                  </a:cubicBezTo>
                  <a:close/>
                  <a:moveTo>
                    <a:pt x="8775" y="2700"/>
                  </a:moveTo>
                  <a:cubicBezTo>
                    <a:pt x="8438" y="2700"/>
                    <a:pt x="8100" y="3038"/>
                    <a:pt x="8100" y="3375"/>
                  </a:cubicBezTo>
                  <a:cubicBezTo>
                    <a:pt x="8100" y="3713"/>
                    <a:pt x="8438" y="4050"/>
                    <a:pt x="8775" y="4050"/>
                  </a:cubicBezTo>
                  <a:cubicBezTo>
                    <a:pt x="9113" y="4050"/>
                    <a:pt x="9450" y="3713"/>
                    <a:pt x="9450" y="3375"/>
                  </a:cubicBezTo>
                  <a:cubicBezTo>
                    <a:pt x="9450" y="3038"/>
                    <a:pt x="9113" y="2700"/>
                    <a:pt x="8775" y="2700"/>
                  </a:cubicBezTo>
                  <a:close/>
                  <a:moveTo>
                    <a:pt x="9956" y="16031"/>
                  </a:moveTo>
                  <a:cubicBezTo>
                    <a:pt x="12656" y="11981"/>
                    <a:pt x="12656" y="11981"/>
                    <a:pt x="12656" y="11981"/>
                  </a:cubicBezTo>
                  <a:cubicBezTo>
                    <a:pt x="12825" y="11644"/>
                    <a:pt x="12825" y="11306"/>
                    <a:pt x="12656" y="10969"/>
                  </a:cubicBezTo>
                  <a:cubicBezTo>
                    <a:pt x="12319" y="10800"/>
                    <a:pt x="11981" y="10800"/>
                    <a:pt x="11644" y="10969"/>
                  </a:cubicBezTo>
                  <a:cubicBezTo>
                    <a:pt x="8944" y="15188"/>
                    <a:pt x="8944" y="15188"/>
                    <a:pt x="8944" y="15188"/>
                  </a:cubicBezTo>
                  <a:cubicBezTo>
                    <a:pt x="8775" y="15356"/>
                    <a:pt x="8775" y="15694"/>
                    <a:pt x="8944" y="16031"/>
                  </a:cubicBezTo>
                  <a:cubicBezTo>
                    <a:pt x="9281" y="16200"/>
                    <a:pt x="9619" y="16200"/>
                    <a:pt x="9956" y="16031"/>
                  </a:cubicBezTo>
                  <a:close/>
                </a:path>
              </a:pathLst>
            </a:custGeom>
            <a:solidFill>
              <a:schemeClr val="accent2"/>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cxnSp>
        <p:nvCxnSpPr>
          <p:cNvPr id="15" name="Straight Connector 41">
            <a:extLst>
              <a:ext uri="{FF2B5EF4-FFF2-40B4-BE49-F238E27FC236}">
                <a16:creationId xmlns:a16="http://schemas.microsoft.com/office/drawing/2014/main" id="{B00DA492-28B7-46BD-9F0E-95CBDD6185B8}"/>
              </a:ext>
            </a:extLst>
          </p:cNvPr>
          <p:cNvCxnSpPr/>
          <p:nvPr/>
        </p:nvCxnSpPr>
        <p:spPr>
          <a:xfrm rot="16200000" flipH="1">
            <a:off x="8242396" y="5091480"/>
            <a:ext cx="1505175" cy="4781"/>
          </a:xfrm>
          <a:prstGeom prst="line">
            <a:avLst/>
          </a:prstGeom>
          <a:ln w="19050">
            <a:solidFill>
              <a:schemeClr val="accent3"/>
            </a:solidFill>
            <a:prstDash val="sysDash"/>
            <a:tailEnd type="oval" w="lg" len="lg"/>
          </a:ln>
        </p:spPr>
        <p:style>
          <a:lnRef idx="1">
            <a:schemeClr val="accent1"/>
          </a:lnRef>
          <a:fillRef idx="0">
            <a:schemeClr val="accent1"/>
          </a:fillRef>
          <a:effectRef idx="0">
            <a:schemeClr val="accent1"/>
          </a:effectRef>
          <a:fontRef idx="minor">
            <a:schemeClr val="tx1"/>
          </a:fontRef>
        </p:style>
      </p:cxnSp>
      <p:pic>
        <p:nvPicPr>
          <p:cNvPr id="16" name="图片占位符 7">
            <a:extLst>
              <a:ext uri="{FF2B5EF4-FFF2-40B4-BE49-F238E27FC236}">
                <a16:creationId xmlns:a16="http://schemas.microsoft.com/office/drawing/2014/main" id="{0BF21F10-92FA-4711-8652-F916899FEA23}"/>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l="31064" t="10248" r="31064" b="10248"/>
          <a:stretch/>
        </p:blipFill>
        <p:spPr>
          <a:xfrm>
            <a:off x="8623153" y="1502072"/>
            <a:ext cx="2267661" cy="2268670"/>
          </a:xfrm>
          <a:prstGeom prst="rect">
            <a:avLst/>
          </a:prstGeom>
        </p:spPr>
      </p:pic>
      <p:grpSp>
        <p:nvGrpSpPr>
          <p:cNvPr id="17" name="组合 16">
            <a:extLst>
              <a:ext uri="{FF2B5EF4-FFF2-40B4-BE49-F238E27FC236}">
                <a16:creationId xmlns:a16="http://schemas.microsoft.com/office/drawing/2014/main" id="{C0E125C6-F6F8-4B71-B8B6-96244236D190}"/>
              </a:ext>
            </a:extLst>
          </p:cNvPr>
          <p:cNvGrpSpPr/>
          <p:nvPr/>
        </p:nvGrpSpPr>
        <p:grpSpPr>
          <a:xfrm>
            <a:off x="8791783" y="4163385"/>
            <a:ext cx="406400" cy="406400"/>
            <a:chOff x="9550400" y="3858585"/>
            <a:chExt cx="406400" cy="406400"/>
          </a:xfrm>
        </p:grpSpPr>
        <p:sp>
          <p:nvSpPr>
            <p:cNvPr id="18" name="Flowchart: Connector 45">
              <a:extLst>
                <a:ext uri="{FF2B5EF4-FFF2-40B4-BE49-F238E27FC236}">
                  <a16:creationId xmlns:a16="http://schemas.microsoft.com/office/drawing/2014/main" id="{CCACBD08-AC4E-42D1-925C-1A02D425A5E2}"/>
                </a:ext>
              </a:extLst>
            </p:cNvPr>
            <p:cNvSpPr/>
            <p:nvPr/>
          </p:nvSpPr>
          <p:spPr>
            <a:xfrm rot="16200000">
              <a:off x="9550400" y="3858585"/>
              <a:ext cx="406400" cy="406400"/>
            </a:xfrm>
            <a:prstGeom prst="flowChartConnector">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3200" dirty="0"/>
            </a:p>
          </p:txBody>
        </p:sp>
        <p:sp>
          <p:nvSpPr>
            <p:cNvPr id="19" name="Shape 990">
              <a:extLst>
                <a:ext uri="{FF2B5EF4-FFF2-40B4-BE49-F238E27FC236}">
                  <a16:creationId xmlns:a16="http://schemas.microsoft.com/office/drawing/2014/main" id="{6FB98A6C-3379-4A85-8FDD-01F6C9C74994}"/>
                </a:ext>
              </a:extLst>
            </p:cNvPr>
            <p:cNvSpPr/>
            <p:nvPr/>
          </p:nvSpPr>
          <p:spPr>
            <a:xfrm>
              <a:off x="9657616" y="3966305"/>
              <a:ext cx="191968" cy="190960"/>
            </a:xfrm>
            <a:custGeom>
              <a:avLst/>
              <a:gdLst/>
              <a:ahLst/>
              <a:cxnLst>
                <a:cxn ang="0">
                  <a:pos x="wd2" y="hd2"/>
                </a:cxn>
                <a:cxn ang="5400000">
                  <a:pos x="wd2" y="hd2"/>
                </a:cxn>
                <a:cxn ang="10800000">
                  <a:pos x="wd2" y="hd2"/>
                </a:cxn>
                <a:cxn ang="16200000">
                  <a:pos x="wd2" y="hd2"/>
                </a:cxn>
              </a:cxnLst>
              <a:rect l="0" t="0" r="r" b="b"/>
              <a:pathLst>
                <a:path w="21600" h="21558" extrusionOk="0">
                  <a:moveTo>
                    <a:pt x="20925" y="15525"/>
                  </a:moveTo>
                  <a:cubicBezTo>
                    <a:pt x="20250" y="15525"/>
                    <a:pt x="20250" y="15525"/>
                    <a:pt x="20250" y="15525"/>
                  </a:cubicBezTo>
                  <a:cubicBezTo>
                    <a:pt x="20250" y="1350"/>
                    <a:pt x="20250" y="1350"/>
                    <a:pt x="20250" y="1350"/>
                  </a:cubicBezTo>
                  <a:cubicBezTo>
                    <a:pt x="20925" y="1350"/>
                    <a:pt x="20925" y="1350"/>
                    <a:pt x="20925" y="1350"/>
                  </a:cubicBezTo>
                  <a:cubicBezTo>
                    <a:pt x="21263" y="1350"/>
                    <a:pt x="21600" y="1013"/>
                    <a:pt x="21600" y="675"/>
                  </a:cubicBezTo>
                  <a:cubicBezTo>
                    <a:pt x="21600" y="338"/>
                    <a:pt x="21263" y="0"/>
                    <a:pt x="20925" y="0"/>
                  </a:cubicBezTo>
                  <a:cubicBezTo>
                    <a:pt x="675" y="0"/>
                    <a:pt x="675" y="0"/>
                    <a:pt x="675" y="0"/>
                  </a:cubicBezTo>
                  <a:cubicBezTo>
                    <a:pt x="337" y="0"/>
                    <a:pt x="0" y="338"/>
                    <a:pt x="0" y="675"/>
                  </a:cubicBezTo>
                  <a:cubicBezTo>
                    <a:pt x="0" y="1013"/>
                    <a:pt x="337" y="1350"/>
                    <a:pt x="675" y="1350"/>
                  </a:cubicBezTo>
                  <a:cubicBezTo>
                    <a:pt x="1350" y="1350"/>
                    <a:pt x="1350" y="1350"/>
                    <a:pt x="1350" y="1350"/>
                  </a:cubicBezTo>
                  <a:cubicBezTo>
                    <a:pt x="1350" y="15525"/>
                    <a:pt x="1350" y="15525"/>
                    <a:pt x="1350" y="15525"/>
                  </a:cubicBezTo>
                  <a:cubicBezTo>
                    <a:pt x="675" y="15525"/>
                    <a:pt x="675" y="15525"/>
                    <a:pt x="675" y="15525"/>
                  </a:cubicBezTo>
                  <a:cubicBezTo>
                    <a:pt x="337" y="15525"/>
                    <a:pt x="0" y="15862"/>
                    <a:pt x="0" y="16200"/>
                  </a:cubicBezTo>
                  <a:cubicBezTo>
                    <a:pt x="0" y="16537"/>
                    <a:pt x="337" y="16875"/>
                    <a:pt x="675" y="16875"/>
                  </a:cubicBezTo>
                  <a:cubicBezTo>
                    <a:pt x="7088" y="16875"/>
                    <a:pt x="7088" y="16875"/>
                    <a:pt x="7088" y="16875"/>
                  </a:cubicBezTo>
                  <a:cubicBezTo>
                    <a:pt x="3544" y="20419"/>
                    <a:pt x="3544" y="20419"/>
                    <a:pt x="3544" y="20419"/>
                  </a:cubicBezTo>
                  <a:cubicBezTo>
                    <a:pt x="3375" y="20587"/>
                    <a:pt x="3375" y="21094"/>
                    <a:pt x="3544" y="21431"/>
                  </a:cubicBezTo>
                  <a:cubicBezTo>
                    <a:pt x="3881" y="21600"/>
                    <a:pt x="4219" y="21600"/>
                    <a:pt x="4556" y="21431"/>
                  </a:cubicBezTo>
                  <a:cubicBezTo>
                    <a:pt x="9113" y="16875"/>
                    <a:pt x="9113" y="16875"/>
                    <a:pt x="9113" y="16875"/>
                  </a:cubicBezTo>
                  <a:cubicBezTo>
                    <a:pt x="10125" y="16875"/>
                    <a:pt x="10125" y="16875"/>
                    <a:pt x="10125" y="16875"/>
                  </a:cubicBezTo>
                  <a:cubicBezTo>
                    <a:pt x="10125" y="19575"/>
                    <a:pt x="10125" y="19575"/>
                    <a:pt x="10125" y="19575"/>
                  </a:cubicBezTo>
                  <a:cubicBezTo>
                    <a:pt x="10125" y="19912"/>
                    <a:pt x="10462" y="20250"/>
                    <a:pt x="10800" y="20250"/>
                  </a:cubicBezTo>
                  <a:cubicBezTo>
                    <a:pt x="11138" y="20250"/>
                    <a:pt x="11475" y="19912"/>
                    <a:pt x="11475" y="19575"/>
                  </a:cubicBezTo>
                  <a:cubicBezTo>
                    <a:pt x="11475" y="16875"/>
                    <a:pt x="11475" y="16875"/>
                    <a:pt x="11475" y="16875"/>
                  </a:cubicBezTo>
                  <a:cubicBezTo>
                    <a:pt x="12488" y="16875"/>
                    <a:pt x="12488" y="16875"/>
                    <a:pt x="12488" y="16875"/>
                  </a:cubicBezTo>
                  <a:cubicBezTo>
                    <a:pt x="17044" y="21431"/>
                    <a:pt x="17044" y="21431"/>
                    <a:pt x="17044" y="21431"/>
                  </a:cubicBezTo>
                  <a:cubicBezTo>
                    <a:pt x="17381" y="21600"/>
                    <a:pt x="17719" y="21600"/>
                    <a:pt x="18056" y="21431"/>
                  </a:cubicBezTo>
                  <a:cubicBezTo>
                    <a:pt x="18225" y="21094"/>
                    <a:pt x="18225" y="20587"/>
                    <a:pt x="18056" y="20419"/>
                  </a:cubicBezTo>
                  <a:cubicBezTo>
                    <a:pt x="14513" y="16875"/>
                    <a:pt x="14513" y="16875"/>
                    <a:pt x="14513" y="16875"/>
                  </a:cubicBezTo>
                  <a:cubicBezTo>
                    <a:pt x="20925" y="16875"/>
                    <a:pt x="20925" y="16875"/>
                    <a:pt x="20925" y="16875"/>
                  </a:cubicBezTo>
                  <a:cubicBezTo>
                    <a:pt x="21263" y="16875"/>
                    <a:pt x="21600" y="16537"/>
                    <a:pt x="21600" y="16200"/>
                  </a:cubicBezTo>
                  <a:cubicBezTo>
                    <a:pt x="21600" y="15862"/>
                    <a:pt x="21263" y="15525"/>
                    <a:pt x="20925" y="15525"/>
                  </a:cubicBezTo>
                  <a:close/>
                  <a:moveTo>
                    <a:pt x="18900" y="15525"/>
                  </a:moveTo>
                  <a:cubicBezTo>
                    <a:pt x="12825" y="15525"/>
                    <a:pt x="12825" y="15525"/>
                    <a:pt x="12825" y="15525"/>
                  </a:cubicBezTo>
                  <a:cubicBezTo>
                    <a:pt x="12825" y="15525"/>
                    <a:pt x="12825" y="15525"/>
                    <a:pt x="12825" y="15525"/>
                  </a:cubicBezTo>
                  <a:cubicBezTo>
                    <a:pt x="8775" y="15525"/>
                    <a:pt x="8775" y="15525"/>
                    <a:pt x="8775" y="15525"/>
                  </a:cubicBezTo>
                  <a:cubicBezTo>
                    <a:pt x="8775" y="15525"/>
                    <a:pt x="8775" y="15525"/>
                    <a:pt x="8775" y="15525"/>
                  </a:cubicBezTo>
                  <a:cubicBezTo>
                    <a:pt x="2700" y="15525"/>
                    <a:pt x="2700" y="15525"/>
                    <a:pt x="2700" y="15525"/>
                  </a:cubicBezTo>
                  <a:cubicBezTo>
                    <a:pt x="2700" y="1350"/>
                    <a:pt x="2700" y="1350"/>
                    <a:pt x="2700" y="1350"/>
                  </a:cubicBezTo>
                  <a:cubicBezTo>
                    <a:pt x="18900" y="1350"/>
                    <a:pt x="18900" y="1350"/>
                    <a:pt x="18900" y="1350"/>
                  </a:cubicBezTo>
                  <a:cubicBezTo>
                    <a:pt x="18900" y="15525"/>
                    <a:pt x="18900" y="15525"/>
                    <a:pt x="18900" y="15525"/>
                  </a:cubicBezTo>
                  <a:close/>
                  <a:moveTo>
                    <a:pt x="7256" y="9956"/>
                  </a:moveTo>
                  <a:cubicBezTo>
                    <a:pt x="8775" y="8437"/>
                    <a:pt x="8775" y="8437"/>
                    <a:pt x="8775" y="8437"/>
                  </a:cubicBezTo>
                  <a:cubicBezTo>
                    <a:pt x="10969" y="10631"/>
                    <a:pt x="10969" y="10631"/>
                    <a:pt x="10969" y="10631"/>
                  </a:cubicBezTo>
                  <a:cubicBezTo>
                    <a:pt x="11138" y="10800"/>
                    <a:pt x="11306" y="10800"/>
                    <a:pt x="11475" y="10800"/>
                  </a:cubicBezTo>
                  <a:cubicBezTo>
                    <a:pt x="11644" y="10800"/>
                    <a:pt x="11813" y="10800"/>
                    <a:pt x="11981" y="10631"/>
                  </a:cubicBezTo>
                  <a:cubicBezTo>
                    <a:pt x="15356" y="7256"/>
                    <a:pt x="15356" y="7256"/>
                    <a:pt x="15356" y="7256"/>
                  </a:cubicBezTo>
                  <a:cubicBezTo>
                    <a:pt x="15525" y="6919"/>
                    <a:pt x="15525" y="6581"/>
                    <a:pt x="15356" y="6244"/>
                  </a:cubicBezTo>
                  <a:cubicBezTo>
                    <a:pt x="15019" y="6075"/>
                    <a:pt x="14681" y="6075"/>
                    <a:pt x="14344" y="6244"/>
                  </a:cubicBezTo>
                  <a:cubicBezTo>
                    <a:pt x="11475" y="9112"/>
                    <a:pt x="11475" y="9112"/>
                    <a:pt x="11475" y="9112"/>
                  </a:cubicBezTo>
                  <a:cubicBezTo>
                    <a:pt x="9281" y="6919"/>
                    <a:pt x="9281" y="6919"/>
                    <a:pt x="9281" y="6919"/>
                  </a:cubicBezTo>
                  <a:cubicBezTo>
                    <a:pt x="9281" y="6919"/>
                    <a:pt x="9113" y="6919"/>
                    <a:pt x="9113" y="6750"/>
                  </a:cubicBezTo>
                  <a:cubicBezTo>
                    <a:pt x="8775" y="6750"/>
                    <a:pt x="8438" y="6750"/>
                    <a:pt x="8269" y="6919"/>
                  </a:cubicBezTo>
                  <a:cubicBezTo>
                    <a:pt x="6244" y="8944"/>
                    <a:pt x="6244" y="8944"/>
                    <a:pt x="6244" y="8944"/>
                  </a:cubicBezTo>
                  <a:cubicBezTo>
                    <a:pt x="6075" y="9112"/>
                    <a:pt x="6075" y="9619"/>
                    <a:pt x="6244" y="9956"/>
                  </a:cubicBezTo>
                  <a:cubicBezTo>
                    <a:pt x="6581" y="10125"/>
                    <a:pt x="6919" y="10125"/>
                    <a:pt x="7256" y="9956"/>
                  </a:cubicBezTo>
                  <a:close/>
                </a:path>
              </a:pathLst>
            </a:custGeom>
            <a:solidFill>
              <a:schemeClr val="accent3"/>
            </a:solidFill>
            <a:ln w="12700">
              <a:miter lim="400000"/>
            </a:ln>
          </p:spPr>
          <p:txBody>
            <a:bodyPr lIns="17145" rIns="17145"/>
            <a:lstStyle/>
            <a:p>
              <a:pPr algn="ctr">
                <a:lnSpc>
                  <a:spcPct val="100000"/>
                </a:lnSpc>
                <a:defRPr sz="3200" spc="0">
                  <a:solidFill>
                    <a:srgbClr val="FFFFFF"/>
                  </a:solidFill>
                  <a:latin typeface="Helvetica Light"/>
                  <a:ea typeface="Helvetica Light"/>
                  <a:cs typeface="Helvetica Light"/>
                  <a:sym typeface="Helvetica Light"/>
                </a:defRPr>
              </a:pPr>
              <a:endParaRPr sz="1200"/>
            </a:p>
          </p:txBody>
        </p:sp>
      </p:grpSp>
      <p:sp>
        <p:nvSpPr>
          <p:cNvPr id="20" name="Shape 468">
            <a:extLst>
              <a:ext uri="{FF2B5EF4-FFF2-40B4-BE49-F238E27FC236}">
                <a16:creationId xmlns:a16="http://schemas.microsoft.com/office/drawing/2014/main" id="{C77A020B-2B2E-453C-ABC3-BBA76BC41017}"/>
              </a:ext>
            </a:extLst>
          </p:cNvPr>
          <p:cNvSpPr/>
          <p:nvPr/>
        </p:nvSpPr>
        <p:spPr>
          <a:xfrm>
            <a:off x="2142268" y="5018221"/>
            <a:ext cx="216680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1"/>
                </a:solidFill>
                <a:latin typeface="+mj-ea"/>
                <a:ea typeface="+mj-ea"/>
              </a:rPr>
              <a:t>添加标题</a:t>
            </a:r>
            <a:endParaRPr lang="en-US" altLang="zh-CN" b="1" dirty="0">
              <a:solidFill>
                <a:schemeClr val="accent1"/>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21" name="Shape 468">
            <a:extLst>
              <a:ext uri="{FF2B5EF4-FFF2-40B4-BE49-F238E27FC236}">
                <a16:creationId xmlns:a16="http://schemas.microsoft.com/office/drawing/2014/main" id="{C0F724A9-EEF4-438D-9E91-75E950EB105D}"/>
              </a:ext>
            </a:extLst>
          </p:cNvPr>
          <p:cNvSpPr/>
          <p:nvPr/>
        </p:nvSpPr>
        <p:spPr>
          <a:xfrm>
            <a:off x="5615433" y="5018221"/>
            <a:ext cx="216680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2"/>
                </a:solidFill>
                <a:latin typeface="+mj-ea"/>
                <a:ea typeface="+mj-ea"/>
              </a:rPr>
              <a:t>添加标题</a:t>
            </a:r>
            <a:endParaRPr lang="en-US" altLang="zh-CN" b="1" dirty="0">
              <a:solidFill>
                <a:schemeClr val="accent2"/>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点击此处添加标题添加标题点击此处添加标题点击此处添加标题添加标题添加标题</a:t>
            </a:r>
          </a:p>
        </p:txBody>
      </p:sp>
      <p:sp>
        <p:nvSpPr>
          <p:cNvPr id="22" name="Shape 468">
            <a:extLst>
              <a:ext uri="{FF2B5EF4-FFF2-40B4-BE49-F238E27FC236}">
                <a16:creationId xmlns:a16="http://schemas.microsoft.com/office/drawing/2014/main" id="{FC5C9FDB-A98B-4E65-BF48-3E76628CC619}"/>
              </a:ext>
            </a:extLst>
          </p:cNvPr>
          <p:cNvSpPr/>
          <p:nvPr/>
        </p:nvSpPr>
        <p:spPr>
          <a:xfrm>
            <a:off x="9393871" y="5018221"/>
            <a:ext cx="2166807" cy="1217449"/>
          </a:xfrm>
          <a:prstGeom prst="rect">
            <a:avLst/>
          </a:prstGeom>
          <a:noFill/>
          <a:ln w="12700" cap="flat">
            <a:noFill/>
            <a:miter lim="400000"/>
          </a:ln>
          <a:effectLst/>
          <a:extLst>
            <a:ext uri="{C572A759-6A51-4108-AA02-DFA0A04FC94B}">
              <ma14:wrappingTextBoxFlag xmlns="" xmlns:ma14="http://schemas.microsoft.com/office/mac/drawingml/2011/main" val="1"/>
            </a:ext>
          </a:extLst>
        </p:spPr>
        <p:txBody>
          <a:bodyPr wrap="square" lIns="0" tIns="0" rIns="0" bIns="0" numCol="1" anchor="ctr" anchorCtr="0">
            <a:spAutoFit/>
          </a:bodyPr>
          <a:lstStyle/>
          <a:p>
            <a:pPr algn="just">
              <a:lnSpc>
                <a:spcPct val="150000"/>
              </a:lnSpc>
            </a:pPr>
            <a:r>
              <a:rPr lang="zh-CN" altLang="en-US" b="1" dirty="0">
                <a:solidFill>
                  <a:schemeClr val="accent3"/>
                </a:solidFill>
                <a:latin typeface="+mj-ea"/>
                <a:ea typeface="+mj-ea"/>
              </a:rPr>
              <a:t>添加标题</a:t>
            </a:r>
            <a:endParaRPr lang="en-US" altLang="zh-CN" b="1" dirty="0">
              <a:solidFill>
                <a:schemeClr val="accent3"/>
              </a:solidFill>
              <a:latin typeface="+mj-ea"/>
              <a:ea typeface="+mj-ea"/>
            </a:endParaRPr>
          </a:p>
          <a:p>
            <a:pPr algn="just">
              <a:lnSpc>
                <a:spcPct val="150000"/>
              </a:lnSpc>
            </a:pPr>
            <a:r>
              <a:rPr lang="zh-CN" altLang="en-US" sz="1200" dirty="0">
                <a:solidFill>
                  <a:schemeClr val="tx2"/>
                </a:solidFill>
                <a:latin typeface="+mn-ea"/>
              </a:rPr>
              <a:t>点击此处添加标题添加标题点击此处添加标题点击此处添加标题添加标题</a:t>
            </a:r>
          </a:p>
        </p:txBody>
      </p:sp>
    </p:spTree>
    <p:extLst>
      <p:ext uri="{BB962C8B-B14F-4D97-AF65-F5344CB8AC3E}">
        <p14:creationId xmlns:p14="http://schemas.microsoft.com/office/powerpoint/2010/main" val="37908535"/>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2"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right)">
                                      <p:cBhvr>
                                        <p:cTn id="7" dur="500"/>
                                        <p:tgtEl>
                                          <p:spTgt spid="3"/>
                                        </p:tgtEl>
                                      </p:cBhvr>
                                    </p:animEffect>
                                  </p:childTnLst>
                                </p:cTn>
                              </p:par>
                            </p:childTnLst>
                          </p:cTn>
                        </p:par>
                        <p:par>
                          <p:cTn id="8" fill="hold">
                            <p:stCondLst>
                              <p:cond delay="500"/>
                            </p:stCondLst>
                            <p:childTnLst>
                              <p:par>
                                <p:cTn id="9" presetID="22" presetClass="entr" presetSubtype="4" fill="hold"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wipe(down)">
                                      <p:cBhvr>
                                        <p:cTn id="11" dur="500"/>
                                        <p:tgtEl>
                                          <p:spTgt spid="4"/>
                                        </p:tgtEl>
                                      </p:cBhvr>
                                    </p:animEffect>
                                  </p:childTnLst>
                                </p:cTn>
                              </p:par>
                            </p:childTnLst>
                          </p:cTn>
                        </p:par>
                        <p:par>
                          <p:cTn id="12" fill="hold">
                            <p:stCondLst>
                              <p:cond delay="1000"/>
                            </p:stCondLst>
                            <p:childTnLst>
                              <p:par>
                                <p:cTn id="13" presetID="22" presetClass="entr" presetSubtype="4" fill="hold" nodeType="after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down)">
                                      <p:cBhvr>
                                        <p:cTn id="15" dur="500"/>
                                        <p:tgtEl>
                                          <p:spTgt spid="11"/>
                                        </p:tgtEl>
                                      </p:cBhvr>
                                    </p:animEffect>
                                  </p:childTnLst>
                                </p:cTn>
                              </p:par>
                            </p:childTnLst>
                          </p:cTn>
                        </p:par>
                        <p:par>
                          <p:cTn id="16" fill="hold">
                            <p:stCondLst>
                              <p:cond delay="1500"/>
                            </p:stCondLst>
                            <p:childTnLst>
                              <p:par>
                                <p:cTn id="17" presetID="22" presetClass="entr" presetSubtype="4" fill="hold" nodeType="after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wipe(down)">
                                      <p:cBhvr>
                                        <p:cTn id="19" dur="500"/>
                                        <p:tgtEl>
                                          <p:spTgt spid="16"/>
                                        </p:tgtEl>
                                      </p:cBhvr>
                                    </p:animEffect>
                                  </p:childTnLst>
                                </p:cTn>
                              </p:par>
                            </p:childTnLst>
                          </p:cTn>
                        </p:par>
                        <p:par>
                          <p:cTn id="20" fill="hold">
                            <p:stCondLst>
                              <p:cond delay="2000"/>
                            </p:stCondLst>
                            <p:childTnLst>
                              <p:par>
                                <p:cTn id="21" presetID="2" presetClass="entr" presetSubtype="4" fill="hold" nodeType="after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par>
                          <p:cTn id="25" fill="hold">
                            <p:stCondLst>
                              <p:cond delay="2500"/>
                            </p:stCondLst>
                            <p:childTnLst>
                              <p:par>
                                <p:cTn id="26" presetID="2" presetClass="entr" presetSubtype="4" fill="hold" nodeType="afterEffect">
                                  <p:stCondLst>
                                    <p:cond delay="0"/>
                                  </p:stCondLst>
                                  <p:childTnLst>
                                    <p:set>
                                      <p:cBhvr>
                                        <p:cTn id="27" dur="1" fill="hold">
                                          <p:stCondLst>
                                            <p:cond delay="0"/>
                                          </p:stCondLst>
                                        </p:cTn>
                                        <p:tgtEl>
                                          <p:spTgt spid="10"/>
                                        </p:tgtEl>
                                        <p:attrNameLst>
                                          <p:attrName>style.visibility</p:attrName>
                                        </p:attrNameLst>
                                      </p:cBhvr>
                                      <p:to>
                                        <p:strVal val="visible"/>
                                      </p:to>
                                    </p:set>
                                    <p:anim calcmode="lin" valueType="num">
                                      <p:cBhvr additive="base">
                                        <p:cTn id="28" dur="500" fill="hold"/>
                                        <p:tgtEl>
                                          <p:spTgt spid="10"/>
                                        </p:tgtEl>
                                        <p:attrNameLst>
                                          <p:attrName>ppt_x</p:attrName>
                                        </p:attrNameLst>
                                      </p:cBhvr>
                                      <p:tavLst>
                                        <p:tav tm="0">
                                          <p:val>
                                            <p:strVal val="#ppt_x"/>
                                          </p:val>
                                        </p:tav>
                                        <p:tav tm="100000">
                                          <p:val>
                                            <p:strVal val="#ppt_x"/>
                                          </p:val>
                                        </p:tav>
                                      </p:tavLst>
                                    </p:anim>
                                    <p:anim calcmode="lin" valueType="num">
                                      <p:cBhvr additive="base">
                                        <p:cTn id="29" dur="500" fill="hold"/>
                                        <p:tgtEl>
                                          <p:spTgt spid="10"/>
                                        </p:tgtEl>
                                        <p:attrNameLst>
                                          <p:attrName>ppt_y</p:attrName>
                                        </p:attrNameLst>
                                      </p:cBhvr>
                                      <p:tavLst>
                                        <p:tav tm="0">
                                          <p:val>
                                            <p:strVal val="1+#ppt_h/2"/>
                                          </p:val>
                                        </p:tav>
                                        <p:tav tm="100000">
                                          <p:val>
                                            <p:strVal val="#ppt_y"/>
                                          </p:val>
                                        </p:tav>
                                      </p:tavLst>
                                    </p:anim>
                                  </p:childTnLst>
                                </p:cTn>
                              </p:par>
                            </p:childTnLst>
                          </p:cTn>
                        </p:par>
                        <p:par>
                          <p:cTn id="30" fill="hold">
                            <p:stCondLst>
                              <p:cond delay="3000"/>
                            </p:stCondLst>
                            <p:childTnLst>
                              <p:par>
                                <p:cTn id="31" presetID="2" presetClass="entr" presetSubtype="4" fill="hold" nodeType="afterEffect">
                                  <p:stCondLst>
                                    <p:cond delay="0"/>
                                  </p:stCondLst>
                                  <p:childTnLst>
                                    <p:set>
                                      <p:cBhvr>
                                        <p:cTn id="32" dur="1" fill="hold">
                                          <p:stCondLst>
                                            <p:cond delay="0"/>
                                          </p:stCondLst>
                                        </p:cTn>
                                        <p:tgtEl>
                                          <p:spTgt spid="12"/>
                                        </p:tgtEl>
                                        <p:attrNameLst>
                                          <p:attrName>style.visibility</p:attrName>
                                        </p:attrNameLst>
                                      </p:cBhvr>
                                      <p:to>
                                        <p:strVal val="visible"/>
                                      </p:to>
                                    </p:set>
                                    <p:anim calcmode="lin" valueType="num">
                                      <p:cBhvr additive="base">
                                        <p:cTn id="33" dur="500" fill="hold"/>
                                        <p:tgtEl>
                                          <p:spTgt spid="12"/>
                                        </p:tgtEl>
                                        <p:attrNameLst>
                                          <p:attrName>ppt_x</p:attrName>
                                        </p:attrNameLst>
                                      </p:cBhvr>
                                      <p:tavLst>
                                        <p:tav tm="0">
                                          <p:val>
                                            <p:strVal val="#ppt_x"/>
                                          </p:val>
                                        </p:tav>
                                        <p:tav tm="100000">
                                          <p:val>
                                            <p:strVal val="#ppt_x"/>
                                          </p:val>
                                        </p:tav>
                                      </p:tavLst>
                                    </p:anim>
                                    <p:anim calcmode="lin" valueType="num">
                                      <p:cBhvr additive="base">
                                        <p:cTn id="34" dur="500" fill="hold"/>
                                        <p:tgtEl>
                                          <p:spTgt spid="12"/>
                                        </p:tgtEl>
                                        <p:attrNameLst>
                                          <p:attrName>ppt_y</p:attrName>
                                        </p:attrNameLst>
                                      </p:cBhvr>
                                      <p:tavLst>
                                        <p:tav tm="0">
                                          <p:val>
                                            <p:strVal val="1+#ppt_h/2"/>
                                          </p:val>
                                        </p:tav>
                                        <p:tav tm="100000">
                                          <p:val>
                                            <p:strVal val="#ppt_y"/>
                                          </p:val>
                                        </p:tav>
                                      </p:tavLst>
                                    </p:anim>
                                  </p:childTnLst>
                                </p:cTn>
                              </p:par>
                            </p:childTnLst>
                          </p:cTn>
                        </p:par>
                        <p:par>
                          <p:cTn id="35" fill="hold">
                            <p:stCondLst>
                              <p:cond delay="3500"/>
                            </p:stCondLst>
                            <p:childTnLst>
                              <p:par>
                                <p:cTn id="36" presetID="2" presetClass="entr" presetSubtype="4" fill="hold" nodeType="afterEffect">
                                  <p:stCondLst>
                                    <p:cond delay="0"/>
                                  </p:stCondLst>
                                  <p:childTnLst>
                                    <p:set>
                                      <p:cBhvr>
                                        <p:cTn id="37" dur="1" fill="hold">
                                          <p:stCondLst>
                                            <p:cond delay="0"/>
                                          </p:stCondLst>
                                        </p:cTn>
                                        <p:tgtEl>
                                          <p:spTgt spid="15"/>
                                        </p:tgtEl>
                                        <p:attrNameLst>
                                          <p:attrName>style.visibility</p:attrName>
                                        </p:attrNameLst>
                                      </p:cBhvr>
                                      <p:to>
                                        <p:strVal val="visible"/>
                                      </p:to>
                                    </p:set>
                                    <p:anim calcmode="lin" valueType="num">
                                      <p:cBhvr additive="base">
                                        <p:cTn id="38" dur="500" fill="hold"/>
                                        <p:tgtEl>
                                          <p:spTgt spid="15"/>
                                        </p:tgtEl>
                                        <p:attrNameLst>
                                          <p:attrName>ppt_x</p:attrName>
                                        </p:attrNameLst>
                                      </p:cBhvr>
                                      <p:tavLst>
                                        <p:tav tm="0">
                                          <p:val>
                                            <p:strVal val="#ppt_x"/>
                                          </p:val>
                                        </p:tav>
                                        <p:tav tm="100000">
                                          <p:val>
                                            <p:strVal val="#ppt_x"/>
                                          </p:val>
                                        </p:tav>
                                      </p:tavLst>
                                    </p:anim>
                                    <p:anim calcmode="lin" valueType="num">
                                      <p:cBhvr additive="base">
                                        <p:cTn id="39" dur="500" fill="hold"/>
                                        <p:tgtEl>
                                          <p:spTgt spid="15"/>
                                        </p:tgtEl>
                                        <p:attrNameLst>
                                          <p:attrName>ppt_y</p:attrName>
                                        </p:attrNameLst>
                                      </p:cBhvr>
                                      <p:tavLst>
                                        <p:tav tm="0">
                                          <p:val>
                                            <p:strVal val="1+#ppt_h/2"/>
                                          </p:val>
                                        </p:tav>
                                        <p:tav tm="100000">
                                          <p:val>
                                            <p:strVal val="#ppt_y"/>
                                          </p:val>
                                        </p:tav>
                                      </p:tavLst>
                                    </p:anim>
                                  </p:childTnLst>
                                </p:cTn>
                              </p:par>
                            </p:childTnLst>
                          </p:cTn>
                        </p:par>
                        <p:par>
                          <p:cTn id="40" fill="hold">
                            <p:stCondLst>
                              <p:cond delay="4000"/>
                            </p:stCondLst>
                            <p:childTnLst>
                              <p:par>
                                <p:cTn id="41" presetID="2" presetClass="entr" presetSubtype="4" fill="hold" nodeType="afterEffect">
                                  <p:stCondLst>
                                    <p:cond delay="0"/>
                                  </p:stCondLst>
                                  <p:childTnLst>
                                    <p:set>
                                      <p:cBhvr>
                                        <p:cTn id="42" dur="1" fill="hold">
                                          <p:stCondLst>
                                            <p:cond delay="0"/>
                                          </p:stCondLst>
                                        </p:cTn>
                                        <p:tgtEl>
                                          <p:spTgt spid="17"/>
                                        </p:tgtEl>
                                        <p:attrNameLst>
                                          <p:attrName>style.visibility</p:attrName>
                                        </p:attrNameLst>
                                      </p:cBhvr>
                                      <p:to>
                                        <p:strVal val="visible"/>
                                      </p:to>
                                    </p:set>
                                    <p:anim calcmode="lin" valueType="num">
                                      <p:cBhvr additive="base">
                                        <p:cTn id="43" dur="500" fill="hold"/>
                                        <p:tgtEl>
                                          <p:spTgt spid="17"/>
                                        </p:tgtEl>
                                        <p:attrNameLst>
                                          <p:attrName>ppt_x</p:attrName>
                                        </p:attrNameLst>
                                      </p:cBhvr>
                                      <p:tavLst>
                                        <p:tav tm="0">
                                          <p:val>
                                            <p:strVal val="#ppt_x"/>
                                          </p:val>
                                        </p:tav>
                                        <p:tav tm="100000">
                                          <p:val>
                                            <p:strVal val="#ppt_x"/>
                                          </p:val>
                                        </p:tav>
                                      </p:tavLst>
                                    </p:anim>
                                    <p:anim calcmode="lin" valueType="num">
                                      <p:cBhvr additive="base">
                                        <p:cTn id="44" dur="500" fill="hold"/>
                                        <p:tgtEl>
                                          <p:spTgt spid="17"/>
                                        </p:tgtEl>
                                        <p:attrNameLst>
                                          <p:attrName>ppt_y</p:attrName>
                                        </p:attrNameLst>
                                      </p:cBhvr>
                                      <p:tavLst>
                                        <p:tav tm="0">
                                          <p:val>
                                            <p:strVal val="1+#ppt_h/2"/>
                                          </p:val>
                                        </p:tav>
                                        <p:tav tm="100000">
                                          <p:val>
                                            <p:strVal val="#ppt_y"/>
                                          </p:val>
                                        </p:tav>
                                      </p:tavLst>
                                    </p:anim>
                                  </p:childTnLst>
                                </p:cTn>
                              </p:par>
                            </p:childTnLst>
                          </p:cTn>
                        </p:par>
                        <p:par>
                          <p:cTn id="45" fill="hold">
                            <p:stCondLst>
                              <p:cond delay="4500"/>
                            </p:stCondLst>
                            <p:childTnLst>
                              <p:par>
                                <p:cTn id="46" presetID="2" presetClass="entr" presetSubtype="4" fill="hold" grpId="0" nodeType="afterEffect">
                                  <p:stCondLst>
                                    <p:cond delay="0"/>
                                  </p:stCondLst>
                                  <p:childTnLst>
                                    <p:set>
                                      <p:cBhvr>
                                        <p:cTn id="47" dur="1" fill="hold">
                                          <p:stCondLst>
                                            <p:cond delay="0"/>
                                          </p:stCondLst>
                                        </p:cTn>
                                        <p:tgtEl>
                                          <p:spTgt spid="20"/>
                                        </p:tgtEl>
                                        <p:attrNameLst>
                                          <p:attrName>style.visibility</p:attrName>
                                        </p:attrNameLst>
                                      </p:cBhvr>
                                      <p:to>
                                        <p:strVal val="visible"/>
                                      </p:to>
                                    </p:set>
                                    <p:anim calcmode="lin" valueType="num">
                                      <p:cBhvr additive="base">
                                        <p:cTn id="48" dur="500" fill="hold"/>
                                        <p:tgtEl>
                                          <p:spTgt spid="20"/>
                                        </p:tgtEl>
                                        <p:attrNameLst>
                                          <p:attrName>ppt_x</p:attrName>
                                        </p:attrNameLst>
                                      </p:cBhvr>
                                      <p:tavLst>
                                        <p:tav tm="0">
                                          <p:val>
                                            <p:strVal val="#ppt_x"/>
                                          </p:val>
                                        </p:tav>
                                        <p:tav tm="100000">
                                          <p:val>
                                            <p:strVal val="#ppt_x"/>
                                          </p:val>
                                        </p:tav>
                                      </p:tavLst>
                                    </p:anim>
                                    <p:anim calcmode="lin" valueType="num">
                                      <p:cBhvr additive="base">
                                        <p:cTn id="49" dur="500" fill="hold"/>
                                        <p:tgtEl>
                                          <p:spTgt spid="20"/>
                                        </p:tgtEl>
                                        <p:attrNameLst>
                                          <p:attrName>ppt_y</p:attrName>
                                        </p:attrNameLst>
                                      </p:cBhvr>
                                      <p:tavLst>
                                        <p:tav tm="0">
                                          <p:val>
                                            <p:strVal val="1+#ppt_h/2"/>
                                          </p:val>
                                        </p:tav>
                                        <p:tav tm="100000">
                                          <p:val>
                                            <p:strVal val="#ppt_y"/>
                                          </p:val>
                                        </p:tav>
                                      </p:tavLst>
                                    </p:anim>
                                  </p:childTnLst>
                                </p:cTn>
                              </p:par>
                            </p:childTnLst>
                          </p:cTn>
                        </p:par>
                        <p:par>
                          <p:cTn id="50" fill="hold">
                            <p:stCondLst>
                              <p:cond delay="5000"/>
                            </p:stCondLst>
                            <p:childTnLst>
                              <p:par>
                                <p:cTn id="51" presetID="2" presetClass="entr" presetSubtype="4" fill="hold" grpId="0" nodeType="afterEffect">
                                  <p:stCondLst>
                                    <p:cond delay="0"/>
                                  </p:stCondLst>
                                  <p:childTnLst>
                                    <p:set>
                                      <p:cBhvr>
                                        <p:cTn id="52" dur="1" fill="hold">
                                          <p:stCondLst>
                                            <p:cond delay="0"/>
                                          </p:stCondLst>
                                        </p:cTn>
                                        <p:tgtEl>
                                          <p:spTgt spid="21"/>
                                        </p:tgtEl>
                                        <p:attrNameLst>
                                          <p:attrName>style.visibility</p:attrName>
                                        </p:attrNameLst>
                                      </p:cBhvr>
                                      <p:to>
                                        <p:strVal val="visible"/>
                                      </p:to>
                                    </p:set>
                                    <p:anim calcmode="lin" valueType="num">
                                      <p:cBhvr additive="base">
                                        <p:cTn id="53" dur="500" fill="hold"/>
                                        <p:tgtEl>
                                          <p:spTgt spid="21"/>
                                        </p:tgtEl>
                                        <p:attrNameLst>
                                          <p:attrName>ppt_x</p:attrName>
                                        </p:attrNameLst>
                                      </p:cBhvr>
                                      <p:tavLst>
                                        <p:tav tm="0">
                                          <p:val>
                                            <p:strVal val="#ppt_x"/>
                                          </p:val>
                                        </p:tav>
                                        <p:tav tm="100000">
                                          <p:val>
                                            <p:strVal val="#ppt_x"/>
                                          </p:val>
                                        </p:tav>
                                      </p:tavLst>
                                    </p:anim>
                                    <p:anim calcmode="lin" valueType="num">
                                      <p:cBhvr additive="base">
                                        <p:cTn id="54" dur="500" fill="hold"/>
                                        <p:tgtEl>
                                          <p:spTgt spid="21"/>
                                        </p:tgtEl>
                                        <p:attrNameLst>
                                          <p:attrName>ppt_y</p:attrName>
                                        </p:attrNameLst>
                                      </p:cBhvr>
                                      <p:tavLst>
                                        <p:tav tm="0">
                                          <p:val>
                                            <p:strVal val="1+#ppt_h/2"/>
                                          </p:val>
                                        </p:tav>
                                        <p:tav tm="100000">
                                          <p:val>
                                            <p:strVal val="#ppt_y"/>
                                          </p:val>
                                        </p:tav>
                                      </p:tavLst>
                                    </p:anim>
                                  </p:childTnLst>
                                </p:cTn>
                              </p:par>
                            </p:childTnLst>
                          </p:cTn>
                        </p:par>
                        <p:par>
                          <p:cTn id="55" fill="hold">
                            <p:stCondLst>
                              <p:cond delay="5500"/>
                            </p:stCondLst>
                            <p:childTnLst>
                              <p:par>
                                <p:cTn id="56" presetID="2" presetClass="entr" presetSubtype="4" fill="hold" grpId="0" nodeType="afterEffect">
                                  <p:stCondLst>
                                    <p:cond delay="0"/>
                                  </p:stCondLst>
                                  <p:childTnLst>
                                    <p:set>
                                      <p:cBhvr>
                                        <p:cTn id="57" dur="1" fill="hold">
                                          <p:stCondLst>
                                            <p:cond delay="0"/>
                                          </p:stCondLst>
                                        </p:cTn>
                                        <p:tgtEl>
                                          <p:spTgt spid="22"/>
                                        </p:tgtEl>
                                        <p:attrNameLst>
                                          <p:attrName>style.visibility</p:attrName>
                                        </p:attrNameLst>
                                      </p:cBhvr>
                                      <p:to>
                                        <p:strVal val="visible"/>
                                      </p:to>
                                    </p:set>
                                    <p:anim calcmode="lin" valueType="num">
                                      <p:cBhvr additive="base">
                                        <p:cTn id="58" dur="500" fill="hold"/>
                                        <p:tgtEl>
                                          <p:spTgt spid="22"/>
                                        </p:tgtEl>
                                        <p:attrNameLst>
                                          <p:attrName>ppt_x</p:attrName>
                                        </p:attrNameLst>
                                      </p:cBhvr>
                                      <p:tavLst>
                                        <p:tav tm="0">
                                          <p:val>
                                            <p:strVal val="#ppt_x"/>
                                          </p:val>
                                        </p:tav>
                                        <p:tav tm="100000">
                                          <p:val>
                                            <p:strVal val="#ppt_x"/>
                                          </p:val>
                                        </p:tav>
                                      </p:tavLst>
                                    </p:anim>
                                    <p:anim calcmode="lin" valueType="num">
                                      <p:cBhvr additive="base">
                                        <p:cTn id="59"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20" grpId="0"/>
      <p:bldP spid="21" grpId="0"/>
      <p:bldP spid="22"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3781FBEB-9F49-4947-AF64-6CCEF7859751}"/>
              </a:ext>
            </a:extLst>
          </p:cNvPr>
          <p:cNvPicPr>
            <a:picLocks noChangeAspect="1"/>
          </p:cNvPicPr>
          <p:nvPr/>
        </p:nvPicPr>
        <p:blipFill rotWithShape="1">
          <a:blip r:embed="rId3" cstate="screen">
            <a:extLst>
              <a:ext uri="{BEBA8EAE-BF5A-486C-A8C5-ECC9F3942E4B}">
                <a14:imgProps xmlns:a14="http://schemas.microsoft.com/office/drawing/2010/main">
                  <a14:imgLayer r:embed="rId4">
                    <a14:imgEffect>
                      <a14:saturation sat="33000"/>
                    </a14:imgEffect>
                  </a14:imgLayer>
                </a14:imgProps>
              </a:ext>
              <a:ext uri="{28A0092B-C50C-407E-A947-70E740481C1C}">
                <a14:useLocalDpi xmlns:a14="http://schemas.microsoft.com/office/drawing/2010/main"/>
              </a:ext>
            </a:extLst>
          </a:blip>
          <a:srcRect/>
          <a:stretch/>
        </p:blipFill>
        <p:spPr>
          <a:xfrm>
            <a:off x="0" y="0"/>
            <a:ext cx="12192000" cy="6858000"/>
          </a:xfrm>
          <a:prstGeom prst="rect">
            <a:avLst/>
          </a:prstGeom>
        </p:spPr>
      </p:pic>
      <p:sp>
        <p:nvSpPr>
          <p:cNvPr id="5" name="任意多边形: 形状 4">
            <a:extLst>
              <a:ext uri="{FF2B5EF4-FFF2-40B4-BE49-F238E27FC236}">
                <a16:creationId xmlns:a16="http://schemas.microsoft.com/office/drawing/2014/main" id="{A2AC90B8-59D9-42BB-A927-C5BEE9537840}"/>
              </a:ext>
            </a:extLst>
          </p:cNvPr>
          <p:cNvSpPr/>
          <p:nvPr/>
        </p:nvSpPr>
        <p:spPr>
          <a:xfrm rot="18900000" flipH="1">
            <a:off x="6577104" y="-205977"/>
            <a:ext cx="7590010" cy="7402526"/>
          </a:xfrm>
          <a:custGeom>
            <a:avLst/>
            <a:gdLst>
              <a:gd name="connsiteX0" fmla="*/ 0 w 7590010"/>
              <a:gd name="connsiteY0" fmla="*/ 2553188 h 7402526"/>
              <a:gd name="connsiteX1" fmla="*/ 2553188 w 7590010"/>
              <a:gd name="connsiteY1" fmla="*/ 0 h 7402526"/>
              <a:gd name="connsiteX2" fmla="*/ 7259827 w 7590010"/>
              <a:gd name="connsiteY2" fmla="*/ 0 h 7402526"/>
              <a:gd name="connsiteX3" fmla="*/ 7590010 w 7590010"/>
              <a:gd name="connsiteY3" fmla="*/ 330183 h 7402526"/>
              <a:gd name="connsiteX4" fmla="*/ 7590010 w 7590010"/>
              <a:gd name="connsiteY4" fmla="*/ 4661855 h 7402526"/>
              <a:gd name="connsiteX5" fmla="*/ 4849338 w 7590010"/>
              <a:gd name="connsiteY5" fmla="*/ 7402526 h 74025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590010" h="7402526">
                <a:moveTo>
                  <a:pt x="0" y="2553188"/>
                </a:moveTo>
                <a:lnTo>
                  <a:pt x="2553188" y="0"/>
                </a:lnTo>
                <a:lnTo>
                  <a:pt x="7259827" y="0"/>
                </a:lnTo>
                <a:cubicBezTo>
                  <a:pt x="7442182" y="0"/>
                  <a:pt x="7590010" y="147828"/>
                  <a:pt x="7590010" y="330183"/>
                </a:cubicBezTo>
                <a:lnTo>
                  <a:pt x="7590010" y="4661855"/>
                </a:lnTo>
                <a:lnTo>
                  <a:pt x="4849338" y="7402526"/>
                </a:lnTo>
                <a:close/>
              </a:path>
            </a:pathLst>
          </a:custGeom>
          <a:solidFill>
            <a:schemeClr val="accent1">
              <a:alpha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6" name="任意多边形: 形状 5">
            <a:extLst>
              <a:ext uri="{FF2B5EF4-FFF2-40B4-BE49-F238E27FC236}">
                <a16:creationId xmlns:a16="http://schemas.microsoft.com/office/drawing/2014/main" id="{5608118D-ADF2-4C9A-BBB8-A860A9092D0C}"/>
              </a:ext>
            </a:extLst>
          </p:cNvPr>
          <p:cNvSpPr/>
          <p:nvPr/>
        </p:nvSpPr>
        <p:spPr>
          <a:xfrm rot="18900000" flipH="1">
            <a:off x="2710145" y="4680285"/>
            <a:ext cx="4394343" cy="4394343"/>
          </a:xfrm>
          <a:custGeom>
            <a:avLst/>
            <a:gdLst>
              <a:gd name="connsiteX0" fmla="*/ 96708 w 4394343"/>
              <a:gd name="connsiteY0" fmla="*/ 96708 h 4394343"/>
              <a:gd name="connsiteX1" fmla="*/ 330183 w 4394343"/>
              <a:gd name="connsiteY1" fmla="*/ 0 h 4394343"/>
              <a:gd name="connsiteX2" fmla="*/ 4394343 w 4394343"/>
              <a:gd name="connsiteY2" fmla="*/ 0 h 4394343"/>
              <a:gd name="connsiteX3" fmla="*/ 0 w 4394343"/>
              <a:gd name="connsiteY3" fmla="*/ 4394343 h 4394343"/>
              <a:gd name="connsiteX4" fmla="*/ 0 w 4394343"/>
              <a:gd name="connsiteY4" fmla="*/ 330183 h 4394343"/>
              <a:gd name="connsiteX5" fmla="*/ 96708 w 4394343"/>
              <a:gd name="connsiteY5" fmla="*/ 96708 h 439434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394343" h="4394343">
                <a:moveTo>
                  <a:pt x="96708" y="96708"/>
                </a:moveTo>
                <a:cubicBezTo>
                  <a:pt x="156460" y="36957"/>
                  <a:pt x="239006" y="0"/>
                  <a:pt x="330183" y="0"/>
                </a:cubicBezTo>
                <a:lnTo>
                  <a:pt x="4394343" y="0"/>
                </a:lnTo>
                <a:lnTo>
                  <a:pt x="0" y="4394343"/>
                </a:lnTo>
                <a:lnTo>
                  <a:pt x="0" y="330183"/>
                </a:lnTo>
                <a:cubicBezTo>
                  <a:pt x="0" y="239005"/>
                  <a:pt x="36957" y="156460"/>
                  <a:pt x="96708" y="96708"/>
                </a:cubicBezTo>
                <a:close/>
              </a:path>
            </a:pathLst>
          </a:custGeom>
          <a:solidFill>
            <a:schemeClr val="accent2">
              <a:alpha val="8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lnSpc>
                <a:spcPct val="150000"/>
              </a:lnSpc>
            </a:pPr>
            <a:endParaRPr lang="zh-CN" altLang="en-US"/>
          </a:p>
        </p:txBody>
      </p:sp>
      <p:sp>
        <p:nvSpPr>
          <p:cNvPr id="7" name="文本框">
            <a:extLst>
              <a:ext uri="{FF2B5EF4-FFF2-40B4-BE49-F238E27FC236}">
                <a16:creationId xmlns:a16="http://schemas.microsoft.com/office/drawing/2014/main" id="{31B00784-7EB9-4FBC-8338-E89F80353B2A}"/>
              </a:ext>
            </a:extLst>
          </p:cNvPr>
          <p:cNvSpPr txBox="1"/>
          <p:nvPr/>
        </p:nvSpPr>
        <p:spPr>
          <a:xfrm>
            <a:off x="7286177" y="3693509"/>
            <a:ext cx="4771510" cy="1725601"/>
          </a:xfrm>
          <a:prstGeom prst="rect">
            <a:avLst/>
          </a:prstGeom>
          <a:noFill/>
        </p:spPr>
        <p:txBody>
          <a:bodyPr wrap="square" rtlCol="0">
            <a:spAutoFit/>
          </a:bodyPr>
          <a:lstStyle/>
          <a:p>
            <a:pPr algn="ctr">
              <a:lnSpc>
                <a:spcPct val="150000"/>
              </a:lnSpc>
            </a:pPr>
            <a:r>
              <a:rPr lang="zh-CN" altLang="en-US" sz="3600" b="1" dirty="0">
                <a:solidFill>
                  <a:srgbClr val="FFFFFF"/>
                </a:solidFill>
                <a:latin typeface="+mj-ea"/>
                <a:ea typeface="+mj-ea"/>
              </a:rPr>
              <a:t>添加标题</a:t>
            </a:r>
            <a:endParaRPr lang="en-US" altLang="zh-CN" sz="3600" b="1" dirty="0">
              <a:solidFill>
                <a:srgbClr val="FFFFFF"/>
              </a:solidFill>
              <a:latin typeface="+mj-ea"/>
              <a:ea typeface="+mj-ea"/>
            </a:endParaRPr>
          </a:p>
          <a:p>
            <a:pPr algn="ctr">
              <a:lnSpc>
                <a:spcPct val="150000"/>
              </a:lnSpc>
            </a:pPr>
            <a:r>
              <a:rPr lang="zh-CN" altLang="en-US" sz="1200" dirty="0">
                <a:solidFill>
                  <a:srgbClr val="FFFFFF"/>
                </a:solidFill>
                <a:latin typeface="+mn-ea"/>
              </a:rPr>
              <a:t>单击此处添加标题单击此处添加标题单击此处添加标题单击此处添加标题单击此处添加标题单击此处添加标题单击此处添加标题单击此处添加标题单击此处添加标题单击此处添加标题</a:t>
            </a:r>
          </a:p>
        </p:txBody>
      </p:sp>
      <p:sp>
        <p:nvSpPr>
          <p:cNvPr id="8" name="文本框">
            <a:extLst>
              <a:ext uri="{FF2B5EF4-FFF2-40B4-BE49-F238E27FC236}">
                <a16:creationId xmlns:a16="http://schemas.microsoft.com/office/drawing/2014/main" id="{1B81E9D7-5258-4D0D-8AFC-77856255C8F9}"/>
              </a:ext>
            </a:extLst>
          </p:cNvPr>
          <p:cNvSpPr txBox="1"/>
          <p:nvPr/>
        </p:nvSpPr>
        <p:spPr>
          <a:xfrm>
            <a:off x="8228153" y="578001"/>
            <a:ext cx="2887558" cy="2831544"/>
          </a:xfrm>
          <a:prstGeom prst="rect">
            <a:avLst/>
          </a:prstGeom>
          <a:noFill/>
        </p:spPr>
        <p:txBody>
          <a:bodyPr wrap="square" rtlCol="0">
            <a:spAutoFit/>
          </a:bodyPr>
          <a:lstStyle/>
          <a:p>
            <a:pPr algn="ctr"/>
            <a:r>
              <a:rPr lang="en-US" altLang="zh-CN" sz="13800" b="1" dirty="0">
                <a:solidFill>
                  <a:srgbClr val="FFFFFF"/>
                </a:solidFill>
                <a:latin typeface="+mj-ea"/>
                <a:ea typeface="+mj-ea"/>
              </a:rPr>
              <a:t>02</a:t>
            </a:r>
          </a:p>
          <a:p>
            <a:pPr algn="ctr"/>
            <a:r>
              <a:rPr lang="en-US" altLang="zh-CN" sz="4000" b="1" dirty="0">
                <a:solidFill>
                  <a:srgbClr val="FFFFFF"/>
                </a:solidFill>
                <a:latin typeface="+mn-ea"/>
              </a:rPr>
              <a:t>Part one</a:t>
            </a:r>
            <a:endParaRPr lang="zh-CN" altLang="en-US" sz="4000" dirty="0">
              <a:solidFill>
                <a:srgbClr val="FFFFFF"/>
              </a:solidFill>
              <a:latin typeface="+mn-ea"/>
            </a:endParaRPr>
          </a:p>
        </p:txBody>
      </p:sp>
    </p:spTree>
    <p:extLst>
      <p:ext uri="{BB962C8B-B14F-4D97-AF65-F5344CB8AC3E}">
        <p14:creationId xmlns:p14="http://schemas.microsoft.com/office/powerpoint/2010/main" val="29577626"/>
      </p:ext>
    </p:extLst>
  </p:cSld>
  <p:clrMapOvr>
    <a:masterClrMapping/>
  </p:clrMapOvr>
  <mc:AlternateContent xmlns:mc="http://schemas.openxmlformats.org/markup-compatibility/2006" xmlns:p14="http://schemas.microsoft.com/office/powerpoint/2010/main">
    <mc:Choice Requires="p14">
      <p:transition spd="slow" p14:dur="1600" advClick="0" advTm="2000">
        <p14:gallery dir="l"/>
      </p:transition>
    </mc:Choice>
    <mc:Fallback xmlns="">
      <p:transition spd="slow" advClick="0" advTm="200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outVertical)">
                                      <p:cBhvr>
                                        <p:cTn id="7" dur="500"/>
                                        <p:tgtEl>
                                          <p:spTgt spid="4"/>
                                        </p:tgtEl>
                                      </p:cBhvr>
                                    </p:animEffect>
                                  </p:childTnLst>
                                </p:cTn>
                              </p:par>
                            </p:childTnLst>
                          </p:cTn>
                        </p:par>
                        <p:par>
                          <p:cTn id="8" fill="hold">
                            <p:stCondLst>
                              <p:cond delay="500"/>
                            </p:stCondLst>
                            <p:childTnLst>
                              <p:par>
                                <p:cTn id="9" presetID="22" presetClass="entr" presetSubtype="4" fill="hold" grpId="0" nodeType="afterEffect">
                                  <p:stCondLst>
                                    <p:cond delay="0"/>
                                  </p:stCondLst>
                                  <p:childTnLst>
                                    <p:set>
                                      <p:cBhvr>
                                        <p:cTn id="10" dur="1" fill="hold">
                                          <p:stCondLst>
                                            <p:cond delay="0"/>
                                          </p:stCondLst>
                                        </p:cTn>
                                        <p:tgtEl>
                                          <p:spTgt spid="5"/>
                                        </p:tgtEl>
                                        <p:attrNameLst>
                                          <p:attrName>style.visibility</p:attrName>
                                        </p:attrNameLst>
                                      </p:cBhvr>
                                      <p:to>
                                        <p:strVal val="visible"/>
                                      </p:to>
                                    </p:set>
                                    <p:animEffect transition="in" filter="wipe(down)">
                                      <p:cBhvr>
                                        <p:cTn id="11" dur="500"/>
                                        <p:tgtEl>
                                          <p:spTgt spid="5"/>
                                        </p:tgtEl>
                                      </p:cBhvr>
                                    </p:animEffect>
                                  </p:childTnLst>
                                </p:cTn>
                              </p:par>
                            </p:childTnLst>
                          </p:cTn>
                        </p:par>
                        <p:par>
                          <p:cTn id="12" fill="hold">
                            <p:stCondLst>
                              <p:cond delay="1000"/>
                            </p:stCondLst>
                            <p:childTnLst>
                              <p:par>
                                <p:cTn id="13" presetID="22" presetClass="entr" presetSubtype="1" fill="hold" grpId="0" nodeType="after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ipe(up)">
                                      <p:cBhvr>
                                        <p:cTn id="15" dur="500"/>
                                        <p:tgtEl>
                                          <p:spTgt spid="6"/>
                                        </p:tgtEl>
                                      </p:cBhvr>
                                    </p:animEffect>
                                  </p:childTnLst>
                                </p:cTn>
                              </p:par>
                            </p:childTnLst>
                          </p:cTn>
                        </p:par>
                        <p:par>
                          <p:cTn id="16" fill="hold">
                            <p:stCondLst>
                              <p:cond delay="1500"/>
                            </p:stCondLst>
                            <p:childTnLst>
                              <p:par>
                                <p:cTn id="17" presetID="2" presetClass="entr" presetSubtype="1" fill="hold" grpId="0" nodeType="after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0-#ppt_h/2"/>
                                          </p:val>
                                        </p:tav>
                                        <p:tav tm="100000">
                                          <p:val>
                                            <p:strVal val="#ppt_y"/>
                                          </p:val>
                                        </p:tav>
                                      </p:tavLst>
                                    </p:anim>
                                  </p:childTnLst>
                                </p:cTn>
                              </p:par>
                            </p:childTnLst>
                          </p:cTn>
                        </p:par>
                        <p:par>
                          <p:cTn id="21" fill="hold">
                            <p:stCondLst>
                              <p:cond delay="2000"/>
                            </p:stCondLst>
                            <p:childTnLst>
                              <p:par>
                                <p:cTn id="22" presetID="2" presetClass="entr" presetSubtype="4"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 calcmode="lin" valueType="num">
                                      <p:cBhvr additive="base">
                                        <p:cTn id="24" dur="500" fill="hold"/>
                                        <p:tgtEl>
                                          <p:spTgt spid="7"/>
                                        </p:tgtEl>
                                        <p:attrNameLst>
                                          <p:attrName>ppt_x</p:attrName>
                                        </p:attrNameLst>
                                      </p:cBhvr>
                                      <p:tavLst>
                                        <p:tav tm="0">
                                          <p:val>
                                            <p:strVal val="#ppt_x"/>
                                          </p:val>
                                        </p:tav>
                                        <p:tav tm="100000">
                                          <p:val>
                                            <p:strVal val="#ppt_x"/>
                                          </p:val>
                                        </p:tav>
                                      </p:tavLst>
                                    </p:anim>
                                    <p:anim calcmode="lin" valueType="num">
                                      <p:cBhvr additive="base">
                                        <p:cTn id="25"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p:bldP spid="8" grpId="0"/>
    </p:bldLst>
  </p:timing>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001"/>
</p:tagLst>
</file>

<file path=ppt/theme/theme1.xml><?xml version="1.0" encoding="utf-8"?>
<a:theme xmlns:a="http://schemas.openxmlformats.org/drawingml/2006/main" name="郑少PPT">
  <a:themeElements>
    <a:clrScheme name="自定义 78">
      <a:dk1>
        <a:srgbClr val="174A73"/>
      </a:dk1>
      <a:lt1>
        <a:srgbClr val="FFFFFF"/>
      </a:lt1>
      <a:dk2>
        <a:srgbClr val="5F5F5F"/>
      </a:dk2>
      <a:lt2>
        <a:srgbClr val="FFFFFF"/>
      </a:lt2>
      <a:accent1>
        <a:srgbClr val="174A73"/>
      </a:accent1>
      <a:accent2>
        <a:srgbClr val="4CBFA0"/>
      </a:accent2>
      <a:accent3>
        <a:srgbClr val="174A73"/>
      </a:accent3>
      <a:accent4>
        <a:srgbClr val="4CBFA0"/>
      </a:accent4>
      <a:accent5>
        <a:srgbClr val="174A73"/>
      </a:accent5>
      <a:accent6>
        <a:srgbClr val="4CBFA0"/>
      </a:accent6>
      <a:hlink>
        <a:srgbClr val="FFFFFF"/>
      </a:hlink>
      <a:folHlink>
        <a:srgbClr val="FFFFFF"/>
      </a:folHlink>
    </a:clrScheme>
    <a:fontScheme name="0000001 思源黑体">
      <a:majorFont>
        <a:latin typeface="等线 Light"/>
        <a:ea typeface="思源黑体 CN Bold"/>
        <a:cs typeface=""/>
      </a:majorFont>
      <a:minorFont>
        <a:latin typeface="等线"/>
        <a:ea typeface="思源黑体 CN ExtraLight"/>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lnSpc>
            <a:spcPct val="150000"/>
          </a:lnSpc>
          <a:defRPr smtClean="0"/>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3916</TotalTime>
  <Words>1801</Words>
  <Application>Microsoft Macintosh PowerPoint</Application>
  <PresentationFormat>宽屏</PresentationFormat>
  <Paragraphs>236</Paragraphs>
  <Slides>25</Slides>
  <Notes>25</Notes>
  <HiddenSlides>0</HiddenSlides>
  <MMClips>1</MMClips>
  <ScaleCrop>false</ScaleCrop>
  <HeadingPairs>
    <vt:vector size="6" baseType="variant">
      <vt:variant>
        <vt:lpstr>已用的字体</vt:lpstr>
      </vt:variant>
      <vt:variant>
        <vt:i4>19</vt:i4>
      </vt:variant>
      <vt:variant>
        <vt:lpstr>主题</vt:lpstr>
      </vt:variant>
      <vt:variant>
        <vt:i4>1</vt:i4>
      </vt:variant>
      <vt:variant>
        <vt:lpstr>幻灯片标题</vt:lpstr>
      </vt:variant>
      <vt:variant>
        <vt:i4>25</vt:i4>
      </vt:variant>
    </vt:vector>
  </HeadingPairs>
  <TitlesOfParts>
    <vt:vector size="45" baseType="lpstr">
      <vt:lpstr>等线</vt:lpstr>
      <vt:lpstr>等线 Light</vt:lpstr>
      <vt:lpstr>思源黑体 CN Bold</vt:lpstr>
      <vt:lpstr>思源黑体 CN ExtraLight</vt:lpstr>
      <vt:lpstr>微软雅黑</vt:lpstr>
      <vt:lpstr>Lato</vt:lpstr>
      <vt:lpstr>Lato Black</vt:lpstr>
      <vt:lpstr>Lato Italic</vt:lpstr>
      <vt:lpstr>Lato Regular</vt:lpstr>
      <vt:lpstr>Montserrat Regular</vt:lpstr>
      <vt:lpstr>Open Sans</vt:lpstr>
      <vt:lpstr>Segoe UI Light</vt:lpstr>
      <vt:lpstr>Source Han Sans Heavy</vt:lpstr>
      <vt:lpstr>Source Han Sans Light</vt:lpstr>
      <vt:lpstr>Arial</vt:lpstr>
      <vt:lpstr>Arial Rounded MT Bold</vt:lpstr>
      <vt:lpstr>Calibri</vt:lpstr>
      <vt:lpstr>Gill Sans</vt:lpstr>
      <vt:lpstr>Helvetica Light</vt:lpstr>
      <vt:lpstr>郑少PPT</vt:lpstr>
      <vt:lpstr>PowerPoint 演示文稿</vt:lpstr>
      <vt:lpstr>PowerPoint 演示文稿</vt:lpstr>
      <vt:lpstr>PowerPoint 演示文稿</vt:lpstr>
      <vt:lpstr>PowerPoint 演示文稿</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单击此处添加标题</vt:lpstr>
      <vt:lpstr>单击此处添加标题</vt:lpstr>
      <vt:lpstr>单击此处添加标题</vt:lpstr>
      <vt:lpstr>PowerPoint 演示文稿</vt:lpstr>
      <vt:lpstr>单击此处添加标题</vt:lpstr>
      <vt:lpstr>单击此处添加标题</vt:lpstr>
      <vt:lpstr>PowerPoint 演示文稿</vt:lpstr>
      <vt:lpstr>PowerPoint 演示文稿</vt:lpstr>
      <vt:lpstr>单击此处添加标题</vt:lpstr>
      <vt:lpstr>单击此处添加标题</vt:lpstr>
      <vt:lpstr>单击此处添加标题</vt:lpstr>
      <vt:lpstr>单击此处添加标题</vt:lpstr>
      <vt:lpstr>PowerPoint 演示文稿</vt:lpstr>
      <vt:lpstr>PowerPoint 演示文稿</vt:lpstr>
    </vt:vector>
  </TitlesOfParts>
  <Company>KLS</Company>
  <LinksUpToDate>false</LinksUpToDate>
  <SharedDoc>false</SharedDoc>
  <HyperlinksChanged>false</HyperlinksChanged>
  <AppVersion>16.0016</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001</dc:title>
  <dc:creator>郑少PPT</dc:creator>
  <cp:lastModifiedBy>Microsoft Office User</cp:lastModifiedBy>
  <cp:revision>2080</cp:revision>
  <dcterms:created xsi:type="dcterms:W3CDTF">2016-07-28T14:37:42Z</dcterms:created>
  <dcterms:modified xsi:type="dcterms:W3CDTF">2019-01-23T12:00:50Z</dcterms:modified>
</cp:coreProperties>
</file>